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45"/>
  </p:notesMasterIdLst>
  <p:sldIdLst>
    <p:sldId id="485" r:id="rId6"/>
    <p:sldId id="413" r:id="rId7"/>
    <p:sldId id="486" r:id="rId8"/>
    <p:sldId id="531" r:id="rId9"/>
    <p:sldId id="480" r:id="rId10"/>
    <p:sldId id="536" r:id="rId11"/>
    <p:sldId id="537" r:id="rId12"/>
    <p:sldId id="539" r:id="rId13"/>
    <p:sldId id="538" r:id="rId14"/>
    <p:sldId id="542" r:id="rId15"/>
    <p:sldId id="540" r:id="rId16"/>
    <p:sldId id="532" r:id="rId17"/>
    <p:sldId id="541" r:id="rId18"/>
    <p:sldId id="543" r:id="rId19"/>
    <p:sldId id="544" r:id="rId20"/>
    <p:sldId id="545" r:id="rId21"/>
    <p:sldId id="533" r:id="rId22"/>
    <p:sldId id="546" r:id="rId23"/>
    <p:sldId id="547" r:id="rId24"/>
    <p:sldId id="548" r:id="rId25"/>
    <p:sldId id="504" r:id="rId26"/>
    <p:sldId id="549" r:id="rId27"/>
    <p:sldId id="550" r:id="rId28"/>
    <p:sldId id="551" r:id="rId29"/>
    <p:sldId id="534" r:id="rId30"/>
    <p:sldId id="552" r:id="rId31"/>
    <p:sldId id="553" r:id="rId32"/>
    <p:sldId id="554" r:id="rId33"/>
    <p:sldId id="555" r:id="rId34"/>
    <p:sldId id="556" r:id="rId35"/>
    <p:sldId id="535" r:id="rId36"/>
    <p:sldId id="557" r:id="rId37"/>
    <p:sldId id="558" r:id="rId38"/>
    <p:sldId id="559" r:id="rId39"/>
    <p:sldId id="561" r:id="rId40"/>
    <p:sldId id="562" r:id="rId41"/>
    <p:sldId id="560" r:id="rId42"/>
    <p:sldId id="563" r:id="rId43"/>
    <p:sldId id="572" r:id="rId44"/>
  </p:sldIdLst>
  <p:sldSz cx="12196445" cy="6858000"/>
  <p:notesSz cx="6858000" cy="9144000"/>
  <p:custDataLst>
    <p:tags r:id="rId49"/>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userDrawn="1">
          <p15:clr>
            <a:srgbClr val="A4A3A4"/>
          </p15:clr>
        </p15:guide>
        <p15:guide id="2" pos="3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C2D414"/>
    <a:srgbClr val="781E19"/>
    <a:srgbClr val="DDDDDD"/>
    <a:srgbClr val="A9BECB"/>
    <a:srgbClr val="21A3D0"/>
    <a:srgbClr val="AF1D5C"/>
    <a:srgbClr val="D01C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showGuides="1">
      <p:cViewPr varScale="1">
        <p:scale>
          <a:sx n="107" d="100"/>
          <a:sy n="107" d="100"/>
        </p:scale>
        <p:origin x="714" y="96"/>
      </p:cViewPr>
      <p:guideLst>
        <p:guide orient="horz" pos="2142"/>
        <p:guide pos="3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9" Type="http://schemas.openxmlformats.org/officeDocument/2006/relationships/tags" Target="tags/tag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notesMaster" Target="notesMasters/notesMaster1.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5E701364-3F2E-4B26-B151-4F92A62FFB98}" type="datetimeFigureOut">
              <a:rPr lang="zh-CN" altLang="en-US"/>
            </a:fld>
            <a:endParaRPr lang="en-US"/>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a:defRPr/>
            </a:pPr>
            <a:fld id="{78455287-8C9E-4FEA-A396-C93FDD1800E3}"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9375"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5375" y="2505075"/>
            <a:ext cx="5184775"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9375"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5375" y="2505075"/>
            <a:ext cx="5184775"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9375"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5375" y="2505075"/>
            <a:ext cx="5184775"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9375"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5375" y="2505075"/>
            <a:ext cx="5184775"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slide" Target="../slides/slide1.xml"/><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6" Type="http://schemas.openxmlformats.org/officeDocument/2006/relationships/theme" Target="../theme/theme4.xml"/><Relationship Id="rId25" Type="http://schemas.openxmlformats.org/officeDocument/2006/relationships/image" Target="../media/image15.png"/><Relationship Id="rId24" Type="http://schemas.openxmlformats.org/officeDocument/2006/relationships/image" Target="../media/image14.png"/><Relationship Id="rId23" Type="http://schemas.openxmlformats.org/officeDocument/2006/relationships/image" Target="../media/image13.png"/><Relationship Id="rId22" Type="http://schemas.openxmlformats.org/officeDocument/2006/relationships/image" Target="../media/image12.png"/><Relationship Id="rId21" Type="http://schemas.openxmlformats.org/officeDocument/2006/relationships/image" Target="../media/image11.png"/><Relationship Id="rId20" Type="http://schemas.openxmlformats.org/officeDocument/2006/relationships/image" Target="../media/image10.png"/><Relationship Id="rId2" Type="http://schemas.openxmlformats.org/officeDocument/2006/relationships/slideLayout" Target="../slideLayouts/slideLayout35.xml"/><Relationship Id="rId19" Type="http://schemas.openxmlformats.org/officeDocument/2006/relationships/image" Target="../media/image9.png"/><Relationship Id="rId18" Type="http://schemas.openxmlformats.org/officeDocument/2006/relationships/image" Target="../media/image8.png"/><Relationship Id="rId17" Type="http://schemas.openxmlformats.org/officeDocument/2006/relationships/image" Target="../media/image7.png"/><Relationship Id="rId16" Type="http://schemas.openxmlformats.org/officeDocument/2006/relationships/image" Target="../media/image6.png"/><Relationship Id="rId15" Type="http://schemas.openxmlformats.org/officeDocument/2006/relationships/image" Target="../media/image5.png"/><Relationship Id="rId14" Type="http://schemas.openxmlformats.org/officeDocument/2006/relationships/image" Target="../media/image4.png"/><Relationship Id="rId13" Type="http://schemas.openxmlformats.org/officeDocument/2006/relationships/image" Target="../media/image3.png"/><Relationship Id="rId12" Type="http://schemas.openxmlformats.org/officeDocument/2006/relationships/image" Target="../media/image2.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050" name="Freeform 17"/>
          <p:cNvSpPr/>
          <p:nvPr userDrawn="1"/>
        </p:nvSpPr>
        <p:spPr bwMode="auto">
          <a:xfrm>
            <a:off x="10606088" y="200025"/>
            <a:ext cx="647700" cy="266700"/>
          </a:xfrm>
          <a:custGeom>
            <a:avLst/>
            <a:gdLst>
              <a:gd name="T0" fmla="*/ 106848987 w 843"/>
              <a:gd name="T1" fmla="*/ 0 h 362"/>
              <a:gd name="T2" fmla="*/ 390796672 w 843"/>
              <a:gd name="T3" fmla="*/ 0 h 362"/>
              <a:gd name="T4" fmla="*/ 497645658 w 843"/>
              <a:gd name="T5" fmla="*/ 98244323 h 362"/>
              <a:gd name="T6" fmla="*/ 497645658 w 843"/>
              <a:gd name="T7" fmla="*/ 98244323 h 362"/>
              <a:gd name="T8" fmla="*/ 390796672 w 843"/>
              <a:gd name="T9" fmla="*/ 196488646 h 362"/>
              <a:gd name="T10" fmla="*/ 106848987 w 843"/>
              <a:gd name="T11" fmla="*/ 196488646 h 362"/>
              <a:gd name="T12" fmla="*/ 0 w 843"/>
              <a:gd name="T13" fmla="*/ 98244323 h 362"/>
              <a:gd name="T14" fmla="*/ 0 w 843"/>
              <a:gd name="T15" fmla="*/ 98244323 h 362"/>
              <a:gd name="T16" fmla="*/ 106848987 w 8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3" h="362">
                <a:moveTo>
                  <a:pt x="181" y="0"/>
                </a:moveTo>
                <a:lnTo>
                  <a:pt x="662" y="0"/>
                </a:lnTo>
                <a:cubicBezTo>
                  <a:pt x="762" y="0"/>
                  <a:pt x="843" y="82"/>
                  <a:pt x="843" y="181"/>
                </a:cubicBezTo>
                <a:cubicBezTo>
                  <a:pt x="843" y="281"/>
                  <a:pt x="762" y="362"/>
                  <a:pt x="662" y="362"/>
                </a:cubicBezTo>
                <a:lnTo>
                  <a:pt x="181" y="362"/>
                </a:lnTo>
                <a:cubicBezTo>
                  <a:pt x="82" y="362"/>
                  <a:pt x="0" y="281"/>
                  <a:pt x="0" y="181"/>
                </a:cubicBezTo>
                <a:cubicBezTo>
                  <a:pt x="0" y="82"/>
                  <a:pt x="82" y="0"/>
                  <a:pt x="181"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 name="Freeform 19">
            <a:hlinkClick r:id="" action="ppaction://hlinkshowjump?jump=firstslide"/>
          </p:cNvPr>
          <p:cNvSpPr>
            <a:spLocks noEditPoints="1"/>
          </p:cNvSpPr>
          <p:nvPr userDrawn="1"/>
        </p:nvSpPr>
        <p:spPr bwMode="auto">
          <a:xfrm>
            <a:off x="9882188" y="188913"/>
            <a:ext cx="282575" cy="273050"/>
          </a:xfrm>
          <a:custGeom>
            <a:avLst/>
            <a:gdLst>
              <a:gd name="T0" fmla="*/ 170064203 w 369"/>
              <a:gd name="T1" fmla="*/ 42162176 h 369"/>
              <a:gd name="T2" fmla="*/ 75063100 w 369"/>
              <a:gd name="T3" fmla="*/ 104036490 h 369"/>
              <a:gd name="T4" fmla="*/ 170064203 w 369"/>
              <a:gd name="T5" fmla="*/ 165363224 h 369"/>
              <a:gd name="T6" fmla="*/ 170064203 w 369"/>
              <a:gd name="T7" fmla="*/ 42162176 h 369"/>
              <a:gd name="T8" fmla="*/ 161854212 w 369"/>
              <a:gd name="T9" fmla="*/ 151126885 h 369"/>
              <a:gd name="T10" fmla="*/ 161854212 w 369"/>
              <a:gd name="T11" fmla="*/ 151126885 h 369"/>
              <a:gd name="T12" fmla="*/ 88550888 w 369"/>
              <a:gd name="T13" fmla="*/ 104036490 h 369"/>
              <a:gd name="T14" fmla="*/ 161854212 w 369"/>
              <a:gd name="T15" fmla="*/ 55850935 h 369"/>
              <a:gd name="T16" fmla="*/ 161854212 w 369"/>
              <a:gd name="T17" fmla="*/ 151126885 h 369"/>
              <a:gd name="T18" fmla="*/ 65093334 w 369"/>
              <a:gd name="T19" fmla="*/ 165363224 h 369"/>
              <a:gd name="T20" fmla="*/ 65093334 w 369"/>
              <a:gd name="T21" fmla="*/ 165363224 h 369"/>
              <a:gd name="T22" fmla="*/ 65093334 w 369"/>
              <a:gd name="T23" fmla="*/ 42162176 h 369"/>
              <a:gd name="T24" fmla="*/ 52778731 w 369"/>
              <a:gd name="T25" fmla="*/ 42162176 h 369"/>
              <a:gd name="T26" fmla="*/ 52778731 w 369"/>
              <a:gd name="T27" fmla="*/ 165363224 h 369"/>
              <a:gd name="T28" fmla="*/ 65093334 w 369"/>
              <a:gd name="T29" fmla="*/ 165363224 h 369"/>
              <a:gd name="T30" fmla="*/ 107903063 w 369"/>
              <a:gd name="T31" fmla="*/ 0 h 369"/>
              <a:gd name="T32" fmla="*/ 216391953 w 369"/>
              <a:gd name="T33" fmla="*/ 101298590 h 369"/>
              <a:gd name="T34" fmla="*/ 107903063 w 369"/>
              <a:gd name="T35" fmla="*/ 202049600 h 369"/>
              <a:gd name="T36" fmla="*/ 0 w 369"/>
              <a:gd name="T37" fmla="*/ 101298590 h 369"/>
              <a:gd name="T38" fmla="*/ 107903063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290" y="77"/>
                </a:moveTo>
                <a:lnTo>
                  <a:pt x="128" y="190"/>
                </a:lnTo>
                <a:lnTo>
                  <a:pt x="290" y="302"/>
                </a:lnTo>
                <a:lnTo>
                  <a:pt x="290" y="77"/>
                </a:lnTo>
                <a:close/>
                <a:moveTo>
                  <a:pt x="276" y="276"/>
                </a:moveTo>
                <a:lnTo>
                  <a:pt x="276" y="276"/>
                </a:lnTo>
                <a:lnTo>
                  <a:pt x="151" y="190"/>
                </a:lnTo>
                <a:lnTo>
                  <a:pt x="276" y="102"/>
                </a:lnTo>
                <a:lnTo>
                  <a:pt x="276" y="276"/>
                </a:lnTo>
                <a:close/>
                <a:moveTo>
                  <a:pt x="111" y="302"/>
                </a:moveTo>
                <a:lnTo>
                  <a:pt x="111" y="302"/>
                </a:lnTo>
                <a:lnTo>
                  <a:pt x="111" y="77"/>
                </a:lnTo>
                <a:lnTo>
                  <a:pt x="90" y="77"/>
                </a:lnTo>
                <a:lnTo>
                  <a:pt x="90" y="302"/>
                </a:lnTo>
                <a:lnTo>
                  <a:pt x="111" y="302"/>
                </a:lnTo>
                <a:close/>
                <a:moveTo>
                  <a:pt x="184" y="0"/>
                </a:moveTo>
                <a:cubicBezTo>
                  <a:pt x="286" y="0"/>
                  <a:pt x="369" y="83"/>
                  <a:pt x="369" y="185"/>
                </a:cubicBezTo>
                <a:cubicBezTo>
                  <a:pt x="369" y="286"/>
                  <a:pt x="286" y="369"/>
                  <a:pt x="184" y="369"/>
                </a:cubicBezTo>
                <a:cubicBezTo>
                  <a:pt x="82" y="369"/>
                  <a:pt x="0" y="286"/>
                  <a:pt x="0" y="185"/>
                </a:cubicBezTo>
                <a:cubicBezTo>
                  <a:pt x="0" y="83"/>
                  <a:pt x="82" y="0"/>
                  <a:pt x="184"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 name="Freeform 20">
            <a:hlinkClick r:id="rId13" action="ppaction://hlinksldjump"/>
          </p:cNvPr>
          <p:cNvSpPr>
            <a:spLocks noEditPoints="1"/>
          </p:cNvSpPr>
          <p:nvPr userDrawn="1"/>
        </p:nvSpPr>
        <p:spPr bwMode="auto">
          <a:xfrm>
            <a:off x="9482138" y="188913"/>
            <a:ext cx="282575" cy="273050"/>
          </a:xfrm>
          <a:custGeom>
            <a:avLst/>
            <a:gdLst>
              <a:gd name="T0" fmla="*/ 108488890 w 369"/>
              <a:gd name="T1" fmla="*/ 0 h 369"/>
              <a:gd name="T2" fmla="*/ 216391953 w 369"/>
              <a:gd name="T3" fmla="*/ 101298590 h 369"/>
              <a:gd name="T4" fmla="*/ 108488890 w 369"/>
              <a:gd name="T5" fmla="*/ 202049600 h 369"/>
              <a:gd name="T6" fmla="*/ 0 w 369"/>
              <a:gd name="T7" fmla="*/ 101298590 h 369"/>
              <a:gd name="T8" fmla="*/ 108488890 w 369"/>
              <a:gd name="T9" fmla="*/ 0 h 369"/>
              <a:gd name="T10" fmla="*/ 185897592 w 369"/>
              <a:gd name="T11" fmla="*/ 108964709 h 369"/>
              <a:gd name="T12" fmla="*/ 182378806 w 369"/>
              <a:gd name="T13" fmla="*/ 111154289 h 369"/>
              <a:gd name="T14" fmla="*/ 168891019 w 369"/>
              <a:gd name="T15" fmla="*/ 111154289 h 369"/>
              <a:gd name="T16" fmla="*/ 165958825 w 369"/>
              <a:gd name="T17" fmla="*/ 110059869 h 369"/>
              <a:gd name="T18" fmla="*/ 107903063 w 369"/>
              <a:gd name="T19" fmla="*/ 53660615 h 369"/>
              <a:gd name="T20" fmla="*/ 51018955 w 369"/>
              <a:gd name="T21" fmla="*/ 110059869 h 369"/>
              <a:gd name="T22" fmla="*/ 47500934 w 369"/>
              <a:gd name="T23" fmla="*/ 111154289 h 369"/>
              <a:gd name="T24" fmla="*/ 34013147 w 369"/>
              <a:gd name="T25" fmla="*/ 111154289 h 369"/>
              <a:gd name="T26" fmla="*/ 30494361 w 369"/>
              <a:gd name="T27" fmla="*/ 108964709 h 369"/>
              <a:gd name="T28" fmla="*/ 31080953 w 369"/>
              <a:gd name="T29" fmla="*/ 104584070 h 369"/>
              <a:gd name="T30" fmla="*/ 104384277 w 369"/>
              <a:gd name="T31" fmla="*/ 33400897 h 369"/>
              <a:gd name="T32" fmla="*/ 107903063 w 369"/>
              <a:gd name="T33" fmla="*/ 31758157 h 369"/>
              <a:gd name="T34" fmla="*/ 112007676 w 369"/>
              <a:gd name="T35" fmla="*/ 33400897 h 369"/>
              <a:gd name="T36" fmla="*/ 185311000 w 369"/>
              <a:gd name="T37" fmla="*/ 104584070 h 369"/>
              <a:gd name="T38" fmla="*/ 185897592 w 369"/>
              <a:gd name="T39" fmla="*/ 108964709 h 369"/>
              <a:gd name="T40" fmla="*/ 54537741 w 369"/>
              <a:gd name="T41" fmla="*/ 115534929 h 369"/>
              <a:gd name="T42" fmla="*/ 54537741 w 369"/>
              <a:gd name="T43" fmla="*/ 115534929 h 369"/>
              <a:gd name="T44" fmla="*/ 54537741 w 369"/>
              <a:gd name="T45" fmla="*/ 157697105 h 369"/>
              <a:gd name="T46" fmla="*/ 60988721 w 369"/>
              <a:gd name="T47" fmla="*/ 164815644 h 369"/>
              <a:gd name="T48" fmla="*/ 90896490 w 369"/>
              <a:gd name="T49" fmla="*/ 164815644 h 369"/>
              <a:gd name="T50" fmla="*/ 90896490 w 369"/>
              <a:gd name="T51" fmla="*/ 118820408 h 369"/>
              <a:gd name="T52" fmla="*/ 98519889 w 369"/>
              <a:gd name="T53" fmla="*/ 111701869 h 369"/>
              <a:gd name="T54" fmla="*/ 117872064 w 369"/>
              <a:gd name="T55" fmla="*/ 111701869 h 369"/>
              <a:gd name="T56" fmla="*/ 125495463 w 369"/>
              <a:gd name="T57" fmla="*/ 118820408 h 369"/>
              <a:gd name="T58" fmla="*/ 125495463 w 369"/>
              <a:gd name="T59" fmla="*/ 164815644 h 369"/>
              <a:gd name="T60" fmla="*/ 155403232 w 369"/>
              <a:gd name="T61" fmla="*/ 164815644 h 369"/>
              <a:gd name="T62" fmla="*/ 161854212 w 369"/>
              <a:gd name="T63" fmla="*/ 157697105 h 369"/>
              <a:gd name="T64" fmla="*/ 161854212 w 369"/>
              <a:gd name="T65" fmla="*/ 115534929 h 369"/>
              <a:gd name="T66" fmla="*/ 107903063 w 369"/>
              <a:gd name="T67" fmla="*/ 62969474 h 369"/>
              <a:gd name="T68" fmla="*/ 54537741 w 369"/>
              <a:gd name="T69" fmla="*/ 115534929 h 3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9" h="369">
                <a:moveTo>
                  <a:pt x="185" y="0"/>
                </a:moveTo>
                <a:cubicBezTo>
                  <a:pt x="286" y="0"/>
                  <a:pt x="369" y="83"/>
                  <a:pt x="369" y="185"/>
                </a:cubicBezTo>
                <a:cubicBezTo>
                  <a:pt x="369" y="286"/>
                  <a:pt x="286" y="369"/>
                  <a:pt x="185" y="369"/>
                </a:cubicBezTo>
                <a:cubicBezTo>
                  <a:pt x="83" y="369"/>
                  <a:pt x="0" y="286"/>
                  <a:pt x="0" y="185"/>
                </a:cubicBezTo>
                <a:cubicBezTo>
                  <a:pt x="0" y="83"/>
                  <a:pt x="83" y="0"/>
                  <a:pt x="185" y="0"/>
                </a:cubicBezTo>
                <a:close/>
                <a:moveTo>
                  <a:pt x="317" y="199"/>
                </a:moveTo>
                <a:cubicBezTo>
                  <a:pt x="316" y="201"/>
                  <a:pt x="314" y="203"/>
                  <a:pt x="311" y="203"/>
                </a:cubicBezTo>
                <a:lnTo>
                  <a:pt x="288" y="203"/>
                </a:lnTo>
                <a:cubicBezTo>
                  <a:pt x="286" y="203"/>
                  <a:pt x="284" y="202"/>
                  <a:pt x="283" y="201"/>
                </a:cubicBezTo>
                <a:lnTo>
                  <a:pt x="184" y="98"/>
                </a:lnTo>
                <a:lnTo>
                  <a:pt x="87" y="201"/>
                </a:lnTo>
                <a:cubicBezTo>
                  <a:pt x="85" y="202"/>
                  <a:pt x="83" y="203"/>
                  <a:pt x="81" y="203"/>
                </a:cubicBezTo>
                <a:lnTo>
                  <a:pt x="58" y="203"/>
                </a:lnTo>
                <a:cubicBezTo>
                  <a:pt x="55" y="203"/>
                  <a:pt x="53" y="201"/>
                  <a:pt x="52" y="199"/>
                </a:cubicBezTo>
                <a:cubicBezTo>
                  <a:pt x="51" y="196"/>
                  <a:pt x="51" y="193"/>
                  <a:pt x="53" y="191"/>
                </a:cubicBezTo>
                <a:lnTo>
                  <a:pt x="178" y="61"/>
                </a:lnTo>
                <a:cubicBezTo>
                  <a:pt x="180" y="59"/>
                  <a:pt x="182" y="58"/>
                  <a:pt x="184" y="58"/>
                </a:cubicBezTo>
                <a:cubicBezTo>
                  <a:pt x="187" y="58"/>
                  <a:pt x="189" y="59"/>
                  <a:pt x="191" y="61"/>
                </a:cubicBezTo>
                <a:lnTo>
                  <a:pt x="316" y="191"/>
                </a:lnTo>
                <a:cubicBezTo>
                  <a:pt x="318" y="193"/>
                  <a:pt x="318" y="196"/>
                  <a:pt x="317" y="199"/>
                </a:cubicBezTo>
                <a:close/>
                <a:moveTo>
                  <a:pt x="93" y="211"/>
                </a:moveTo>
                <a:lnTo>
                  <a:pt x="93" y="211"/>
                </a:lnTo>
                <a:lnTo>
                  <a:pt x="93" y="288"/>
                </a:lnTo>
                <a:cubicBezTo>
                  <a:pt x="93" y="296"/>
                  <a:pt x="98" y="301"/>
                  <a:pt x="104" y="301"/>
                </a:cubicBezTo>
                <a:lnTo>
                  <a:pt x="155" y="301"/>
                </a:lnTo>
                <a:lnTo>
                  <a:pt x="155" y="217"/>
                </a:lnTo>
                <a:cubicBezTo>
                  <a:pt x="155" y="210"/>
                  <a:pt x="161" y="204"/>
                  <a:pt x="168" y="204"/>
                </a:cubicBezTo>
                <a:lnTo>
                  <a:pt x="201" y="204"/>
                </a:lnTo>
                <a:cubicBezTo>
                  <a:pt x="208" y="204"/>
                  <a:pt x="214" y="210"/>
                  <a:pt x="214" y="217"/>
                </a:cubicBezTo>
                <a:lnTo>
                  <a:pt x="214" y="301"/>
                </a:lnTo>
                <a:lnTo>
                  <a:pt x="265" y="301"/>
                </a:lnTo>
                <a:cubicBezTo>
                  <a:pt x="271" y="301"/>
                  <a:pt x="276" y="296"/>
                  <a:pt x="276" y="288"/>
                </a:cubicBezTo>
                <a:lnTo>
                  <a:pt x="276" y="211"/>
                </a:lnTo>
                <a:lnTo>
                  <a:pt x="184" y="115"/>
                </a:lnTo>
                <a:lnTo>
                  <a:pt x="93" y="21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 name="Freeform 21">
            <a:hlinkClick r:id="" action="ppaction://hlinkshowjump?jump=previousslide"/>
          </p:cNvPr>
          <p:cNvSpPr>
            <a:spLocks noEditPoints="1"/>
          </p:cNvSpPr>
          <p:nvPr userDrawn="1"/>
        </p:nvSpPr>
        <p:spPr bwMode="auto">
          <a:xfrm>
            <a:off x="10258425" y="188913"/>
            <a:ext cx="282575" cy="273050"/>
          </a:xfrm>
          <a:custGeom>
            <a:avLst/>
            <a:gdLst>
              <a:gd name="T0" fmla="*/ 107903063 w 369"/>
              <a:gd name="T1" fmla="*/ 0 h 369"/>
              <a:gd name="T2" fmla="*/ 216391953 w 369"/>
              <a:gd name="T3" fmla="*/ 101298590 h 369"/>
              <a:gd name="T4" fmla="*/ 107903063 w 369"/>
              <a:gd name="T5" fmla="*/ 202049600 h 369"/>
              <a:gd name="T6" fmla="*/ 0 w 369"/>
              <a:gd name="T7" fmla="*/ 101298590 h 369"/>
              <a:gd name="T8" fmla="*/ 107903063 w 369"/>
              <a:gd name="T9" fmla="*/ 0 h 369"/>
              <a:gd name="T10" fmla="*/ 153057629 w 369"/>
              <a:gd name="T11" fmla="*/ 33400897 h 369"/>
              <a:gd name="T12" fmla="*/ 153057629 w 369"/>
              <a:gd name="T13" fmla="*/ 175766503 h 369"/>
              <a:gd name="T14" fmla="*/ 17006573 w 369"/>
              <a:gd name="T15" fmla="*/ 104036490 h 369"/>
              <a:gd name="T16" fmla="*/ 153057629 w 369"/>
              <a:gd name="T17" fmla="*/ 33400897 h 369"/>
              <a:gd name="T18" fmla="*/ 140156434 w 369"/>
              <a:gd name="T19" fmla="*/ 50922715 h 369"/>
              <a:gd name="T20" fmla="*/ 140156434 w 369"/>
              <a:gd name="T21" fmla="*/ 50922715 h 369"/>
              <a:gd name="T22" fmla="*/ 38704351 w 369"/>
              <a:gd name="T23" fmla="*/ 104036490 h 369"/>
              <a:gd name="T24" fmla="*/ 140156434 w 369"/>
              <a:gd name="T25" fmla="*/ 157697105 h 369"/>
              <a:gd name="T26" fmla="*/ 140156434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4" y="0"/>
                </a:moveTo>
                <a:cubicBezTo>
                  <a:pt x="286" y="0"/>
                  <a:pt x="369" y="83"/>
                  <a:pt x="369" y="185"/>
                </a:cubicBezTo>
                <a:cubicBezTo>
                  <a:pt x="369" y="286"/>
                  <a:pt x="286" y="369"/>
                  <a:pt x="184" y="369"/>
                </a:cubicBezTo>
                <a:cubicBezTo>
                  <a:pt x="83" y="369"/>
                  <a:pt x="0" y="286"/>
                  <a:pt x="0" y="185"/>
                </a:cubicBezTo>
                <a:cubicBezTo>
                  <a:pt x="0" y="83"/>
                  <a:pt x="83" y="0"/>
                  <a:pt x="184" y="0"/>
                </a:cubicBezTo>
                <a:close/>
                <a:moveTo>
                  <a:pt x="261" y="61"/>
                </a:moveTo>
                <a:lnTo>
                  <a:pt x="261" y="321"/>
                </a:lnTo>
                <a:lnTo>
                  <a:pt x="29" y="190"/>
                </a:lnTo>
                <a:lnTo>
                  <a:pt x="261" y="61"/>
                </a:lnTo>
                <a:close/>
                <a:moveTo>
                  <a:pt x="239" y="93"/>
                </a:moveTo>
                <a:lnTo>
                  <a:pt x="239" y="93"/>
                </a:lnTo>
                <a:lnTo>
                  <a:pt x="66" y="190"/>
                </a:lnTo>
                <a:lnTo>
                  <a:pt x="239" y="288"/>
                </a:lnTo>
                <a:lnTo>
                  <a:pt x="239"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 name="Freeform 22">
            <a:hlinkClick r:id="" action="ppaction://hlinkshowjump?jump=lastslide"/>
          </p:cNvPr>
          <p:cNvSpPr>
            <a:spLocks noEditPoints="1"/>
          </p:cNvSpPr>
          <p:nvPr userDrawn="1"/>
        </p:nvSpPr>
        <p:spPr bwMode="auto">
          <a:xfrm>
            <a:off x="11736388" y="188913"/>
            <a:ext cx="284162" cy="273050"/>
          </a:xfrm>
          <a:custGeom>
            <a:avLst/>
            <a:gdLst>
              <a:gd name="T0" fmla="*/ 46849766 w 369"/>
              <a:gd name="T1" fmla="*/ 42162176 h 369"/>
              <a:gd name="T2" fmla="*/ 142921165 w 369"/>
              <a:gd name="T3" fmla="*/ 104036490 h 369"/>
              <a:gd name="T4" fmla="*/ 46849766 w 369"/>
              <a:gd name="T5" fmla="*/ 165363224 h 369"/>
              <a:gd name="T6" fmla="*/ 46849766 w 369"/>
              <a:gd name="T7" fmla="*/ 42162176 h 369"/>
              <a:gd name="T8" fmla="*/ 55152071 w 369"/>
              <a:gd name="T9" fmla="*/ 151126885 h 369"/>
              <a:gd name="T10" fmla="*/ 55152071 w 369"/>
              <a:gd name="T11" fmla="*/ 151126885 h 369"/>
              <a:gd name="T12" fmla="*/ 129281389 w 369"/>
              <a:gd name="T13" fmla="*/ 104036490 h 369"/>
              <a:gd name="T14" fmla="*/ 55152071 w 369"/>
              <a:gd name="T15" fmla="*/ 55850935 h 369"/>
              <a:gd name="T16" fmla="*/ 55152071 w 369"/>
              <a:gd name="T17" fmla="*/ 151126885 h 369"/>
              <a:gd name="T18" fmla="*/ 153002370 w 369"/>
              <a:gd name="T19" fmla="*/ 165363224 h 369"/>
              <a:gd name="T20" fmla="*/ 153002370 w 369"/>
              <a:gd name="T21" fmla="*/ 165363224 h 369"/>
              <a:gd name="T22" fmla="*/ 153002370 w 369"/>
              <a:gd name="T23" fmla="*/ 42162176 h 369"/>
              <a:gd name="T24" fmla="*/ 165456212 w 369"/>
              <a:gd name="T25" fmla="*/ 42162176 h 369"/>
              <a:gd name="T26" fmla="*/ 165456212 w 369"/>
              <a:gd name="T27" fmla="*/ 165363224 h 369"/>
              <a:gd name="T28" fmla="*/ 153002370 w 369"/>
              <a:gd name="T29" fmla="*/ 165363224 h 369"/>
              <a:gd name="T30" fmla="*/ 109711175 w 369"/>
              <a:gd name="T31" fmla="*/ 0 h 369"/>
              <a:gd name="T32" fmla="*/ 0 w 369"/>
              <a:gd name="T33" fmla="*/ 101298590 h 369"/>
              <a:gd name="T34" fmla="*/ 109711175 w 369"/>
              <a:gd name="T35" fmla="*/ 202049600 h 369"/>
              <a:gd name="T36" fmla="*/ 218829383 w 369"/>
              <a:gd name="T37" fmla="*/ 101298590 h 369"/>
              <a:gd name="T38" fmla="*/ 109711175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79" y="77"/>
                </a:moveTo>
                <a:lnTo>
                  <a:pt x="241" y="190"/>
                </a:lnTo>
                <a:lnTo>
                  <a:pt x="79" y="302"/>
                </a:lnTo>
                <a:lnTo>
                  <a:pt x="79" y="77"/>
                </a:lnTo>
                <a:close/>
                <a:moveTo>
                  <a:pt x="93" y="276"/>
                </a:moveTo>
                <a:lnTo>
                  <a:pt x="93" y="276"/>
                </a:lnTo>
                <a:lnTo>
                  <a:pt x="218" y="190"/>
                </a:lnTo>
                <a:lnTo>
                  <a:pt x="93" y="102"/>
                </a:lnTo>
                <a:lnTo>
                  <a:pt x="93" y="276"/>
                </a:lnTo>
                <a:close/>
                <a:moveTo>
                  <a:pt x="258" y="302"/>
                </a:moveTo>
                <a:lnTo>
                  <a:pt x="258" y="302"/>
                </a:lnTo>
                <a:lnTo>
                  <a:pt x="258" y="77"/>
                </a:lnTo>
                <a:lnTo>
                  <a:pt x="279" y="77"/>
                </a:lnTo>
                <a:lnTo>
                  <a:pt x="279" y="302"/>
                </a:lnTo>
                <a:lnTo>
                  <a:pt x="258" y="302"/>
                </a:lnTo>
                <a:close/>
                <a:moveTo>
                  <a:pt x="185" y="0"/>
                </a:moveTo>
                <a:cubicBezTo>
                  <a:pt x="83" y="0"/>
                  <a:pt x="0" y="83"/>
                  <a:pt x="0" y="185"/>
                </a:cubicBezTo>
                <a:cubicBezTo>
                  <a:pt x="0" y="286"/>
                  <a:pt x="83" y="369"/>
                  <a:pt x="185" y="369"/>
                </a:cubicBezTo>
                <a:cubicBezTo>
                  <a:pt x="287" y="369"/>
                  <a:pt x="369" y="286"/>
                  <a:pt x="369" y="185"/>
                </a:cubicBezTo>
                <a:cubicBezTo>
                  <a:pt x="369" y="83"/>
                  <a:pt x="287" y="0"/>
                  <a:pt x="18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 name="Freeform 23">
            <a:hlinkClick r:id="" action="ppaction://hlinkshowjump?jump=nextslide"/>
          </p:cNvPr>
          <p:cNvSpPr>
            <a:spLocks noEditPoints="1"/>
          </p:cNvSpPr>
          <p:nvPr userDrawn="1"/>
        </p:nvSpPr>
        <p:spPr bwMode="auto">
          <a:xfrm>
            <a:off x="11360150" y="188913"/>
            <a:ext cx="282575" cy="273050"/>
          </a:xfrm>
          <a:custGeom>
            <a:avLst/>
            <a:gdLst>
              <a:gd name="T0" fmla="*/ 108488890 w 369"/>
              <a:gd name="T1" fmla="*/ 0 h 369"/>
              <a:gd name="T2" fmla="*/ 0 w 369"/>
              <a:gd name="T3" fmla="*/ 101298590 h 369"/>
              <a:gd name="T4" fmla="*/ 108488890 w 369"/>
              <a:gd name="T5" fmla="*/ 202049600 h 369"/>
              <a:gd name="T6" fmla="*/ 216391953 w 369"/>
              <a:gd name="T7" fmla="*/ 101298590 h 369"/>
              <a:gd name="T8" fmla="*/ 108488890 w 369"/>
              <a:gd name="T9" fmla="*/ 0 h 369"/>
              <a:gd name="T10" fmla="*/ 63334324 w 369"/>
              <a:gd name="T11" fmla="*/ 33400897 h 369"/>
              <a:gd name="T12" fmla="*/ 63334324 w 369"/>
              <a:gd name="T13" fmla="*/ 175766503 h 369"/>
              <a:gd name="T14" fmla="*/ 199385379 w 369"/>
              <a:gd name="T15" fmla="*/ 104036490 h 369"/>
              <a:gd name="T16" fmla="*/ 63334324 w 369"/>
              <a:gd name="T17" fmla="*/ 33400897 h 369"/>
              <a:gd name="T18" fmla="*/ 76235519 w 369"/>
              <a:gd name="T19" fmla="*/ 50922715 h 369"/>
              <a:gd name="T20" fmla="*/ 76235519 w 369"/>
              <a:gd name="T21" fmla="*/ 50922715 h 369"/>
              <a:gd name="T22" fmla="*/ 177687602 w 369"/>
              <a:gd name="T23" fmla="*/ 104036490 h 369"/>
              <a:gd name="T24" fmla="*/ 76235519 w 369"/>
              <a:gd name="T25" fmla="*/ 157697105 h 369"/>
              <a:gd name="T26" fmla="*/ 76235519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5" y="0"/>
                </a:moveTo>
                <a:cubicBezTo>
                  <a:pt x="83" y="0"/>
                  <a:pt x="0" y="83"/>
                  <a:pt x="0" y="185"/>
                </a:cubicBezTo>
                <a:cubicBezTo>
                  <a:pt x="0" y="286"/>
                  <a:pt x="83" y="369"/>
                  <a:pt x="185" y="369"/>
                </a:cubicBezTo>
                <a:cubicBezTo>
                  <a:pt x="286" y="369"/>
                  <a:pt x="369" y="286"/>
                  <a:pt x="369" y="185"/>
                </a:cubicBezTo>
                <a:cubicBezTo>
                  <a:pt x="369" y="83"/>
                  <a:pt x="286" y="0"/>
                  <a:pt x="185" y="0"/>
                </a:cubicBezTo>
                <a:close/>
                <a:moveTo>
                  <a:pt x="108" y="61"/>
                </a:moveTo>
                <a:lnTo>
                  <a:pt x="108" y="321"/>
                </a:lnTo>
                <a:lnTo>
                  <a:pt x="340" y="190"/>
                </a:lnTo>
                <a:lnTo>
                  <a:pt x="108" y="61"/>
                </a:lnTo>
                <a:close/>
                <a:moveTo>
                  <a:pt x="130" y="93"/>
                </a:moveTo>
                <a:lnTo>
                  <a:pt x="130" y="93"/>
                </a:lnTo>
                <a:lnTo>
                  <a:pt x="303" y="190"/>
                </a:lnTo>
                <a:lnTo>
                  <a:pt x="130" y="288"/>
                </a:lnTo>
                <a:lnTo>
                  <a:pt x="130"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 name="TextBox 9"/>
          <p:cNvSpPr txBox="1">
            <a:spLocks noChangeArrowheads="1"/>
          </p:cNvSpPr>
          <p:nvPr userDrawn="1"/>
        </p:nvSpPr>
        <p:spPr bwMode="auto">
          <a:xfrm>
            <a:off x="10779125" y="190500"/>
            <a:ext cx="3016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fld id="{8B80F623-1958-4BEA-BF48-89DEDC1FB0EA}" type="slidenum">
              <a:rPr lang="zh-CN" altLang="en-US" sz="1600" smtClean="0">
                <a:solidFill>
                  <a:srgbClr val="FFFFFF"/>
                </a:solidFill>
                <a:latin typeface="微软雅黑" panose="020B0503020204020204" pitchFamily="34" charset="-122"/>
                <a:ea typeface="微软雅黑" panose="020B0503020204020204" pitchFamily="34" charset="-122"/>
              </a:rPr>
            </a:fld>
            <a:endParaRPr lang="zh-CN" altLang="en-US" smtClean="0">
              <a:solidFill>
                <a:srgbClr val="FFFFFF"/>
              </a:solidFill>
              <a:latin typeface="微软雅黑" panose="020B0503020204020204" pitchFamily="34" charset="-122"/>
              <a:ea typeface="微软雅黑" panose="020B0503020204020204" pitchFamily="34" charset="-122"/>
            </a:endParaRPr>
          </a:p>
        </p:txBody>
      </p:sp>
      <p:sp>
        <p:nvSpPr>
          <p:cNvPr id="2057" name="矩形 10"/>
          <p:cNvSpPr>
            <a:spLocks noChangeArrowheads="1"/>
          </p:cNvSpPr>
          <p:nvPr userDrawn="1"/>
        </p:nvSpPr>
        <p:spPr bwMode="auto">
          <a:xfrm>
            <a:off x="0" y="6778625"/>
            <a:ext cx="12196763" cy="79375"/>
          </a:xfrm>
          <a:prstGeom prst="rect">
            <a:avLst/>
          </a:prstGeom>
          <a:solidFill>
            <a:schemeClr val="tx1"/>
          </a:solidFill>
          <a:ln w="9525" cmpd="sng">
            <a:solidFill>
              <a:schemeClr val="tx1"/>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p>
        </p:txBody>
      </p:sp>
      <p:sp>
        <p:nvSpPr>
          <p:cNvPr id="205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205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3075"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098" name="Picture 2" descr="PPECLOGO-eff-0-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146550" y="2886075"/>
            <a:ext cx="10604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PPECLOGO-eff-0-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31213" y="2757488"/>
            <a:ext cx="10953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PPECLOGO-eff-0-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39813" y="1447800"/>
            <a:ext cx="301466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PPECLOGO-eff-0-1"/>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467225" y="3770313"/>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PPECLOGO-eff-0-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377113" y="2903538"/>
            <a:ext cx="40005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descr="PPECLOGO-eff-0-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5278438" y="2574925"/>
            <a:ext cx="98107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descr="PPECLOGO-eff-5-4"/>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262313" y="3206750"/>
            <a:ext cx="147796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descr="PPECLOGO-eff-5-2"/>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353050" y="3446463"/>
            <a:ext cx="18335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1" descr="PPECLOGO-eff-5-4"/>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9885363" y="2725738"/>
            <a:ext cx="1117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 descr="PPECLOGO-eff-0-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7942263" y="3624263"/>
            <a:ext cx="5222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3" descr="PPECLOGO-eff-0-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1255375" y="2365375"/>
            <a:ext cx="52228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4" descr="PPECLOGO-eff2-1-2"/>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054225" y="2795588"/>
            <a:ext cx="16970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5" descr="PPECLOGO-eff2-1-3"/>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983038" y="2786063"/>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6" descr="PPECLOGO-eff2-1-4"/>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520113" y="3325813"/>
            <a:ext cx="7032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7" descr="PPECLOGO-eff2-1-3"/>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9239250" y="2909888"/>
            <a:ext cx="3603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8" descr="PPECLOGO-eff2-1-3"/>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9745663" y="3446463"/>
            <a:ext cx="28098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4115"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500"/>
                                        <p:tgtEl>
                                          <p:spTgt spid="4104"/>
                                        </p:tgtEl>
                                      </p:cBhvr>
                                    </p:animEffect>
                                  </p:childTnLst>
                                </p:cTn>
                              </p:par>
                              <p:par>
                                <p:cTn id="8" presetID="10" presetClass="entr" presetSubtype="0"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fade">
                                      <p:cBhvr>
                                        <p:cTn id="10" dur="500"/>
                                        <p:tgtEl>
                                          <p:spTgt spid="4101"/>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500"/>
                                        <p:tgtEl>
                                          <p:spTgt spid="4100"/>
                                        </p:tgtEl>
                                      </p:cBhvr>
                                    </p:animEffect>
                                  </p:childTnLst>
                                </p:cTn>
                              </p:par>
                              <p:par>
                                <p:cTn id="14" presetID="10" presetClass="entr" presetSubtype="0"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fade">
                                      <p:cBhvr>
                                        <p:cTn id="16" dur="500"/>
                                        <p:tgtEl>
                                          <p:spTgt spid="4098"/>
                                        </p:tgtEl>
                                      </p:cBhvr>
                                    </p:animEffect>
                                  </p:childTnLst>
                                </p:cTn>
                              </p:par>
                              <p:par>
                                <p:cTn id="17" presetID="10" presetClass="entr" presetSubtype="0" fill="hold" nodeType="withEffect">
                                  <p:stCondLst>
                                    <p:cond delay="0"/>
                                  </p:stCondLst>
                                  <p:childTnLst>
                                    <p:set>
                                      <p:cBhvr>
                                        <p:cTn id="18" dur="1" fill="hold">
                                          <p:stCondLst>
                                            <p:cond delay="0"/>
                                          </p:stCondLst>
                                        </p:cTn>
                                        <p:tgtEl>
                                          <p:spTgt spid="4103"/>
                                        </p:tgtEl>
                                        <p:attrNameLst>
                                          <p:attrName>style.visibility</p:attrName>
                                        </p:attrNameLst>
                                      </p:cBhvr>
                                      <p:to>
                                        <p:strVal val="visible"/>
                                      </p:to>
                                    </p:set>
                                    <p:animEffect transition="in" filter="fade">
                                      <p:cBhvr>
                                        <p:cTn id="19" dur="500"/>
                                        <p:tgtEl>
                                          <p:spTgt spid="4103"/>
                                        </p:tgtEl>
                                      </p:cBhvr>
                                    </p:animEffect>
                                  </p:childTnLst>
                                </p:cTn>
                              </p:par>
                              <p:par>
                                <p:cTn id="20" presetID="10" presetClass="entr" presetSubtype="0" fill="hold" nodeType="withEffect">
                                  <p:stCondLst>
                                    <p:cond delay="0"/>
                                  </p:stCondLst>
                                  <p:childTnLst>
                                    <p:set>
                                      <p:cBhvr>
                                        <p:cTn id="21" dur="1" fill="hold">
                                          <p:stCondLst>
                                            <p:cond delay="0"/>
                                          </p:stCondLst>
                                        </p:cTn>
                                        <p:tgtEl>
                                          <p:spTgt spid="4105"/>
                                        </p:tgtEl>
                                        <p:attrNameLst>
                                          <p:attrName>style.visibility</p:attrName>
                                        </p:attrNameLst>
                                      </p:cBhvr>
                                      <p:to>
                                        <p:strVal val="visible"/>
                                      </p:to>
                                    </p:set>
                                    <p:animEffect transition="in" filter="fade">
                                      <p:cBhvr>
                                        <p:cTn id="22" dur="500"/>
                                        <p:tgtEl>
                                          <p:spTgt spid="4105"/>
                                        </p:tgtEl>
                                      </p:cBhvr>
                                    </p:animEffect>
                                  </p:childTnLst>
                                </p:cTn>
                              </p:par>
                              <p:par>
                                <p:cTn id="23" presetID="10" presetClass="entr" presetSubtype="0" fill="hold" nodeType="withEffect">
                                  <p:stCondLst>
                                    <p:cond delay="0"/>
                                  </p:stCondLst>
                                  <p:childTnLst>
                                    <p:set>
                                      <p:cBhvr>
                                        <p:cTn id="24" dur="1" fill="hold">
                                          <p:stCondLst>
                                            <p:cond delay="0"/>
                                          </p:stCondLst>
                                        </p:cTn>
                                        <p:tgtEl>
                                          <p:spTgt spid="4107"/>
                                        </p:tgtEl>
                                        <p:attrNameLst>
                                          <p:attrName>style.visibility</p:attrName>
                                        </p:attrNameLst>
                                      </p:cBhvr>
                                      <p:to>
                                        <p:strVal val="visible"/>
                                      </p:to>
                                    </p:set>
                                    <p:animEffect transition="in" filter="fade">
                                      <p:cBhvr>
                                        <p:cTn id="25" dur="500"/>
                                        <p:tgtEl>
                                          <p:spTgt spid="4107"/>
                                        </p:tgtEl>
                                      </p:cBhvr>
                                    </p:animEffect>
                                  </p:childTnLst>
                                </p:cTn>
                              </p:par>
                              <p:par>
                                <p:cTn id="26" presetID="10" presetClass="entr" presetSubtype="0" fill="hold" nodeType="withEffect">
                                  <p:stCondLst>
                                    <p:cond delay="0"/>
                                  </p:stCondLst>
                                  <p:childTnLst>
                                    <p:set>
                                      <p:cBhvr>
                                        <p:cTn id="27" dur="1" fill="hold">
                                          <p:stCondLst>
                                            <p:cond delay="0"/>
                                          </p:stCondLst>
                                        </p:cTn>
                                        <p:tgtEl>
                                          <p:spTgt spid="4099"/>
                                        </p:tgtEl>
                                        <p:attrNameLst>
                                          <p:attrName>style.visibility</p:attrName>
                                        </p:attrNameLst>
                                      </p:cBhvr>
                                      <p:to>
                                        <p:strVal val="visible"/>
                                      </p:to>
                                    </p:set>
                                    <p:animEffect transition="in" filter="fade">
                                      <p:cBhvr>
                                        <p:cTn id="28" dur="500"/>
                                        <p:tgtEl>
                                          <p:spTgt spid="4099"/>
                                        </p:tgtEl>
                                      </p:cBhvr>
                                    </p:animEffect>
                                  </p:childTnLst>
                                </p:cTn>
                              </p:par>
                              <p:par>
                                <p:cTn id="29" presetID="10" presetClass="entr" presetSubtype="0" fill="hold" nodeType="withEffect">
                                  <p:stCondLst>
                                    <p:cond delay="0"/>
                                  </p:stCondLst>
                                  <p:childTnLst>
                                    <p:set>
                                      <p:cBhvr>
                                        <p:cTn id="30" dur="1" fill="hold">
                                          <p:stCondLst>
                                            <p:cond delay="0"/>
                                          </p:stCondLst>
                                        </p:cTn>
                                        <p:tgtEl>
                                          <p:spTgt spid="4106"/>
                                        </p:tgtEl>
                                        <p:attrNameLst>
                                          <p:attrName>style.visibility</p:attrName>
                                        </p:attrNameLst>
                                      </p:cBhvr>
                                      <p:to>
                                        <p:strVal val="visible"/>
                                      </p:to>
                                    </p:set>
                                    <p:animEffect transition="in" filter="fade">
                                      <p:cBhvr>
                                        <p:cTn id="31" dur="500"/>
                                        <p:tgtEl>
                                          <p:spTgt spid="4106"/>
                                        </p:tgtEl>
                                      </p:cBhvr>
                                    </p:animEffect>
                                  </p:childTnLst>
                                </p:cTn>
                              </p:par>
                              <p:par>
                                <p:cTn id="32" presetID="10" presetClass="entr" presetSubtype="0" fill="hold" nodeType="withEffect">
                                  <p:stCondLst>
                                    <p:cond delay="0"/>
                                  </p:stCondLst>
                                  <p:childTnLst>
                                    <p:set>
                                      <p:cBhvr>
                                        <p:cTn id="33" dur="1" fill="hold">
                                          <p:stCondLst>
                                            <p:cond delay="0"/>
                                          </p:stCondLst>
                                        </p:cTn>
                                        <p:tgtEl>
                                          <p:spTgt spid="4102"/>
                                        </p:tgtEl>
                                        <p:attrNameLst>
                                          <p:attrName>style.visibility</p:attrName>
                                        </p:attrNameLst>
                                      </p:cBhvr>
                                      <p:to>
                                        <p:strVal val="visible"/>
                                      </p:to>
                                    </p:set>
                                    <p:animEffect transition="in" filter="fade">
                                      <p:cBhvr>
                                        <p:cTn id="34" dur="500"/>
                                        <p:tgtEl>
                                          <p:spTgt spid="4102"/>
                                        </p:tgtEl>
                                      </p:cBhvr>
                                    </p:animEffect>
                                  </p:childTnLst>
                                </p:cTn>
                              </p:par>
                              <p:par>
                                <p:cTn id="35" presetID="10" presetClass="entr" presetSubtype="0" fill="hold" nodeType="withEffect">
                                  <p:stCondLst>
                                    <p:cond delay="0"/>
                                  </p:stCondLst>
                                  <p:childTnLst>
                                    <p:set>
                                      <p:cBhvr>
                                        <p:cTn id="36" dur="1" fill="hold">
                                          <p:stCondLst>
                                            <p:cond delay="0"/>
                                          </p:stCondLst>
                                        </p:cTn>
                                        <p:tgtEl>
                                          <p:spTgt spid="4108"/>
                                        </p:tgtEl>
                                        <p:attrNameLst>
                                          <p:attrName>style.visibility</p:attrName>
                                        </p:attrNameLst>
                                      </p:cBhvr>
                                      <p:to>
                                        <p:strVal val="visible"/>
                                      </p:to>
                                    </p:set>
                                    <p:animEffect transition="in" filter="fade">
                                      <p:cBhvr>
                                        <p:cTn id="37" dur="500"/>
                                        <p:tgtEl>
                                          <p:spTgt spid="4108"/>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4106"/>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4099"/>
                                        </p:tgtEl>
                                        <p:attrNameLst>
                                          <p:attrName>ppt_x</p:attrName>
                                          <p:attrName>ppt_y</p:attrName>
                                        </p:attrNameLst>
                                      </p:cBhvr>
                                      <p:rCtr x="-156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4102"/>
                                        </p:tgtEl>
                                        <p:attrNameLst>
                                          <p:attrName>ppt_x</p:attrName>
                                          <p:attrName>ppt_y</p:attrName>
                                        </p:attrNameLst>
                                      </p:cBhvr>
                                      <p:rCtr x="-234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4103"/>
                                        </p:tgtEl>
                                        <p:attrNameLst>
                                          <p:attrName>ppt_x</p:attrName>
                                          <p:attrName>ppt_y</p:attrName>
                                        </p:attrNameLst>
                                      </p:cBhvr>
                                      <p:rCtr x="-96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4101"/>
                                        </p:tgtEl>
                                        <p:attrNameLst>
                                          <p:attrName>ppt_x</p:attrName>
                                          <p:attrName>ppt_y</p:attrName>
                                        </p:attrNameLst>
                                      </p:cBhvr>
                                      <p:rCtr x="-216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098"/>
                                        </p:tgtEl>
                                        <p:attrNameLst>
                                          <p:attrName>ppt_x</p:attrName>
                                          <p:attrName>ppt_y</p:attrName>
                                        </p:attrNameLst>
                                      </p:cBhvr>
                                      <p:rCtr x="-166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4107"/>
                                        </p:tgtEl>
                                        <p:attrNameLst>
                                          <p:attrName>ppt_x</p:attrName>
                                          <p:attrName>ppt_y</p:attrName>
                                        </p:attrNameLst>
                                      </p:cBhvr>
                                      <p:rCtr x="-284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4108"/>
                                        </p:tgtEl>
                                        <p:attrNameLst>
                                          <p:attrName>ppt_x</p:attrName>
                                          <p:attrName>ppt_y</p:attrName>
                                        </p:attrNameLst>
                                      </p:cBhvr>
                                      <p:rCtr x="-284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4105"/>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4104"/>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4100"/>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4104"/>
                                        </p:tgtEl>
                                      </p:cBhvr>
                                    </p:animEffect>
                                    <p:set>
                                      <p:cBhvr>
                                        <p:cTn id="62" dur="1" fill="hold">
                                          <p:stCondLst>
                                            <p:cond delay="499"/>
                                          </p:stCondLst>
                                        </p:cTn>
                                        <p:tgtEl>
                                          <p:spTgt spid="4104"/>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4105"/>
                                        </p:tgtEl>
                                      </p:cBhvr>
                                    </p:animEffect>
                                    <p:set>
                                      <p:cBhvr>
                                        <p:cTn id="65" dur="1" fill="hold">
                                          <p:stCondLst>
                                            <p:cond delay="499"/>
                                          </p:stCondLst>
                                        </p:cTn>
                                        <p:tgtEl>
                                          <p:spTgt spid="4105"/>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4107"/>
                                        </p:tgtEl>
                                      </p:cBhvr>
                                    </p:animEffect>
                                    <p:set>
                                      <p:cBhvr>
                                        <p:cTn id="68" dur="1" fill="hold">
                                          <p:stCondLst>
                                            <p:cond delay="499"/>
                                          </p:stCondLst>
                                        </p:cTn>
                                        <p:tgtEl>
                                          <p:spTgt spid="4107"/>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4101"/>
                                        </p:tgtEl>
                                      </p:cBhvr>
                                    </p:animEffect>
                                    <p:set>
                                      <p:cBhvr>
                                        <p:cTn id="71" dur="1" fill="hold">
                                          <p:stCondLst>
                                            <p:cond delay="499"/>
                                          </p:stCondLst>
                                        </p:cTn>
                                        <p:tgtEl>
                                          <p:spTgt spid="4101"/>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4103"/>
                                        </p:tgtEl>
                                      </p:cBhvr>
                                    </p:animEffect>
                                    <p:set>
                                      <p:cBhvr>
                                        <p:cTn id="74" dur="1" fill="hold">
                                          <p:stCondLst>
                                            <p:cond delay="499"/>
                                          </p:stCondLst>
                                        </p:cTn>
                                        <p:tgtEl>
                                          <p:spTgt spid="4103"/>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4099"/>
                                        </p:tgtEl>
                                      </p:cBhvr>
                                    </p:animEffect>
                                    <p:set>
                                      <p:cBhvr>
                                        <p:cTn id="77" dur="1" fill="hold">
                                          <p:stCondLst>
                                            <p:cond delay="499"/>
                                          </p:stCondLst>
                                        </p:cTn>
                                        <p:tgtEl>
                                          <p:spTgt spid="4099"/>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4106"/>
                                        </p:tgtEl>
                                      </p:cBhvr>
                                    </p:animEffect>
                                    <p:set>
                                      <p:cBhvr>
                                        <p:cTn id="80" dur="1" fill="hold">
                                          <p:stCondLst>
                                            <p:cond delay="499"/>
                                          </p:stCondLst>
                                        </p:cTn>
                                        <p:tgtEl>
                                          <p:spTgt spid="4106"/>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4108"/>
                                        </p:tgtEl>
                                      </p:cBhvr>
                                    </p:animEffect>
                                    <p:set>
                                      <p:cBhvr>
                                        <p:cTn id="83" dur="1" fill="hold">
                                          <p:stCondLst>
                                            <p:cond delay="499"/>
                                          </p:stCondLst>
                                        </p:cTn>
                                        <p:tgtEl>
                                          <p:spTgt spid="4108"/>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4100"/>
                                        </p:tgtEl>
                                      </p:cBhvr>
                                    </p:animEffect>
                                    <p:set>
                                      <p:cBhvr>
                                        <p:cTn id="86" dur="1" fill="hold">
                                          <p:stCondLst>
                                            <p:cond delay="499"/>
                                          </p:stCondLst>
                                        </p:cTn>
                                        <p:tgtEl>
                                          <p:spTgt spid="4100"/>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098"/>
                                        </p:tgtEl>
                                      </p:cBhvr>
                                    </p:animEffect>
                                    <p:set>
                                      <p:cBhvr>
                                        <p:cTn id="89" dur="1" fill="hold">
                                          <p:stCondLst>
                                            <p:cond delay="499"/>
                                          </p:stCondLst>
                                        </p:cTn>
                                        <p:tgtEl>
                                          <p:spTgt spid="4098"/>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4102"/>
                                        </p:tgtEl>
                                      </p:cBhvr>
                                    </p:animEffect>
                                    <p:set>
                                      <p:cBhvr>
                                        <p:cTn id="92" dur="1" fill="hold">
                                          <p:stCondLst>
                                            <p:cond delay="499"/>
                                          </p:stCondLst>
                                        </p:cTn>
                                        <p:tgtEl>
                                          <p:spTgt spid="4102"/>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4109"/>
                                        </p:tgtEl>
                                        <p:attrNameLst>
                                          <p:attrName>style.visibility</p:attrName>
                                        </p:attrNameLst>
                                      </p:cBhvr>
                                      <p:to>
                                        <p:strVal val="visible"/>
                                      </p:to>
                                    </p:set>
                                    <p:animEffect transition="in" filter="fade">
                                      <p:cBhvr>
                                        <p:cTn id="95" dur="100"/>
                                        <p:tgtEl>
                                          <p:spTgt spid="4109"/>
                                        </p:tgtEl>
                                      </p:cBhvr>
                                    </p:animEffect>
                                  </p:childTnLst>
                                </p:cTn>
                              </p:par>
                              <p:par>
                                <p:cTn id="96" presetID="10" presetClass="entr" presetSubtype="0" fill="hold" nodeType="withEffect">
                                  <p:stCondLst>
                                    <p:cond delay="600"/>
                                  </p:stCondLst>
                                  <p:childTnLst>
                                    <p:set>
                                      <p:cBhvr>
                                        <p:cTn id="97" dur="1" fill="hold">
                                          <p:stCondLst>
                                            <p:cond delay="0"/>
                                          </p:stCondLst>
                                        </p:cTn>
                                        <p:tgtEl>
                                          <p:spTgt spid="4110"/>
                                        </p:tgtEl>
                                        <p:attrNameLst>
                                          <p:attrName>style.visibility</p:attrName>
                                        </p:attrNameLst>
                                      </p:cBhvr>
                                      <p:to>
                                        <p:strVal val="visible"/>
                                      </p:to>
                                    </p:set>
                                    <p:animEffect transition="in" filter="fade">
                                      <p:cBhvr>
                                        <p:cTn id="98" dur="100"/>
                                        <p:tgtEl>
                                          <p:spTgt spid="4110"/>
                                        </p:tgtEl>
                                      </p:cBhvr>
                                    </p:animEffect>
                                  </p:childTnLst>
                                </p:cTn>
                              </p:par>
                              <p:par>
                                <p:cTn id="99" presetID="10" presetClass="entr" presetSubtype="0" fill="hold" nodeType="withEffect">
                                  <p:stCondLst>
                                    <p:cond delay="200"/>
                                  </p:stCondLst>
                                  <p:childTnLst>
                                    <p:set>
                                      <p:cBhvr>
                                        <p:cTn id="100" dur="1" fill="hold">
                                          <p:stCondLst>
                                            <p:cond delay="0"/>
                                          </p:stCondLst>
                                        </p:cTn>
                                        <p:tgtEl>
                                          <p:spTgt spid="4111"/>
                                        </p:tgtEl>
                                        <p:attrNameLst>
                                          <p:attrName>style.visibility</p:attrName>
                                        </p:attrNameLst>
                                      </p:cBhvr>
                                      <p:to>
                                        <p:strVal val="visible"/>
                                      </p:to>
                                    </p:set>
                                    <p:animEffect transition="in" filter="fade">
                                      <p:cBhvr>
                                        <p:cTn id="101" dur="100"/>
                                        <p:tgtEl>
                                          <p:spTgt spid="4111"/>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4112"/>
                                        </p:tgtEl>
                                        <p:attrNameLst>
                                          <p:attrName>style.visibility</p:attrName>
                                        </p:attrNameLst>
                                      </p:cBhvr>
                                      <p:to>
                                        <p:strVal val="visible"/>
                                      </p:to>
                                    </p:set>
                                    <p:animEffect transition="in" filter="fade">
                                      <p:cBhvr>
                                        <p:cTn id="104" dur="100"/>
                                        <p:tgtEl>
                                          <p:spTgt spid="4112"/>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4113"/>
                                        </p:tgtEl>
                                        <p:attrNameLst>
                                          <p:attrName>style.visibility</p:attrName>
                                        </p:attrNameLst>
                                      </p:cBhvr>
                                      <p:to>
                                        <p:strVal val="visible"/>
                                      </p:to>
                                    </p:set>
                                    <p:animEffect transition="in" filter="fade">
                                      <p:cBhvr>
                                        <p:cTn id="107" dur="100"/>
                                        <p:tgtEl>
                                          <p:spTgt spid="4113"/>
                                        </p:tgtEl>
                                      </p:cBhvr>
                                    </p:animEffect>
                                  </p:childTnLst>
                                </p:cTn>
                              </p:par>
                              <p:par>
                                <p:cTn id="108" presetID="53" presetClass="exit" presetSubtype="16" fill="hold" nodeType="withEffect">
                                  <p:stCondLst>
                                    <p:cond delay="100"/>
                                  </p:stCondLst>
                                  <p:childTnLst>
                                    <p:anim calcmode="lin" valueType="num">
                                      <p:cBhvr>
                                        <p:cTn id="109" dur="1000"/>
                                        <p:tgtEl>
                                          <p:spTgt spid="4109"/>
                                        </p:tgtEl>
                                        <p:attrNameLst>
                                          <p:attrName>ppt_w</p:attrName>
                                        </p:attrNameLst>
                                      </p:cBhvr>
                                      <p:tavLst>
                                        <p:tav tm="0">
                                          <p:val>
                                            <p:strVal val="ppt_w"/>
                                          </p:val>
                                        </p:tav>
                                        <p:tav tm="100000">
                                          <p:val>
                                            <p:fltVal val="0"/>
                                          </p:val>
                                        </p:tav>
                                      </p:tavLst>
                                    </p:anim>
                                    <p:anim calcmode="lin" valueType="num">
                                      <p:cBhvr>
                                        <p:cTn id="110" dur="1000"/>
                                        <p:tgtEl>
                                          <p:spTgt spid="4109"/>
                                        </p:tgtEl>
                                        <p:attrNameLst>
                                          <p:attrName>ppt_h</p:attrName>
                                        </p:attrNameLst>
                                      </p:cBhvr>
                                      <p:tavLst>
                                        <p:tav tm="0">
                                          <p:val>
                                            <p:strVal val="ppt_h"/>
                                          </p:val>
                                        </p:tav>
                                        <p:tav tm="100000">
                                          <p:val>
                                            <p:fltVal val="0"/>
                                          </p:val>
                                        </p:tav>
                                      </p:tavLst>
                                    </p:anim>
                                    <p:animEffect transition="out" filter="fade">
                                      <p:cBhvr>
                                        <p:cTn id="111" dur="1000"/>
                                        <p:tgtEl>
                                          <p:spTgt spid="4109"/>
                                        </p:tgtEl>
                                      </p:cBhvr>
                                    </p:animEffect>
                                    <p:set>
                                      <p:cBhvr>
                                        <p:cTn id="112" dur="1" fill="hold">
                                          <p:stCondLst>
                                            <p:cond delay="999"/>
                                          </p:stCondLst>
                                        </p:cTn>
                                        <p:tgtEl>
                                          <p:spTgt spid="4109"/>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4110"/>
                                        </p:tgtEl>
                                        <p:attrNameLst>
                                          <p:attrName>ppt_w</p:attrName>
                                        </p:attrNameLst>
                                      </p:cBhvr>
                                      <p:tavLst>
                                        <p:tav tm="0">
                                          <p:val>
                                            <p:strVal val="ppt_w"/>
                                          </p:val>
                                        </p:tav>
                                        <p:tav tm="100000">
                                          <p:val>
                                            <p:fltVal val="0"/>
                                          </p:val>
                                        </p:tav>
                                      </p:tavLst>
                                    </p:anim>
                                    <p:anim calcmode="lin" valueType="num">
                                      <p:cBhvr>
                                        <p:cTn id="115" dur="500"/>
                                        <p:tgtEl>
                                          <p:spTgt spid="4110"/>
                                        </p:tgtEl>
                                        <p:attrNameLst>
                                          <p:attrName>ppt_h</p:attrName>
                                        </p:attrNameLst>
                                      </p:cBhvr>
                                      <p:tavLst>
                                        <p:tav tm="0">
                                          <p:val>
                                            <p:strVal val="ppt_h"/>
                                          </p:val>
                                        </p:tav>
                                        <p:tav tm="100000">
                                          <p:val>
                                            <p:fltVal val="0"/>
                                          </p:val>
                                        </p:tav>
                                      </p:tavLst>
                                    </p:anim>
                                    <p:animEffect transition="out" filter="fade">
                                      <p:cBhvr>
                                        <p:cTn id="116" dur="500"/>
                                        <p:tgtEl>
                                          <p:spTgt spid="4110"/>
                                        </p:tgtEl>
                                      </p:cBhvr>
                                    </p:animEffect>
                                    <p:set>
                                      <p:cBhvr>
                                        <p:cTn id="117" dur="1" fill="hold">
                                          <p:stCondLst>
                                            <p:cond delay="499"/>
                                          </p:stCondLst>
                                        </p:cTn>
                                        <p:tgtEl>
                                          <p:spTgt spid="4110"/>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4111"/>
                                        </p:tgtEl>
                                        <p:attrNameLst>
                                          <p:attrName>ppt_w</p:attrName>
                                        </p:attrNameLst>
                                      </p:cBhvr>
                                      <p:tavLst>
                                        <p:tav tm="0">
                                          <p:val>
                                            <p:strVal val="ppt_w"/>
                                          </p:val>
                                        </p:tav>
                                        <p:tav tm="100000">
                                          <p:val>
                                            <p:fltVal val="0"/>
                                          </p:val>
                                        </p:tav>
                                      </p:tavLst>
                                    </p:anim>
                                    <p:anim calcmode="lin" valueType="num">
                                      <p:cBhvr>
                                        <p:cTn id="120" dur="500"/>
                                        <p:tgtEl>
                                          <p:spTgt spid="4111"/>
                                        </p:tgtEl>
                                        <p:attrNameLst>
                                          <p:attrName>ppt_h</p:attrName>
                                        </p:attrNameLst>
                                      </p:cBhvr>
                                      <p:tavLst>
                                        <p:tav tm="0">
                                          <p:val>
                                            <p:strVal val="ppt_h"/>
                                          </p:val>
                                        </p:tav>
                                        <p:tav tm="100000">
                                          <p:val>
                                            <p:fltVal val="0"/>
                                          </p:val>
                                        </p:tav>
                                      </p:tavLst>
                                    </p:anim>
                                    <p:animEffect transition="out" filter="fade">
                                      <p:cBhvr>
                                        <p:cTn id="121" dur="500"/>
                                        <p:tgtEl>
                                          <p:spTgt spid="4111"/>
                                        </p:tgtEl>
                                      </p:cBhvr>
                                    </p:animEffect>
                                    <p:set>
                                      <p:cBhvr>
                                        <p:cTn id="122" dur="1" fill="hold">
                                          <p:stCondLst>
                                            <p:cond delay="499"/>
                                          </p:stCondLst>
                                        </p:cTn>
                                        <p:tgtEl>
                                          <p:spTgt spid="4111"/>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4112"/>
                                        </p:tgtEl>
                                        <p:attrNameLst>
                                          <p:attrName>ppt_w</p:attrName>
                                        </p:attrNameLst>
                                      </p:cBhvr>
                                      <p:tavLst>
                                        <p:tav tm="0">
                                          <p:val>
                                            <p:strVal val="ppt_w"/>
                                          </p:val>
                                        </p:tav>
                                        <p:tav tm="100000">
                                          <p:val>
                                            <p:fltVal val="0"/>
                                          </p:val>
                                        </p:tav>
                                      </p:tavLst>
                                    </p:anim>
                                    <p:anim calcmode="lin" valueType="num">
                                      <p:cBhvr>
                                        <p:cTn id="125" dur="500"/>
                                        <p:tgtEl>
                                          <p:spTgt spid="4112"/>
                                        </p:tgtEl>
                                        <p:attrNameLst>
                                          <p:attrName>ppt_h</p:attrName>
                                        </p:attrNameLst>
                                      </p:cBhvr>
                                      <p:tavLst>
                                        <p:tav tm="0">
                                          <p:val>
                                            <p:strVal val="ppt_h"/>
                                          </p:val>
                                        </p:tav>
                                        <p:tav tm="100000">
                                          <p:val>
                                            <p:fltVal val="0"/>
                                          </p:val>
                                        </p:tav>
                                      </p:tavLst>
                                    </p:anim>
                                    <p:animEffect transition="out" filter="fade">
                                      <p:cBhvr>
                                        <p:cTn id="126" dur="500"/>
                                        <p:tgtEl>
                                          <p:spTgt spid="4112"/>
                                        </p:tgtEl>
                                      </p:cBhvr>
                                    </p:animEffect>
                                    <p:set>
                                      <p:cBhvr>
                                        <p:cTn id="127" dur="1" fill="hold">
                                          <p:stCondLst>
                                            <p:cond delay="499"/>
                                          </p:stCondLst>
                                        </p:cTn>
                                        <p:tgtEl>
                                          <p:spTgt spid="4112"/>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4113"/>
                                        </p:tgtEl>
                                        <p:attrNameLst>
                                          <p:attrName>ppt_w</p:attrName>
                                        </p:attrNameLst>
                                      </p:cBhvr>
                                      <p:tavLst>
                                        <p:tav tm="0">
                                          <p:val>
                                            <p:strVal val="ppt_w"/>
                                          </p:val>
                                        </p:tav>
                                        <p:tav tm="100000">
                                          <p:val>
                                            <p:fltVal val="0"/>
                                          </p:val>
                                        </p:tav>
                                      </p:tavLst>
                                    </p:anim>
                                    <p:anim calcmode="lin" valueType="num">
                                      <p:cBhvr>
                                        <p:cTn id="130" dur="500"/>
                                        <p:tgtEl>
                                          <p:spTgt spid="4113"/>
                                        </p:tgtEl>
                                        <p:attrNameLst>
                                          <p:attrName>ppt_h</p:attrName>
                                        </p:attrNameLst>
                                      </p:cBhvr>
                                      <p:tavLst>
                                        <p:tav tm="0">
                                          <p:val>
                                            <p:strVal val="ppt_h"/>
                                          </p:val>
                                        </p:tav>
                                        <p:tav tm="100000">
                                          <p:val>
                                            <p:fltVal val="0"/>
                                          </p:val>
                                        </p:tav>
                                      </p:tavLst>
                                    </p:anim>
                                    <p:animEffect transition="out" filter="fade">
                                      <p:cBhvr>
                                        <p:cTn id="131" dur="500"/>
                                        <p:tgtEl>
                                          <p:spTgt spid="4113"/>
                                        </p:tgtEl>
                                      </p:cBhvr>
                                    </p:animEffect>
                                    <p:set>
                                      <p:cBhvr>
                                        <p:cTn id="132" dur="1" fill="hold">
                                          <p:stCondLst>
                                            <p:cond delay="499"/>
                                          </p:stCondLst>
                                        </p:cTn>
                                        <p:tgtEl>
                                          <p:spTgt spid="41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23.png"/><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0" Type="http://schemas.openxmlformats.org/officeDocument/2006/relationships/slideLayout" Target="../slideLayouts/slideLayout7.xml"/><Relationship Id="rId2" Type="http://schemas.openxmlformats.org/officeDocument/2006/relationships/image" Target="../media/image17.png"/><Relationship Id="rId19" Type="http://schemas.openxmlformats.org/officeDocument/2006/relationships/image" Target="../media/image34.png"/><Relationship Id="rId18" Type="http://schemas.openxmlformats.org/officeDocument/2006/relationships/image" Target="../media/image33.png"/><Relationship Id="rId17" Type="http://schemas.openxmlformats.org/officeDocument/2006/relationships/image" Target="../media/image32.png"/><Relationship Id="rId16" Type="http://schemas.openxmlformats.org/officeDocument/2006/relationships/image" Target="../media/image31.png"/><Relationship Id="rId15" Type="http://schemas.openxmlformats.org/officeDocument/2006/relationships/image" Target="../media/image30.png"/><Relationship Id="rId14" Type="http://schemas.openxmlformats.org/officeDocument/2006/relationships/image" Target="../media/image29.png"/><Relationship Id="rId13" Type="http://schemas.openxmlformats.org/officeDocument/2006/relationships/image" Target="../media/image28.png"/><Relationship Id="rId12" Type="http://schemas.openxmlformats.org/officeDocument/2006/relationships/image" Target="../media/image27.png"/><Relationship Id="rId11" Type="http://schemas.openxmlformats.org/officeDocument/2006/relationships/image" Target="../media/image26.png"/><Relationship Id="rId10" Type="http://schemas.openxmlformats.org/officeDocument/2006/relationships/image" Target="../media/image25.png"/><Relationship Id="rId1" Type="http://schemas.openxmlformats.org/officeDocument/2006/relationships/image" Target="../media/image1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audio1.wav"/><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audio1.wav"/><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35.png"/><Relationship Id="rId1" Type="http://schemas.openxmlformats.org/officeDocument/2006/relationships/image" Target="../media/image1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51.png"/><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audio1.wav"/><Relationship Id="rId1"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4.jpeg"/><Relationship Id="rId1" Type="http://schemas.openxmlformats.org/officeDocument/2006/relationships/image" Target="../media/image5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audio1.wav"/><Relationship Id="rId1" Type="http://schemas.openxmlformats.org/officeDocument/2006/relationships/image" Target="../media/image16.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audio1.wav"/><Relationship Id="rId1"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23.png"/><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0" Type="http://schemas.openxmlformats.org/officeDocument/2006/relationships/slideLayout" Target="../slideLayouts/slideLayout7.xml"/><Relationship Id="rId2" Type="http://schemas.openxmlformats.org/officeDocument/2006/relationships/image" Target="../media/image17.png"/><Relationship Id="rId19" Type="http://schemas.openxmlformats.org/officeDocument/2006/relationships/image" Target="../media/image34.png"/><Relationship Id="rId18" Type="http://schemas.openxmlformats.org/officeDocument/2006/relationships/image" Target="../media/image33.png"/><Relationship Id="rId17" Type="http://schemas.openxmlformats.org/officeDocument/2006/relationships/image" Target="../media/image32.png"/><Relationship Id="rId16" Type="http://schemas.openxmlformats.org/officeDocument/2006/relationships/image" Target="../media/image31.png"/><Relationship Id="rId15" Type="http://schemas.openxmlformats.org/officeDocument/2006/relationships/image" Target="../media/image30.png"/><Relationship Id="rId14" Type="http://schemas.openxmlformats.org/officeDocument/2006/relationships/image" Target="../media/image29.png"/><Relationship Id="rId13" Type="http://schemas.openxmlformats.org/officeDocument/2006/relationships/image" Target="../media/image28.png"/><Relationship Id="rId12" Type="http://schemas.openxmlformats.org/officeDocument/2006/relationships/image" Target="../media/image27.png"/><Relationship Id="rId11" Type="http://schemas.openxmlformats.org/officeDocument/2006/relationships/image" Target="../media/image26.png"/><Relationship Id="rId10" Type="http://schemas.openxmlformats.org/officeDocument/2006/relationships/image" Target="../media/image25.png"/><Relationship Id="rId1" Type="http://schemas.openxmlformats.org/officeDocument/2006/relationships/image" Target="../media/image16.jpe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6.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6146" name="图片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2120900"/>
            <a:ext cx="41354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12298363" y="1601788"/>
            <a:ext cx="665162"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8" name="Rectangle 6"/>
          <p:cNvSpPr>
            <a:spLocks noChangeArrowheads="1"/>
          </p:cNvSpPr>
          <p:nvPr/>
        </p:nvSpPr>
        <p:spPr bwMode="auto">
          <a:xfrm>
            <a:off x="12298363" y="2341563"/>
            <a:ext cx="665162"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9" name="Rectangle 7"/>
          <p:cNvSpPr>
            <a:spLocks noChangeArrowheads="1"/>
          </p:cNvSpPr>
          <p:nvPr/>
        </p:nvSpPr>
        <p:spPr bwMode="auto">
          <a:xfrm>
            <a:off x="12298363" y="3082925"/>
            <a:ext cx="665162"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0" name="Rectangle 8"/>
          <p:cNvSpPr>
            <a:spLocks noChangeArrowheads="1"/>
          </p:cNvSpPr>
          <p:nvPr/>
        </p:nvSpPr>
        <p:spPr bwMode="auto">
          <a:xfrm>
            <a:off x="12298363" y="3822700"/>
            <a:ext cx="665162"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1" name="Rectangle 9"/>
          <p:cNvSpPr>
            <a:spLocks noChangeArrowheads="1"/>
          </p:cNvSpPr>
          <p:nvPr/>
        </p:nvSpPr>
        <p:spPr bwMode="auto">
          <a:xfrm>
            <a:off x="12298363" y="4562475"/>
            <a:ext cx="665162"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52" name="图片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74850"/>
            <a:ext cx="5127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图片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538" y="2870200"/>
            <a:ext cx="5699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图片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8563" y="3684588"/>
            <a:ext cx="615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图片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9563" y="2201863"/>
            <a:ext cx="5810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图片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3" y="4451350"/>
            <a:ext cx="3429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图片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2788" y="2044700"/>
            <a:ext cx="8064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图片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5738" y="1755775"/>
            <a:ext cx="8985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图片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1463" y="2489200"/>
            <a:ext cx="5191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图片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8" y="2463800"/>
            <a:ext cx="8001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图片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7903">
            <a:off x="4581525" y="3846513"/>
            <a:ext cx="584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Rectangle 3"/>
          <p:cNvSpPr>
            <a:spLocks noGrp="1" noChangeArrowheads="1"/>
          </p:cNvSpPr>
          <p:nvPr>
            <p:ph type="ctrTitle" idx="4294967295"/>
          </p:nvPr>
        </p:nvSpPr>
        <p:spPr>
          <a:xfrm>
            <a:off x="5624513" y="2360613"/>
            <a:ext cx="5921375" cy="515937"/>
          </a:xfrm>
        </p:spPr>
        <p:txBody>
          <a:bodyPr/>
          <a:lstStyle/>
          <a:p>
            <a:pPr algn="r" eaLnBrk="1" hangingPunct="1">
              <a:defRPr/>
            </a:pPr>
            <a:r>
              <a:rPr lang="zh-CN" altLang="en-US" sz="2000" smtClean="0">
                <a:solidFill>
                  <a:srgbClr val="FFFFFF"/>
                </a:solidFill>
                <a:effectLst>
                  <a:outerShdw blurRad="38100" dist="38100" dir="2700000" algn="tl">
                    <a:srgbClr val="000000"/>
                  </a:outerShdw>
                </a:effectLst>
              </a:rPr>
              <a:t>本页所有文字均可更改，整个模板有创意动画效果</a:t>
            </a:r>
            <a:endParaRPr lang="zh-CN" altLang="en-US" sz="2000" smtClean="0">
              <a:solidFill>
                <a:srgbClr val="FFFFFF"/>
              </a:solidFill>
              <a:effectLst>
                <a:outerShdw blurRad="38100" dist="38100" dir="2700000" algn="tl">
                  <a:srgbClr val="000000"/>
                </a:outerShdw>
              </a:effectLst>
            </a:endParaRPr>
          </a:p>
        </p:txBody>
      </p:sp>
      <p:sp>
        <p:nvSpPr>
          <p:cNvPr id="6163" name="Rectangle 3"/>
          <p:cNvSpPr txBox="1">
            <a:spLocks noChangeArrowheads="1"/>
          </p:cNvSpPr>
          <p:nvPr/>
        </p:nvSpPr>
        <p:spPr bwMode="auto">
          <a:xfrm>
            <a:off x="5943600" y="2997200"/>
            <a:ext cx="5702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defRPr/>
            </a:pPr>
            <a:r>
              <a:rPr lang="zh-CN" altLang="en-US" sz="6000" b="1" smtClean="0">
                <a:solidFill>
                  <a:srgbClr val="FFFFFF"/>
                </a:solidFill>
                <a:effectLst>
                  <a:outerShdw blurRad="38100" dist="38100" dir="2700000" algn="tl">
                    <a:srgbClr val="000000"/>
                  </a:outerShdw>
                </a:effectLst>
              </a:rPr>
              <a:t>请在这里可以输入您的标题</a:t>
            </a:r>
            <a:endParaRPr lang="zh-CN" altLang="en-US" sz="6000" b="1" smtClean="0">
              <a:solidFill>
                <a:srgbClr val="FFFFFF"/>
              </a:solidFill>
              <a:effectLst>
                <a:outerShdw blurRad="38100" dist="38100" dir="2700000" algn="tl">
                  <a:srgbClr val="000000"/>
                </a:outerShdw>
              </a:effectLst>
            </a:endParaRPr>
          </a:p>
        </p:txBody>
      </p:sp>
      <p:sp>
        <p:nvSpPr>
          <p:cNvPr id="6164" name="Freeform 9"/>
          <p:cNvSpPr>
            <a:spLocks noChangeAspect="1" noEditPoints="1"/>
          </p:cNvSpPr>
          <p:nvPr/>
        </p:nvSpPr>
        <p:spPr bwMode="auto">
          <a:xfrm>
            <a:off x="8956675" y="1689100"/>
            <a:ext cx="463550" cy="468313"/>
          </a:xfrm>
          <a:custGeom>
            <a:avLst/>
            <a:gdLst>
              <a:gd name="T0" fmla="*/ 0 w 457"/>
              <a:gd name="T1" fmla="*/ 239429623 h 458"/>
              <a:gd name="T2" fmla="*/ 470193879 w 457"/>
              <a:gd name="T3" fmla="*/ 239429623 h 458"/>
              <a:gd name="T4" fmla="*/ 235611206 w 457"/>
              <a:gd name="T5" fmla="*/ 9410228 h 458"/>
              <a:gd name="T6" fmla="*/ 235611206 w 457"/>
              <a:gd name="T7" fmla="*/ 469447994 h 458"/>
              <a:gd name="T8" fmla="*/ 235611206 w 457"/>
              <a:gd name="T9" fmla="*/ 9410228 h 458"/>
              <a:gd name="T10" fmla="*/ 310718478 w 457"/>
              <a:gd name="T11" fmla="*/ 234201491 h 458"/>
              <a:gd name="T12" fmla="*/ 243842515 w 457"/>
              <a:gd name="T13" fmla="*/ 177742166 h 458"/>
              <a:gd name="T14" fmla="*/ 236639739 w 457"/>
              <a:gd name="T15" fmla="*/ 227928346 h 458"/>
              <a:gd name="T16" fmla="*/ 236639739 w 457"/>
              <a:gd name="T17" fmla="*/ 253020925 h 458"/>
              <a:gd name="T18" fmla="*/ 236639739 w 457"/>
              <a:gd name="T19" fmla="*/ 227928346 h 458"/>
              <a:gd name="T20" fmla="*/ 240755901 w 457"/>
              <a:gd name="T21" fmla="*/ 271841381 h 458"/>
              <a:gd name="T22" fmla="*/ 247957662 w 457"/>
              <a:gd name="T23" fmla="*/ 265567214 h 458"/>
              <a:gd name="T24" fmla="*/ 226351364 w 457"/>
              <a:gd name="T25" fmla="*/ 271841381 h 458"/>
              <a:gd name="T26" fmla="*/ 232524592 w 457"/>
              <a:gd name="T27" fmla="*/ 397306320 h 458"/>
              <a:gd name="T28" fmla="*/ 205774612 w 457"/>
              <a:gd name="T29" fmla="*/ 244656732 h 458"/>
              <a:gd name="T30" fmla="*/ 211947841 w 457"/>
              <a:gd name="T31" fmla="*/ 251975912 h 458"/>
              <a:gd name="T32" fmla="*/ 205774612 w 457"/>
              <a:gd name="T33" fmla="*/ 228973359 h 458"/>
              <a:gd name="T34" fmla="*/ 82310048 w 457"/>
              <a:gd name="T35" fmla="*/ 236292539 h 458"/>
              <a:gd name="T36" fmla="*/ 232524592 w 457"/>
              <a:gd name="T37" fmla="*/ 209107890 h 458"/>
              <a:gd name="T38" fmla="*/ 226351364 w 457"/>
              <a:gd name="T39" fmla="*/ 215382057 h 458"/>
              <a:gd name="T40" fmla="*/ 247957662 w 457"/>
              <a:gd name="T41" fmla="*/ 209107890 h 458"/>
              <a:gd name="T42" fmla="*/ 240755901 w 457"/>
              <a:gd name="T43" fmla="*/ 82597938 h 458"/>
              <a:gd name="T44" fmla="*/ 268535428 w 457"/>
              <a:gd name="T45" fmla="*/ 236292539 h 458"/>
              <a:gd name="T46" fmla="*/ 262362200 w 457"/>
              <a:gd name="T47" fmla="*/ 228973359 h 458"/>
              <a:gd name="T48" fmla="*/ 268535428 w 457"/>
              <a:gd name="T49" fmla="*/ 251975912 h 458"/>
              <a:gd name="T50" fmla="*/ 391999992 w 457"/>
              <a:gd name="T51" fmla="*/ 244656732 h 458"/>
              <a:gd name="T52" fmla="*/ 441385818 w 457"/>
              <a:gd name="T53" fmla="*/ 236292539 h 458"/>
              <a:gd name="T54" fmla="*/ 240755901 w 457"/>
              <a:gd name="T55" fmla="*/ 70051649 h 458"/>
              <a:gd name="T56" fmla="*/ 232524592 w 457"/>
              <a:gd name="T57" fmla="*/ 32411759 h 458"/>
              <a:gd name="T58" fmla="*/ 69963591 w 457"/>
              <a:gd name="T59" fmla="*/ 236292539 h 458"/>
              <a:gd name="T60" fmla="*/ 32924222 w 457"/>
              <a:gd name="T61" fmla="*/ 244656732 h 458"/>
              <a:gd name="T62" fmla="*/ 232524592 w 457"/>
              <a:gd name="T63" fmla="*/ 409852609 h 458"/>
              <a:gd name="T64" fmla="*/ 240755901 w 457"/>
              <a:gd name="T65" fmla="*/ 447491477 h 458"/>
              <a:gd name="T66" fmla="*/ 404346449 w 457"/>
              <a:gd name="T67" fmla="*/ 244656732 h 458"/>
              <a:gd name="T68" fmla="*/ 441385818 w 457"/>
              <a:gd name="T69" fmla="*/ 236292539 h 458"/>
              <a:gd name="T70" fmla="*/ 163590548 w 457"/>
              <a:gd name="T71" fmla="*/ 246747780 h 458"/>
              <a:gd name="T72" fmla="*/ 230467525 w 457"/>
              <a:gd name="T73" fmla="*/ 302162092 h 458"/>
              <a:gd name="T74" fmla="*/ 243842515 w 457"/>
              <a:gd name="T75" fmla="*/ 314708381 h 458"/>
              <a:gd name="T76" fmla="*/ 298372021 w 457"/>
              <a:gd name="T77" fmla="*/ 246747780 h 458"/>
              <a:gd name="T78" fmla="*/ 243842515 w 457"/>
              <a:gd name="T79" fmla="*/ 314708381 h 458"/>
              <a:gd name="T80" fmla="*/ 163590548 w 457"/>
              <a:gd name="T81" fmla="*/ 234201491 h 458"/>
              <a:gd name="T82" fmla="*/ 230467525 w 457"/>
              <a:gd name="T83" fmla="*/ 177742166 h 4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7" h="458">
                <a:moveTo>
                  <a:pt x="229" y="0"/>
                </a:moveTo>
                <a:cubicBezTo>
                  <a:pt x="102" y="0"/>
                  <a:pt x="0" y="103"/>
                  <a:pt x="0" y="229"/>
                </a:cubicBezTo>
                <a:cubicBezTo>
                  <a:pt x="0" y="355"/>
                  <a:pt x="102" y="458"/>
                  <a:pt x="229" y="458"/>
                </a:cubicBezTo>
                <a:cubicBezTo>
                  <a:pt x="355" y="458"/>
                  <a:pt x="457" y="355"/>
                  <a:pt x="457" y="229"/>
                </a:cubicBezTo>
                <a:cubicBezTo>
                  <a:pt x="457" y="103"/>
                  <a:pt x="355" y="0"/>
                  <a:pt x="229" y="0"/>
                </a:cubicBezTo>
                <a:close/>
                <a:moveTo>
                  <a:pt x="229" y="9"/>
                </a:moveTo>
                <a:cubicBezTo>
                  <a:pt x="107" y="9"/>
                  <a:pt x="9" y="108"/>
                  <a:pt x="9" y="229"/>
                </a:cubicBezTo>
                <a:cubicBezTo>
                  <a:pt x="9" y="350"/>
                  <a:pt x="107" y="449"/>
                  <a:pt x="229" y="449"/>
                </a:cubicBezTo>
                <a:cubicBezTo>
                  <a:pt x="350" y="449"/>
                  <a:pt x="448" y="350"/>
                  <a:pt x="448" y="229"/>
                </a:cubicBezTo>
                <a:cubicBezTo>
                  <a:pt x="448" y="108"/>
                  <a:pt x="350" y="9"/>
                  <a:pt x="229" y="9"/>
                </a:cubicBezTo>
                <a:close/>
                <a:moveTo>
                  <a:pt x="290" y="224"/>
                </a:moveTo>
                <a:lnTo>
                  <a:pt x="302" y="224"/>
                </a:lnTo>
                <a:cubicBezTo>
                  <a:pt x="299" y="189"/>
                  <a:pt x="272" y="161"/>
                  <a:pt x="237" y="158"/>
                </a:cubicBezTo>
                <a:lnTo>
                  <a:pt x="237" y="170"/>
                </a:lnTo>
                <a:cubicBezTo>
                  <a:pt x="265" y="173"/>
                  <a:pt x="287" y="195"/>
                  <a:pt x="290" y="224"/>
                </a:cubicBezTo>
                <a:close/>
                <a:moveTo>
                  <a:pt x="230" y="218"/>
                </a:moveTo>
                <a:cubicBezTo>
                  <a:pt x="224" y="218"/>
                  <a:pt x="218" y="223"/>
                  <a:pt x="218" y="230"/>
                </a:cubicBezTo>
                <a:cubicBezTo>
                  <a:pt x="218" y="236"/>
                  <a:pt x="224" y="242"/>
                  <a:pt x="230" y="242"/>
                </a:cubicBezTo>
                <a:cubicBezTo>
                  <a:pt x="237" y="242"/>
                  <a:pt x="242" y="236"/>
                  <a:pt x="242" y="230"/>
                </a:cubicBezTo>
                <a:cubicBezTo>
                  <a:pt x="242" y="223"/>
                  <a:pt x="237" y="218"/>
                  <a:pt x="230" y="218"/>
                </a:cubicBezTo>
                <a:close/>
                <a:moveTo>
                  <a:pt x="234" y="380"/>
                </a:moveTo>
                <a:lnTo>
                  <a:pt x="234" y="260"/>
                </a:lnTo>
                <a:lnTo>
                  <a:pt x="241" y="260"/>
                </a:lnTo>
                <a:lnTo>
                  <a:pt x="241" y="254"/>
                </a:lnTo>
                <a:lnTo>
                  <a:pt x="220" y="254"/>
                </a:lnTo>
                <a:lnTo>
                  <a:pt x="220" y="260"/>
                </a:lnTo>
                <a:lnTo>
                  <a:pt x="226" y="260"/>
                </a:lnTo>
                <a:lnTo>
                  <a:pt x="226" y="380"/>
                </a:lnTo>
                <a:cubicBezTo>
                  <a:pt x="147" y="378"/>
                  <a:pt x="82" y="314"/>
                  <a:pt x="80" y="234"/>
                </a:cubicBezTo>
                <a:lnTo>
                  <a:pt x="200" y="234"/>
                </a:lnTo>
                <a:lnTo>
                  <a:pt x="200" y="241"/>
                </a:lnTo>
                <a:lnTo>
                  <a:pt x="206" y="241"/>
                </a:lnTo>
                <a:lnTo>
                  <a:pt x="206" y="219"/>
                </a:lnTo>
                <a:lnTo>
                  <a:pt x="200" y="219"/>
                </a:lnTo>
                <a:lnTo>
                  <a:pt x="200" y="226"/>
                </a:lnTo>
                <a:lnTo>
                  <a:pt x="80" y="226"/>
                </a:lnTo>
                <a:cubicBezTo>
                  <a:pt x="82" y="146"/>
                  <a:pt x="147" y="81"/>
                  <a:pt x="226" y="79"/>
                </a:cubicBezTo>
                <a:lnTo>
                  <a:pt x="226" y="200"/>
                </a:lnTo>
                <a:lnTo>
                  <a:pt x="220" y="200"/>
                </a:lnTo>
                <a:lnTo>
                  <a:pt x="220" y="206"/>
                </a:lnTo>
                <a:lnTo>
                  <a:pt x="241" y="206"/>
                </a:lnTo>
                <a:lnTo>
                  <a:pt x="241" y="200"/>
                </a:lnTo>
                <a:lnTo>
                  <a:pt x="234" y="200"/>
                </a:lnTo>
                <a:lnTo>
                  <a:pt x="234" y="79"/>
                </a:lnTo>
                <a:cubicBezTo>
                  <a:pt x="314" y="81"/>
                  <a:pt x="379" y="146"/>
                  <a:pt x="381" y="226"/>
                </a:cubicBezTo>
                <a:lnTo>
                  <a:pt x="261" y="226"/>
                </a:lnTo>
                <a:lnTo>
                  <a:pt x="261" y="219"/>
                </a:lnTo>
                <a:lnTo>
                  <a:pt x="255" y="219"/>
                </a:lnTo>
                <a:lnTo>
                  <a:pt x="255" y="241"/>
                </a:lnTo>
                <a:lnTo>
                  <a:pt x="261" y="241"/>
                </a:lnTo>
                <a:lnTo>
                  <a:pt x="261" y="234"/>
                </a:lnTo>
                <a:lnTo>
                  <a:pt x="381" y="234"/>
                </a:lnTo>
                <a:cubicBezTo>
                  <a:pt x="379" y="314"/>
                  <a:pt x="314" y="378"/>
                  <a:pt x="234" y="380"/>
                </a:cubicBezTo>
                <a:close/>
                <a:moveTo>
                  <a:pt x="429" y="226"/>
                </a:moveTo>
                <a:lnTo>
                  <a:pt x="393" y="226"/>
                </a:lnTo>
                <a:cubicBezTo>
                  <a:pt x="391" y="139"/>
                  <a:pt x="321" y="69"/>
                  <a:pt x="234" y="67"/>
                </a:cubicBezTo>
                <a:lnTo>
                  <a:pt x="234" y="31"/>
                </a:lnTo>
                <a:lnTo>
                  <a:pt x="226" y="31"/>
                </a:lnTo>
                <a:lnTo>
                  <a:pt x="226" y="67"/>
                </a:lnTo>
                <a:cubicBezTo>
                  <a:pt x="140" y="69"/>
                  <a:pt x="70" y="139"/>
                  <a:pt x="68" y="226"/>
                </a:cubicBezTo>
                <a:lnTo>
                  <a:pt x="32" y="226"/>
                </a:lnTo>
                <a:lnTo>
                  <a:pt x="32" y="234"/>
                </a:lnTo>
                <a:lnTo>
                  <a:pt x="68" y="234"/>
                </a:lnTo>
                <a:cubicBezTo>
                  <a:pt x="70" y="320"/>
                  <a:pt x="140" y="390"/>
                  <a:pt x="226" y="392"/>
                </a:cubicBezTo>
                <a:lnTo>
                  <a:pt x="226" y="428"/>
                </a:lnTo>
                <a:lnTo>
                  <a:pt x="234" y="428"/>
                </a:lnTo>
                <a:lnTo>
                  <a:pt x="234" y="392"/>
                </a:lnTo>
                <a:cubicBezTo>
                  <a:pt x="321" y="390"/>
                  <a:pt x="391" y="320"/>
                  <a:pt x="393" y="234"/>
                </a:cubicBezTo>
                <a:lnTo>
                  <a:pt x="429" y="234"/>
                </a:lnTo>
                <a:lnTo>
                  <a:pt x="429" y="226"/>
                </a:lnTo>
                <a:close/>
                <a:moveTo>
                  <a:pt x="171" y="236"/>
                </a:moveTo>
                <a:lnTo>
                  <a:pt x="159" y="236"/>
                </a:lnTo>
                <a:cubicBezTo>
                  <a:pt x="162" y="271"/>
                  <a:pt x="189" y="298"/>
                  <a:pt x="224" y="301"/>
                </a:cubicBezTo>
                <a:lnTo>
                  <a:pt x="224" y="289"/>
                </a:lnTo>
                <a:cubicBezTo>
                  <a:pt x="196" y="286"/>
                  <a:pt x="174" y="264"/>
                  <a:pt x="171" y="236"/>
                </a:cubicBezTo>
                <a:close/>
                <a:moveTo>
                  <a:pt x="237" y="301"/>
                </a:moveTo>
                <a:cubicBezTo>
                  <a:pt x="272" y="298"/>
                  <a:pt x="299" y="271"/>
                  <a:pt x="302" y="236"/>
                </a:cubicBezTo>
                <a:lnTo>
                  <a:pt x="290" y="236"/>
                </a:lnTo>
                <a:cubicBezTo>
                  <a:pt x="287" y="264"/>
                  <a:pt x="265" y="286"/>
                  <a:pt x="237" y="289"/>
                </a:cubicBezTo>
                <a:lnTo>
                  <a:pt x="237" y="301"/>
                </a:lnTo>
                <a:close/>
                <a:moveTo>
                  <a:pt x="224" y="158"/>
                </a:moveTo>
                <a:cubicBezTo>
                  <a:pt x="189" y="161"/>
                  <a:pt x="162" y="189"/>
                  <a:pt x="159" y="224"/>
                </a:cubicBezTo>
                <a:lnTo>
                  <a:pt x="171" y="224"/>
                </a:lnTo>
                <a:cubicBezTo>
                  <a:pt x="174" y="195"/>
                  <a:pt x="196" y="173"/>
                  <a:pt x="224" y="170"/>
                </a:cubicBezTo>
                <a:lnTo>
                  <a:pt x="224" y="1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 name="Freeform 11"/>
          <p:cNvSpPr>
            <a:spLocks noChangeAspect="1" noEditPoints="1"/>
          </p:cNvSpPr>
          <p:nvPr/>
        </p:nvSpPr>
        <p:spPr bwMode="auto">
          <a:xfrm>
            <a:off x="10331450" y="1689100"/>
            <a:ext cx="463550" cy="468313"/>
          </a:xfrm>
          <a:custGeom>
            <a:avLst/>
            <a:gdLst>
              <a:gd name="T0" fmla="*/ 124974295 w 458"/>
              <a:gd name="T1" fmla="*/ 171469022 h 458"/>
              <a:gd name="T2" fmla="*/ 164925625 w 458"/>
              <a:gd name="T3" fmla="*/ 249884864 h 458"/>
              <a:gd name="T4" fmla="*/ 197706099 w 458"/>
              <a:gd name="T5" fmla="*/ 277068491 h 458"/>
              <a:gd name="T6" fmla="*/ 235607891 w 458"/>
              <a:gd name="T7" fmla="*/ 297978973 h 458"/>
              <a:gd name="T8" fmla="*/ 272485418 w 458"/>
              <a:gd name="T9" fmla="*/ 276023478 h 458"/>
              <a:gd name="T10" fmla="*/ 305265893 w 458"/>
              <a:gd name="T11" fmla="*/ 249884864 h 458"/>
              <a:gd name="T12" fmla="*/ 345217223 w 458"/>
              <a:gd name="T13" fmla="*/ 171469022 h 458"/>
              <a:gd name="T14" fmla="*/ 288875656 w 458"/>
              <a:gd name="T15" fmla="*/ 110827601 h 458"/>
              <a:gd name="T16" fmla="*/ 286827129 w 458"/>
              <a:gd name="T17" fmla="*/ 109781565 h 458"/>
              <a:gd name="T18" fmla="*/ 272485418 w 458"/>
              <a:gd name="T19" fmla="*/ 111872614 h 458"/>
              <a:gd name="T20" fmla="*/ 251998128 w 458"/>
              <a:gd name="T21" fmla="*/ 122328877 h 458"/>
              <a:gd name="T22" fmla="*/ 235607891 w 458"/>
              <a:gd name="T23" fmla="*/ 138011228 h 458"/>
              <a:gd name="T24" fmla="*/ 185412915 w 458"/>
              <a:gd name="T25" fmla="*/ 110827601 h 458"/>
              <a:gd name="T26" fmla="*/ 124974295 w 458"/>
              <a:gd name="T27" fmla="*/ 171469022 h 458"/>
              <a:gd name="T28" fmla="*/ 38926055 w 458"/>
              <a:gd name="T29" fmla="*/ 225837298 h 458"/>
              <a:gd name="T30" fmla="*/ 74780331 w 458"/>
              <a:gd name="T31" fmla="*/ 339800960 h 458"/>
              <a:gd name="T32" fmla="*/ 154681979 w 458"/>
              <a:gd name="T33" fmla="*/ 407761561 h 458"/>
              <a:gd name="T34" fmla="*/ 208974008 w 458"/>
              <a:gd name="T35" fmla="*/ 420307850 h 458"/>
              <a:gd name="T36" fmla="*/ 197706099 w 458"/>
              <a:gd name="T37" fmla="*/ 358620394 h 458"/>
              <a:gd name="T38" fmla="*/ 166974151 w 458"/>
              <a:gd name="T39" fmla="*/ 315753394 h 458"/>
              <a:gd name="T40" fmla="*/ 125999570 w 458"/>
              <a:gd name="T41" fmla="*/ 282296622 h 458"/>
              <a:gd name="T42" fmla="*/ 125999570 w 458"/>
              <a:gd name="T43" fmla="*/ 293796876 h 458"/>
              <a:gd name="T44" fmla="*/ 120877241 w 458"/>
              <a:gd name="T45" fmla="*/ 320981526 h 458"/>
              <a:gd name="T46" fmla="*/ 88096767 w 458"/>
              <a:gd name="T47" fmla="*/ 287523732 h 458"/>
              <a:gd name="T48" fmla="*/ 43024120 w 458"/>
              <a:gd name="T49" fmla="*/ 197607636 h 458"/>
              <a:gd name="T50" fmla="*/ 41999857 w 458"/>
              <a:gd name="T51" fmla="*/ 197607636 h 458"/>
              <a:gd name="T52" fmla="*/ 38926055 w 458"/>
              <a:gd name="T53" fmla="*/ 225837298 h 458"/>
              <a:gd name="T54" fmla="*/ 335997841 w 458"/>
              <a:gd name="T55" fmla="*/ 330391754 h 458"/>
              <a:gd name="T56" fmla="*/ 343167684 w 458"/>
              <a:gd name="T57" fmla="*/ 299025008 h 458"/>
              <a:gd name="T58" fmla="*/ 343167684 w 458"/>
              <a:gd name="T59" fmla="*/ 286478719 h 458"/>
              <a:gd name="T60" fmla="*/ 342143421 w 458"/>
              <a:gd name="T61" fmla="*/ 281250587 h 458"/>
              <a:gd name="T62" fmla="*/ 261217510 w 458"/>
              <a:gd name="T63" fmla="*/ 399397368 h 458"/>
              <a:gd name="T64" fmla="*/ 261217510 w 458"/>
              <a:gd name="T65" fmla="*/ 420307850 h 458"/>
              <a:gd name="T66" fmla="*/ 299119301 w 458"/>
              <a:gd name="T67" fmla="*/ 414034705 h 458"/>
              <a:gd name="T68" fmla="*/ 332924039 w 458"/>
              <a:gd name="T69" fmla="*/ 398351332 h 458"/>
              <a:gd name="T70" fmla="*/ 386191804 w 458"/>
              <a:gd name="T71" fmla="*/ 352347249 h 458"/>
              <a:gd name="T72" fmla="*/ 421020806 w 458"/>
              <a:gd name="T73" fmla="*/ 287523732 h 458"/>
              <a:gd name="T74" fmla="*/ 428191661 w 458"/>
              <a:gd name="T75" fmla="*/ 198652649 h 458"/>
              <a:gd name="T76" fmla="*/ 426143134 w 458"/>
              <a:gd name="T77" fmla="*/ 198652649 h 458"/>
              <a:gd name="T78" fmla="*/ 391314133 w 458"/>
              <a:gd name="T79" fmla="*/ 274977442 h 458"/>
              <a:gd name="T80" fmla="*/ 335997841 w 458"/>
              <a:gd name="T81" fmla="*/ 330391754 h 458"/>
              <a:gd name="T82" fmla="*/ 234583627 w 458"/>
              <a:gd name="T83" fmla="*/ 0 h 458"/>
              <a:gd name="T84" fmla="*/ 0 w 458"/>
              <a:gd name="T85" fmla="*/ 239429623 h 458"/>
              <a:gd name="T86" fmla="*/ 234583627 w 458"/>
              <a:gd name="T87" fmla="*/ 478858223 h 458"/>
              <a:gd name="T88" fmla="*/ 469167254 w 458"/>
              <a:gd name="T89" fmla="*/ 239429623 h 458"/>
              <a:gd name="T90" fmla="*/ 234583627 w 458"/>
              <a:gd name="T91" fmla="*/ 0 h 458"/>
              <a:gd name="T92" fmla="*/ 234583627 w 458"/>
              <a:gd name="T93" fmla="*/ 9410228 h 458"/>
              <a:gd name="T94" fmla="*/ 9219382 w 458"/>
              <a:gd name="T95" fmla="*/ 239429623 h 458"/>
              <a:gd name="T96" fmla="*/ 234583627 w 458"/>
              <a:gd name="T97" fmla="*/ 469447994 h 458"/>
              <a:gd name="T98" fmla="*/ 459947872 w 458"/>
              <a:gd name="T99" fmla="*/ 239429623 h 458"/>
              <a:gd name="T100" fmla="*/ 234583627 w 458"/>
              <a:gd name="T101" fmla="*/ 9410228 h 4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58" h="458">
                <a:moveTo>
                  <a:pt x="122" y="164"/>
                </a:moveTo>
                <a:cubicBezTo>
                  <a:pt x="122" y="196"/>
                  <a:pt x="145" y="223"/>
                  <a:pt x="161" y="239"/>
                </a:cubicBezTo>
                <a:cubicBezTo>
                  <a:pt x="170" y="248"/>
                  <a:pt x="183" y="258"/>
                  <a:pt x="193" y="265"/>
                </a:cubicBezTo>
                <a:cubicBezTo>
                  <a:pt x="205" y="272"/>
                  <a:pt x="219" y="278"/>
                  <a:pt x="230" y="285"/>
                </a:cubicBezTo>
                <a:cubicBezTo>
                  <a:pt x="236" y="280"/>
                  <a:pt x="256" y="271"/>
                  <a:pt x="266" y="264"/>
                </a:cubicBezTo>
                <a:cubicBezTo>
                  <a:pt x="278" y="255"/>
                  <a:pt x="287" y="250"/>
                  <a:pt x="298" y="239"/>
                </a:cubicBezTo>
                <a:cubicBezTo>
                  <a:pt x="314" y="223"/>
                  <a:pt x="337" y="195"/>
                  <a:pt x="337" y="164"/>
                </a:cubicBezTo>
                <a:cubicBezTo>
                  <a:pt x="337" y="133"/>
                  <a:pt x="312" y="106"/>
                  <a:pt x="282" y="106"/>
                </a:cubicBezTo>
                <a:lnTo>
                  <a:pt x="280" y="105"/>
                </a:lnTo>
                <a:lnTo>
                  <a:pt x="266" y="107"/>
                </a:lnTo>
                <a:cubicBezTo>
                  <a:pt x="260" y="110"/>
                  <a:pt x="253" y="111"/>
                  <a:pt x="246" y="117"/>
                </a:cubicBezTo>
                <a:cubicBezTo>
                  <a:pt x="244" y="119"/>
                  <a:pt x="230" y="132"/>
                  <a:pt x="230" y="132"/>
                </a:cubicBezTo>
                <a:cubicBezTo>
                  <a:pt x="227" y="132"/>
                  <a:pt x="210" y="106"/>
                  <a:pt x="181" y="106"/>
                </a:cubicBezTo>
                <a:cubicBezTo>
                  <a:pt x="148" y="106"/>
                  <a:pt x="122" y="131"/>
                  <a:pt x="122" y="164"/>
                </a:cubicBezTo>
                <a:close/>
                <a:moveTo>
                  <a:pt x="38" y="216"/>
                </a:moveTo>
                <a:cubicBezTo>
                  <a:pt x="35" y="256"/>
                  <a:pt x="58" y="302"/>
                  <a:pt x="73" y="325"/>
                </a:cubicBezTo>
                <a:cubicBezTo>
                  <a:pt x="92" y="354"/>
                  <a:pt x="118" y="374"/>
                  <a:pt x="151" y="390"/>
                </a:cubicBezTo>
                <a:cubicBezTo>
                  <a:pt x="156" y="392"/>
                  <a:pt x="202" y="411"/>
                  <a:pt x="204" y="402"/>
                </a:cubicBezTo>
                <a:cubicBezTo>
                  <a:pt x="208" y="383"/>
                  <a:pt x="199" y="356"/>
                  <a:pt x="193" y="343"/>
                </a:cubicBezTo>
                <a:cubicBezTo>
                  <a:pt x="186" y="328"/>
                  <a:pt x="174" y="313"/>
                  <a:pt x="163" y="302"/>
                </a:cubicBezTo>
                <a:cubicBezTo>
                  <a:pt x="157" y="296"/>
                  <a:pt x="131" y="271"/>
                  <a:pt x="123" y="270"/>
                </a:cubicBezTo>
                <a:lnTo>
                  <a:pt x="123" y="281"/>
                </a:lnTo>
                <a:cubicBezTo>
                  <a:pt x="123" y="302"/>
                  <a:pt x="142" y="328"/>
                  <a:pt x="118" y="307"/>
                </a:cubicBezTo>
                <a:cubicBezTo>
                  <a:pt x="104" y="295"/>
                  <a:pt x="97" y="288"/>
                  <a:pt x="86" y="275"/>
                </a:cubicBezTo>
                <a:cubicBezTo>
                  <a:pt x="68" y="254"/>
                  <a:pt x="49" y="219"/>
                  <a:pt x="42" y="189"/>
                </a:cubicBezTo>
                <a:lnTo>
                  <a:pt x="41" y="189"/>
                </a:lnTo>
                <a:lnTo>
                  <a:pt x="38" y="216"/>
                </a:lnTo>
                <a:close/>
                <a:moveTo>
                  <a:pt x="328" y="316"/>
                </a:moveTo>
                <a:cubicBezTo>
                  <a:pt x="328" y="309"/>
                  <a:pt x="335" y="297"/>
                  <a:pt x="335" y="286"/>
                </a:cubicBezTo>
                <a:lnTo>
                  <a:pt x="335" y="274"/>
                </a:lnTo>
                <a:cubicBezTo>
                  <a:pt x="335" y="272"/>
                  <a:pt x="335" y="272"/>
                  <a:pt x="334" y="269"/>
                </a:cubicBezTo>
                <a:cubicBezTo>
                  <a:pt x="306" y="288"/>
                  <a:pt x="255" y="337"/>
                  <a:pt x="255" y="382"/>
                </a:cubicBezTo>
                <a:lnTo>
                  <a:pt x="255" y="402"/>
                </a:lnTo>
                <a:cubicBezTo>
                  <a:pt x="255" y="409"/>
                  <a:pt x="287" y="398"/>
                  <a:pt x="292" y="396"/>
                </a:cubicBezTo>
                <a:cubicBezTo>
                  <a:pt x="305" y="391"/>
                  <a:pt x="313" y="388"/>
                  <a:pt x="325" y="381"/>
                </a:cubicBezTo>
                <a:cubicBezTo>
                  <a:pt x="344" y="370"/>
                  <a:pt x="364" y="355"/>
                  <a:pt x="377" y="337"/>
                </a:cubicBezTo>
                <a:cubicBezTo>
                  <a:pt x="390" y="319"/>
                  <a:pt x="405" y="299"/>
                  <a:pt x="411" y="275"/>
                </a:cubicBezTo>
                <a:cubicBezTo>
                  <a:pt x="417" y="250"/>
                  <a:pt x="425" y="221"/>
                  <a:pt x="418" y="190"/>
                </a:cubicBezTo>
                <a:lnTo>
                  <a:pt x="416" y="190"/>
                </a:lnTo>
                <a:cubicBezTo>
                  <a:pt x="416" y="211"/>
                  <a:pt x="392" y="249"/>
                  <a:pt x="382" y="263"/>
                </a:cubicBezTo>
                <a:cubicBezTo>
                  <a:pt x="374" y="275"/>
                  <a:pt x="341" y="312"/>
                  <a:pt x="328" y="316"/>
                </a:cubicBezTo>
                <a:close/>
                <a:moveTo>
                  <a:pt x="229" y="0"/>
                </a:moveTo>
                <a:cubicBezTo>
                  <a:pt x="103" y="0"/>
                  <a:pt x="0" y="103"/>
                  <a:pt x="0" y="229"/>
                </a:cubicBezTo>
                <a:cubicBezTo>
                  <a:pt x="0" y="355"/>
                  <a:pt x="103" y="458"/>
                  <a:pt x="229" y="458"/>
                </a:cubicBezTo>
                <a:cubicBezTo>
                  <a:pt x="356" y="458"/>
                  <a:pt x="458" y="355"/>
                  <a:pt x="458" y="229"/>
                </a:cubicBezTo>
                <a:cubicBezTo>
                  <a:pt x="458" y="103"/>
                  <a:pt x="356" y="0"/>
                  <a:pt x="229" y="0"/>
                </a:cubicBezTo>
                <a:close/>
                <a:moveTo>
                  <a:pt x="229" y="9"/>
                </a:moveTo>
                <a:cubicBezTo>
                  <a:pt x="108" y="9"/>
                  <a:pt x="9" y="108"/>
                  <a:pt x="9" y="229"/>
                </a:cubicBezTo>
                <a:cubicBezTo>
                  <a:pt x="9" y="350"/>
                  <a:pt x="108" y="449"/>
                  <a:pt x="229" y="449"/>
                </a:cubicBezTo>
                <a:cubicBezTo>
                  <a:pt x="351" y="449"/>
                  <a:pt x="449" y="350"/>
                  <a:pt x="449" y="229"/>
                </a:cubicBezTo>
                <a:cubicBezTo>
                  <a:pt x="449" y="108"/>
                  <a:pt x="351" y="9"/>
                  <a:pt x="22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6" name="Freeform 12"/>
          <p:cNvSpPr>
            <a:spLocks noChangeAspect="1" noEditPoints="1"/>
          </p:cNvSpPr>
          <p:nvPr/>
        </p:nvSpPr>
        <p:spPr bwMode="auto">
          <a:xfrm>
            <a:off x="7589838" y="1689100"/>
            <a:ext cx="468312" cy="468313"/>
          </a:xfrm>
          <a:custGeom>
            <a:avLst/>
            <a:gdLst>
              <a:gd name="T0" fmla="*/ 0 w 458"/>
              <a:gd name="T1" fmla="*/ 239429623 h 458"/>
              <a:gd name="T2" fmla="*/ 478856178 w 458"/>
              <a:gd name="T3" fmla="*/ 239429623 h 458"/>
              <a:gd name="T4" fmla="*/ 239428089 w 458"/>
              <a:gd name="T5" fmla="*/ 9410228 h 458"/>
              <a:gd name="T6" fmla="*/ 239428089 w 458"/>
              <a:gd name="T7" fmla="*/ 469447994 h 458"/>
              <a:gd name="T8" fmla="*/ 239428089 w 458"/>
              <a:gd name="T9" fmla="*/ 9410228 h 458"/>
              <a:gd name="T10" fmla="*/ 265566647 w 458"/>
              <a:gd name="T11" fmla="*/ 331436767 h 458"/>
              <a:gd name="T12" fmla="*/ 89915904 w 458"/>
              <a:gd name="T13" fmla="*/ 308435236 h 458"/>
              <a:gd name="T14" fmla="*/ 379530065 w 458"/>
              <a:gd name="T15" fmla="*/ 315753394 h 458"/>
              <a:gd name="T16" fmla="*/ 375347978 w 458"/>
              <a:gd name="T17" fmla="*/ 310526285 h 458"/>
              <a:gd name="T18" fmla="*/ 264520614 w 458"/>
              <a:gd name="T19" fmla="*/ 320981526 h 458"/>
              <a:gd name="T20" fmla="*/ 90961937 w 458"/>
              <a:gd name="T21" fmla="*/ 237337552 h 458"/>
              <a:gd name="T22" fmla="*/ 267657691 w 458"/>
              <a:gd name="T23" fmla="*/ 327254670 h 458"/>
              <a:gd name="T24" fmla="*/ 379530065 w 458"/>
              <a:gd name="T25" fmla="*/ 272886394 h 458"/>
              <a:gd name="T26" fmla="*/ 264520614 w 458"/>
              <a:gd name="T27" fmla="*/ 320981526 h 458"/>
              <a:gd name="T28" fmla="*/ 338754201 w 458"/>
              <a:gd name="T29" fmla="*/ 261385118 h 458"/>
              <a:gd name="T30" fmla="*/ 335617124 w 458"/>
              <a:gd name="T31" fmla="*/ 225837298 h 458"/>
              <a:gd name="T32" fmla="*/ 150557195 w 458"/>
              <a:gd name="T33" fmla="*/ 222700214 h 458"/>
              <a:gd name="T34" fmla="*/ 94097992 w 458"/>
              <a:gd name="T35" fmla="*/ 235246504 h 458"/>
              <a:gd name="T36" fmla="*/ 264520614 w 458"/>
              <a:gd name="T37" fmla="*/ 398351332 h 458"/>
              <a:gd name="T38" fmla="*/ 90961937 w 458"/>
              <a:gd name="T39" fmla="*/ 314708381 h 458"/>
              <a:gd name="T40" fmla="*/ 267657691 w 458"/>
              <a:gd name="T41" fmla="*/ 404624477 h 458"/>
              <a:gd name="T42" fmla="*/ 379530065 w 458"/>
              <a:gd name="T43" fmla="*/ 350256201 h 458"/>
              <a:gd name="T44" fmla="*/ 264520614 w 458"/>
              <a:gd name="T45" fmla="*/ 398351332 h 458"/>
              <a:gd name="T46" fmla="*/ 355482551 w 458"/>
              <a:gd name="T47" fmla="*/ 199698684 h 458"/>
              <a:gd name="T48" fmla="*/ 352346497 w 458"/>
              <a:gd name="T49" fmla="*/ 207016841 h 458"/>
              <a:gd name="T50" fmla="*/ 354437540 w 458"/>
              <a:gd name="T51" fmla="*/ 216427070 h 458"/>
              <a:gd name="T52" fmla="*/ 347118376 w 458"/>
              <a:gd name="T53" fmla="*/ 257203021 h 458"/>
              <a:gd name="T54" fmla="*/ 368028814 w 458"/>
              <a:gd name="T55" fmla="*/ 220609166 h 458"/>
              <a:gd name="T56" fmla="*/ 365937770 w 458"/>
              <a:gd name="T57" fmla="*/ 212244973 h 458"/>
              <a:gd name="T58" fmla="*/ 368028814 w 458"/>
              <a:gd name="T59" fmla="*/ 201789732 h 458"/>
              <a:gd name="T60" fmla="*/ 364892759 w 458"/>
              <a:gd name="T61" fmla="*/ 169377973 h 458"/>
              <a:gd name="T62" fmla="*/ 430761149 w 458"/>
              <a:gd name="T63" fmla="*/ 155785649 h 458"/>
              <a:gd name="T64" fmla="*/ 278112910 w 458"/>
              <a:gd name="T65" fmla="*/ 110827601 h 458"/>
              <a:gd name="T66" fmla="*/ 184014918 w 458"/>
              <a:gd name="T67" fmla="*/ 117100745 h 458"/>
              <a:gd name="T68" fmla="*/ 78415675 w 458"/>
              <a:gd name="T69" fmla="*/ 129647035 h 458"/>
              <a:gd name="T70" fmla="*/ 201788279 w 458"/>
              <a:gd name="T71" fmla="*/ 194470552 h 458"/>
              <a:gd name="T72" fmla="*/ 348164409 w 458"/>
              <a:gd name="T73" fmla="*/ 172514034 h 458"/>
              <a:gd name="T74" fmla="*/ 240474122 w 458"/>
              <a:gd name="T75" fmla="*/ 152649588 h 458"/>
              <a:gd name="T76" fmla="*/ 352346497 w 458"/>
              <a:gd name="T77" fmla="*/ 163104829 h 458"/>
              <a:gd name="T78" fmla="*/ 327252949 w 458"/>
              <a:gd name="T79" fmla="*/ 184015311 h 458"/>
              <a:gd name="T80" fmla="*/ 157876360 w 458"/>
              <a:gd name="T81" fmla="*/ 222700214 h 458"/>
              <a:gd name="T82" fmla="*/ 197606191 w 458"/>
              <a:gd name="T83" fmla="*/ 201789732 h 458"/>
              <a:gd name="T84" fmla="*/ 327252949 w 458"/>
              <a:gd name="T85" fmla="*/ 184015311 h 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8" h="458">
                <a:moveTo>
                  <a:pt x="229" y="0"/>
                </a:moveTo>
                <a:cubicBezTo>
                  <a:pt x="103" y="0"/>
                  <a:pt x="0" y="103"/>
                  <a:pt x="0" y="229"/>
                </a:cubicBezTo>
                <a:cubicBezTo>
                  <a:pt x="0" y="355"/>
                  <a:pt x="103" y="458"/>
                  <a:pt x="229" y="458"/>
                </a:cubicBezTo>
                <a:cubicBezTo>
                  <a:pt x="356" y="458"/>
                  <a:pt x="458" y="355"/>
                  <a:pt x="458" y="229"/>
                </a:cubicBezTo>
                <a:cubicBezTo>
                  <a:pt x="458" y="103"/>
                  <a:pt x="356" y="0"/>
                  <a:pt x="229" y="0"/>
                </a:cubicBezTo>
                <a:close/>
                <a:moveTo>
                  <a:pt x="229" y="9"/>
                </a:moveTo>
                <a:cubicBezTo>
                  <a:pt x="108" y="9"/>
                  <a:pt x="9" y="108"/>
                  <a:pt x="9" y="229"/>
                </a:cubicBezTo>
                <a:cubicBezTo>
                  <a:pt x="9" y="350"/>
                  <a:pt x="108" y="449"/>
                  <a:pt x="229" y="449"/>
                </a:cubicBezTo>
                <a:cubicBezTo>
                  <a:pt x="351" y="449"/>
                  <a:pt x="449" y="350"/>
                  <a:pt x="449" y="229"/>
                </a:cubicBezTo>
                <a:cubicBezTo>
                  <a:pt x="449" y="108"/>
                  <a:pt x="351" y="9"/>
                  <a:pt x="229" y="9"/>
                </a:cubicBezTo>
                <a:close/>
                <a:moveTo>
                  <a:pt x="252" y="344"/>
                </a:moveTo>
                <a:cubicBezTo>
                  <a:pt x="250" y="335"/>
                  <a:pt x="250" y="326"/>
                  <a:pt x="254" y="317"/>
                </a:cubicBezTo>
                <a:lnTo>
                  <a:pt x="86" y="263"/>
                </a:lnTo>
                <a:cubicBezTo>
                  <a:pt x="80" y="272"/>
                  <a:pt x="78" y="283"/>
                  <a:pt x="86" y="295"/>
                </a:cubicBezTo>
                <a:lnTo>
                  <a:pt x="256" y="349"/>
                </a:lnTo>
                <a:lnTo>
                  <a:pt x="363" y="302"/>
                </a:lnTo>
                <a:cubicBezTo>
                  <a:pt x="366" y="301"/>
                  <a:pt x="365" y="299"/>
                  <a:pt x="362" y="298"/>
                </a:cubicBezTo>
                <a:lnTo>
                  <a:pt x="359" y="297"/>
                </a:lnTo>
                <a:lnTo>
                  <a:pt x="252" y="344"/>
                </a:lnTo>
                <a:close/>
                <a:moveTo>
                  <a:pt x="253" y="307"/>
                </a:moveTo>
                <a:cubicBezTo>
                  <a:pt x="251" y="298"/>
                  <a:pt x="250" y="289"/>
                  <a:pt x="255" y="281"/>
                </a:cubicBezTo>
                <a:lnTo>
                  <a:pt x="87" y="227"/>
                </a:lnTo>
                <a:cubicBezTo>
                  <a:pt x="80" y="235"/>
                  <a:pt x="79" y="246"/>
                  <a:pt x="86" y="258"/>
                </a:cubicBezTo>
                <a:lnTo>
                  <a:pt x="256" y="313"/>
                </a:lnTo>
                <a:lnTo>
                  <a:pt x="364" y="265"/>
                </a:lnTo>
                <a:cubicBezTo>
                  <a:pt x="367" y="264"/>
                  <a:pt x="366" y="262"/>
                  <a:pt x="363" y="261"/>
                </a:cubicBezTo>
                <a:lnTo>
                  <a:pt x="360" y="260"/>
                </a:lnTo>
                <a:lnTo>
                  <a:pt x="253" y="307"/>
                </a:lnTo>
                <a:close/>
                <a:moveTo>
                  <a:pt x="259" y="279"/>
                </a:moveTo>
                <a:lnTo>
                  <a:pt x="324" y="250"/>
                </a:lnTo>
                <a:lnTo>
                  <a:pt x="328" y="218"/>
                </a:lnTo>
                <a:lnTo>
                  <a:pt x="321" y="216"/>
                </a:lnTo>
                <a:cubicBezTo>
                  <a:pt x="317" y="243"/>
                  <a:pt x="251" y="245"/>
                  <a:pt x="232" y="245"/>
                </a:cubicBezTo>
                <a:cubicBezTo>
                  <a:pt x="213" y="245"/>
                  <a:pt x="144" y="242"/>
                  <a:pt x="144" y="213"/>
                </a:cubicBezTo>
                <a:lnTo>
                  <a:pt x="144" y="201"/>
                </a:lnTo>
                <a:lnTo>
                  <a:pt x="90" y="225"/>
                </a:lnTo>
                <a:lnTo>
                  <a:pt x="259" y="279"/>
                </a:lnTo>
                <a:close/>
                <a:moveTo>
                  <a:pt x="253" y="381"/>
                </a:moveTo>
                <a:cubicBezTo>
                  <a:pt x="251" y="372"/>
                  <a:pt x="250" y="363"/>
                  <a:pt x="255" y="355"/>
                </a:cubicBezTo>
                <a:lnTo>
                  <a:pt x="87" y="301"/>
                </a:lnTo>
                <a:cubicBezTo>
                  <a:pt x="80" y="309"/>
                  <a:pt x="79" y="320"/>
                  <a:pt x="86" y="332"/>
                </a:cubicBezTo>
                <a:lnTo>
                  <a:pt x="256" y="387"/>
                </a:lnTo>
                <a:lnTo>
                  <a:pt x="364" y="339"/>
                </a:lnTo>
                <a:cubicBezTo>
                  <a:pt x="367" y="338"/>
                  <a:pt x="366" y="336"/>
                  <a:pt x="363" y="335"/>
                </a:cubicBezTo>
                <a:lnTo>
                  <a:pt x="360" y="334"/>
                </a:lnTo>
                <a:lnTo>
                  <a:pt x="253" y="381"/>
                </a:lnTo>
                <a:close/>
                <a:moveTo>
                  <a:pt x="340" y="160"/>
                </a:moveTo>
                <a:lnTo>
                  <a:pt x="340" y="191"/>
                </a:lnTo>
                <a:cubicBezTo>
                  <a:pt x="339" y="192"/>
                  <a:pt x="338" y="192"/>
                  <a:pt x="338" y="193"/>
                </a:cubicBezTo>
                <a:lnTo>
                  <a:pt x="337" y="198"/>
                </a:lnTo>
                <a:cubicBezTo>
                  <a:pt x="337" y="200"/>
                  <a:pt x="339" y="201"/>
                  <a:pt x="339" y="203"/>
                </a:cubicBezTo>
                <a:lnTo>
                  <a:pt x="339" y="207"/>
                </a:lnTo>
                <a:cubicBezTo>
                  <a:pt x="339" y="208"/>
                  <a:pt x="337" y="209"/>
                  <a:pt x="337" y="211"/>
                </a:cubicBezTo>
                <a:lnTo>
                  <a:pt x="332" y="246"/>
                </a:lnTo>
                <a:cubicBezTo>
                  <a:pt x="334" y="250"/>
                  <a:pt x="355" y="250"/>
                  <a:pt x="357" y="246"/>
                </a:cubicBezTo>
                <a:lnTo>
                  <a:pt x="352" y="211"/>
                </a:lnTo>
                <a:cubicBezTo>
                  <a:pt x="352" y="209"/>
                  <a:pt x="350" y="208"/>
                  <a:pt x="350" y="207"/>
                </a:cubicBezTo>
                <a:lnTo>
                  <a:pt x="350" y="203"/>
                </a:lnTo>
                <a:cubicBezTo>
                  <a:pt x="350" y="201"/>
                  <a:pt x="352" y="200"/>
                  <a:pt x="352" y="198"/>
                </a:cubicBezTo>
                <a:lnTo>
                  <a:pt x="352" y="193"/>
                </a:lnTo>
                <a:cubicBezTo>
                  <a:pt x="352" y="192"/>
                  <a:pt x="350" y="192"/>
                  <a:pt x="349" y="191"/>
                </a:cubicBezTo>
                <a:cubicBezTo>
                  <a:pt x="349" y="160"/>
                  <a:pt x="349" y="196"/>
                  <a:pt x="349" y="162"/>
                </a:cubicBezTo>
                <a:lnTo>
                  <a:pt x="412" y="151"/>
                </a:lnTo>
                <a:cubicBezTo>
                  <a:pt x="414" y="151"/>
                  <a:pt x="414" y="150"/>
                  <a:pt x="412" y="149"/>
                </a:cubicBezTo>
                <a:cubicBezTo>
                  <a:pt x="382" y="140"/>
                  <a:pt x="355" y="132"/>
                  <a:pt x="329" y="125"/>
                </a:cubicBezTo>
                <a:cubicBezTo>
                  <a:pt x="307" y="118"/>
                  <a:pt x="286" y="112"/>
                  <a:pt x="266" y="106"/>
                </a:cubicBezTo>
                <a:cubicBezTo>
                  <a:pt x="263" y="105"/>
                  <a:pt x="261" y="105"/>
                  <a:pt x="257" y="105"/>
                </a:cubicBezTo>
                <a:cubicBezTo>
                  <a:pt x="232" y="108"/>
                  <a:pt x="205" y="110"/>
                  <a:pt x="176" y="112"/>
                </a:cubicBezTo>
                <a:cubicBezTo>
                  <a:pt x="145" y="115"/>
                  <a:pt x="112" y="118"/>
                  <a:pt x="76" y="121"/>
                </a:cubicBezTo>
                <a:cubicBezTo>
                  <a:pt x="73" y="121"/>
                  <a:pt x="73" y="124"/>
                  <a:pt x="75" y="124"/>
                </a:cubicBezTo>
                <a:cubicBezTo>
                  <a:pt x="90" y="132"/>
                  <a:pt x="105" y="140"/>
                  <a:pt x="122" y="149"/>
                </a:cubicBezTo>
                <a:cubicBezTo>
                  <a:pt x="143" y="160"/>
                  <a:pt x="166" y="172"/>
                  <a:pt x="193" y="186"/>
                </a:cubicBezTo>
                <a:cubicBezTo>
                  <a:pt x="195" y="187"/>
                  <a:pt x="200" y="188"/>
                  <a:pt x="204" y="187"/>
                </a:cubicBezTo>
                <a:cubicBezTo>
                  <a:pt x="247" y="180"/>
                  <a:pt x="290" y="172"/>
                  <a:pt x="333" y="165"/>
                </a:cubicBezTo>
                <a:cubicBezTo>
                  <a:pt x="333" y="163"/>
                  <a:pt x="332" y="163"/>
                  <a:pt x="330" y="162"/>
                </a:cubicBezTo>
                <a:lnTo>
                  <a:pt x="230" y="146"/>
                </a:lnTo>
                <a:cubicBezTo>
                  <a:pt x="221" y="144"/>
                  <a:pt x="223" y="138"/>
                  <a:pt x="228" y="139"/>
                </a:cubicBezTo>
                <a:lnTo>
                  <a:pt x="337" y="156"/>
                </a:lnTo>
                <a:cubicBezTo>
                  <a:pt x="339" y="157"/>
                  <a:pt x="340" y="158"/>
                  <a:pt x="340" y="160"/>
                </a:cubicBezTo>
                <a:close/>
                <a:moveTo>
                  <a:pt x="313" y="176"/>
                </a:moveTo>
                <a:lnTo>
                  <a:pt x="313" y="213"/>
                </a:lnTo>
                <a:cubicBezTo>
                  <a:pt x="313" y="245"/>
                  <a:pt x="151" y="245"/>
                  <a:pt x="151" y="213"/>
                </a:cubicBezTo>
                <a:lnTo>
                  <a:pt x="151" y="173"/>
                </a:lnTo>
                <a:cubicBezTo>
                  <a:pt x="164" y="180"/>
                  <a:pt x="177" y="186"/>
                  <a:pt x="189" y="193"/>
                </a:cubicBezTo>
                <a:cubicBezTo>
                  <a:pt x="194" y="195"/>
                  <a:pt x="200" y="195"/>
                  <a:pt x="205" y="195"/>
                </a:cubicBezTo>
                <a:cubicBezTo>
                  <a:pt x="241" y="188"/>
                  <a:pt x="277" y="182"/>
                  <a:pt x="313" y="1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7" name="TextBox 56"/>
          <p:cNvSpPr txBox="1">
            <a:spLocks noChangeArrowheads="1"/>
          </p:cNvSpPr>
          <p:nvPr/>
        </p:nvSpPr>
        <p:spPr bwMode="auto">
          <a:xfrm>
            <a:off x="8013700" y="1689100"/>
            <a:ext cx="9318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solidFill>
                  <a:srgbClr val="FFFFFF"/>
                </a:solidFill>
                <a:latin typeface="微软雅黑" panose="020B0503020204020204" pitchFamily="34" charset="-122"/>
              </a:rPr>
              <a:t>专业</a:t>
            </a:r>
            <a:endParaRPr lang="zh-CN" altLang="en-US" sz="2200">
              <a:solidFill>
                <a:srgbClr val="FFFFFF"/>
              </a:solidFill>
              <a:latin typeface="微软雅黑" panose="020B0503020204020204" pitchFamily="34" charset="-122"/>
            </a:endParaRPr>
          </a:p>
        </p:txBody>
      </p:sp>
      <p:sp>
        <p:nvSpPr>
          <p:cNvPr id="6168" name="TextBox 57"/>
          <p:cNvSpPr txBox="1">
            <a:spLocks noChangeArrowheads="1"/>
          </p:cNvSpPr>
          <p:nvPr/>
        </p:nvSpPr>
        <p:spPr bwMode="auto">
          <a:xfrm>
            <a:off x="9363075" y="1689100"/>
            <a:ext cx="10271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solidFill>
                  <a:srgbClr val="FFFFFF"/>
                </a:solidFill>
                <a:latin typeface="微软雅黑" panose="020B0503020204020204" pitchFamily="34" charset="-122"/>
              </a:rPr>
              <a:t>专注</a:t>
            </a:r>
            <a:endParaRPr lang="zh-CN" altLang="en-US" sz="2200">
              <a:solidFill>
                <a:srgbClr val="FFFFFF"/>
              </a:solidFill>
              <a:latin typeface="微软雅黑" panose="020B0503020204020204" pitchFamily="34" charset="-122"/>
            </a:endParaRPr>
          </a:p>
        </p:txBody>
      </p:sp>
      <p:sp>
        <p:nvSpPr>
          <p:cNvPr id="6169" name="TextBox 58"/>
          <p:cNvSpPr txBox="1">
            <a:spLocks noChangeArrowheads="1"/>
          </p:cNvSpPr>
          <p:nvPr/>
        </p:nvSpPr>
        <p:spPr bwMode="auto">
          <a:xfrm>
            <a:off x="10750550" y="1689100"/>
            <a:ext cx="901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solidFill>
                  <a:srgbClr val="FFFFFF"/>
                </a:solidFill>
                <a:latin typeface="微软雅黑" panose="020B0503020204020204" pitchFamily="34" charset="-122"/>
              </a:rPr>
              <a:t>专心</a:t>
            </a:r>
            <a:endParaRPr lang="zh-CN" altLang="en-US" sz="2200">
              <a:solidFill>
                <a:srgbClr val="FFFFFF"/>
              </a:solidFill>
              <a:latin typeface="微软雅黑" panose="020B0503020204020204" pitchFamily="34" charset="-122"/>
            </a:endParaRPr>
          </a:p>
        </p:txBody>
      </p:sp>
      <p:sp>
        <p:nvSpPr>
          <p:cNvPr id="6170" name="Rectangle 5"/>
          <p:cNvSpPr>
            <a:spLocks noChangeArrowheads="1"/>
          </p:cNvSpPr>
          <p:nvPr/>
        </p:nvSpPr>
        <p:spPr bwMode="auto">
          <a:xfrm>
            <a:off x="12065000" y="1601788"/>
            <a:ext cx="131763"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1" name="Rectangle 6"/>
          <p:cNvSpPr>
            <a:spLocks noChangeArrowheads="1"/>
          </p:cNvSpPr>
          <p:nvPr/>
        </p:nvSpPr>
        <p:spPr bwMode="auto">
          <a:xfrm>
            <a:off x="12065000" y="2341563"/>
            <a:ext cx="131763"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2" name="Rectangle 7"/>
          <p:cNvSpPr>
            <a:spLocks noChangeArrowheads="1"/>
          </p:cNvSpPr>
          <p:nvPr/>
        </p:nvSpPr>
        <p:spPr bwMode="auto">
          <a:xfrm>
            <a:off x="12065000" y="3082925"/>
            <a:ext cx="131763"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3" name="Rectangle 8"/>
          <p:cNvSpPr>
            <a:spLocks noChangeArrowheads="1"/>
          </p:cNvSpPr>
          <p:nvPr/>
        </p:nvSpPr>
        <p:spPr bwMode="auto">
          <a:xfrm>
            <a:off x="12065000" y="3822700"/>
            <a:ext cx="131763"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4" name="Rectangle 9"/>
          <p:cNvSpPr>
            <a:spLocks noChangeArrowheads="1"/>
          </p:cNvSpPr>
          <p:nvPr/>
        </p:nvSpPr>
        <p:spPr bwMode="auto">
          <a:xfrm>
            <a:off x="12065000" y="4562475"/>
            <a:ext cx="13176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75" name="图片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38588" y="2806700"/>
            <a:ext cx="12382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图片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3400" y="3462338"/>
            <a:ext cx="12033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图片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1463" y="2671763"/>
            <a:ext cx="117951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图片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875" y="2754313"/>
            <a:ext cx="11303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图片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 y="1981200"/>
            <a:ext cx="784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图片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02100" y="4043363"/>
            <a:ext cx="7223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图片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08388" y="2212975"/>
            <a:ext cx="6445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3" name="Freeform 10"/>
          <p:cNvSpPr>
            <a:spLocks noEditPoints="1"/>
          </p:cNvSpPr>
          <p:nvPr/>
        </p:nvSpPr>
        <p:spPr bwMode="auto">
          <a:xfrm>
            <a:off x="9555163" y="6284913"/>
            <a:ext cx="320675" cy="309562"/>
          </a:xfrm>
          <a:custGeom>
            <a:avLst/>
            <a:gdLst>
              <a:gd name="T0" fmla="*/ 161684536 w 319"/>
              <a:gd name="T1" fmla="*/ 0 h 319"/>
              <a:gd name="T2" fmla="*/ 322358795 w 319"/>
              <a:gd name="T3" fmla="*/ 149730967 h 319"/>
              <a:gd name="T4" fmla="*/ 161684536 w 319"/>
              <a:gd name="T5" fmla="*/ 300403235 h 319"/>
              <a:gd name="T6" fmla="*/ 0 w 319"/>
              <a:gd name="T7" fmla="*/ 149730967 h 319"/>
              <a:gd name="T8" fmla="*/ 161684536 w 319"/>
              <a:gd name="T9" fmla="*/ 0 h 319"/>
              <a:gd name="T10" fmla="*/ 103074394 w 319"/>
              <a:gd name="T11" fmla="*/ 113945988 h 319"/>
              <a:gd name="T12" fmla="*/ 79831991 w 319"/>
              <a:gd name="T13" fmla="*/ 69686385 h 319"/>
              <a:gd name="T14" fmla="*/ 59621424 w 319"/>
              <a:gd name="T15" fmla="*/ 89461477 h 319"/>
              <a:gd name="T16" fmla="*/ 131369188 w 319"/>
              <a:gd name="T17" fmla="*/ 253317787 h 319"/>
              <a:gd name="T18" fmla="*/ 170779040 w 319"/>
              <a:gd name="T19" fmla="*/ 254260059 h 319"/>
              <a:gd name="T20" fmla="*/ 145516082 w 319"/>
              <a:gd name="T21" fmla="*/ 205291038 h 319"/>
              <a:gd name="T22" fmla="*/ 106105225 w 319"/>
              <a:gd name="T23" fmla="*/ 174215477 h 319"/>
              <a:gd name="T24" fmla="*/ 103074394 w 319"/>
              <a:gd name="T25" fmla="*/ 113945988 h 319"/>
              <a:gd name="T26" fmla="*/ 168758486 w 319"/>
              <a:gd name="T27" fmla="*/ 194932841 h 319"/>
              <a:gd name="T28" fmla="*/ 149558196 w 319"/>
              <a:gd name="T29" fmla="*/ 204349737 h 319"/>
              <a:gd name="T30" fmla="*/ 174821153 w 319"/>
              <a:gd name="T31" fmla="*/ 250492912 h 319"/>
              <a:gd name="T32" fmla="*/ 193011166 w 319"/>
              <a:gd name="T33" fmla="*/ 241076017 h 319"/>
              <a:gd name="T34" fmla="*/ 168758486 w 319"/>
              <a:gd name="T35" fmla="*/ 194932841 h 319"/>
              <a:gd name="T36" fmla="*/ 108126785 w 319"/>
              <a:gd name="T37" fmla="*/ 112062414 h 319"/>
              <a:gd name="T38" fmla="*/ 126315792 w 319"/>
              <a:gd name="T39" fmla="*/ 103587791 h 319"/>
              <a:gd name="T40" fmla="*/ 102063112 w 319"/>
              <a:gd name="T41" fmla="*/ 57443644 h 319"/>
              <a:gd name="T42" fmla="*/ 83874104 w 319"/>
              <a:gd name="T43" fmla="*/ 66860540 h 319"/>
              <a:gd name="T44" fmla="*/ 108126785 w 319"/>
              <a:gd name="T45" fmla="*/ 112062414 h 319"/>
              <a:gd name="T46" fmla="*/ 169768763 w 319"/>
              <a:gd name="T47" fmla="*/ 88520176 h 319"/>
              <a:gd name="T48" fmla="*/ 209179620 w 319"/>
              <a:gd name="T49" fmla="*/ 193049268 h 319"/>
              <a:gd name="T50" fmla="*/ 202105670 w 319"/>
              <a:gd name="T51" fmla="*/ 188340820 h 319"/>
              <a:gd name="T52" fmla="*/ 167748209 w 319"/>
              <a:gd name="T53" fmla="*/ 96053498 h 319"/>
              <a:gd name="T54" fmla="*/ 169768763 w 319"/>
              <a:gd name="T55" fmla="*/ 88520176 h 319"/>
              <a:gd name="T56" fmla="*/ 182905380 w 319"/>
              <a:gd name="T57" fmla="*/ 46143176 h 319"/>
              <a:gd name="T58" fmla="*/ 179874549 w 319"/>
              <a:gd name="T59" fmla="*/ 53677469 h 319"/>
              <a:gd name="T60" fmla="*/ 237474414 w 319"/>
              <a:gd name="T61" fmla="*/ 209058184 h 319"/>
              <a:gd name="T62" fmla="*/ 244548363 w 319"/>
              <a:gd name="T63" fmla="*/ 211883059 h 319"/>
              <a:gd name="T64" fmla="*/ 182905380 w 319"/>
              <a:gd name="T65" fmla="*/ 46143176 h 3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9" h="319">
                <a:moveTo>
                  <a:pt x="160" y="0"/>
                </a:moveTo>
                <a:cubicBezTo>
                  <a:pt x="248" y="0"/>
                  <a:pt x="319" y="71"/>
                  <a:pt x="319" y="159"/>
                </a:cubicBezTo>
                <a:cubicBezTo>
                  <a:pt x="319" y="248"/>
                  <a:pt x="248" y="319"/>
                  <a:pt x="160" y="319"/>
                </a:cubicBezTo>
                <a:cubicBezTo>
                  <a:pt x="72" y="319"/>
                  <a:pt x="0" y="248"/>
                  <a:pt x="0" y="159"/>
                </a:cubicBezTo>
                <a:cubicBezTo>
                  <a:pt x="0" y="71"/>
                  <a:pt x="72" y="0"/>
                  <a:pt x="160" y="0"/>
                </a:cubicBezTo>
                <a:close/>
                <a:moveTo>
                  <a:pt x="102" y="121"/>
                </a:moveTo>
                <a:cubicBezTo>
                  <a:pt x="94" y="105"/>
                  <a:pt x="87" y="90"/>
                  <a:pt x="79" y="74"/>
                </a:cubicBezTo>
                <a:cubicBezTo>
                  <a:pt x="70" y="81"/>
                  <a:pt x="64" y="84"/>
                  <a:pt x="59" y="95"/>
                </a:cubicBezTo>
                <a:cubicBezTo>
                  <a:pt x="36" y="145"/>
                  <a:pt x="73" y="245"/>
                  <a:pt x="130" y="269"/>
                </a:cubicBezTo>
                <a:cubicBezTo>
                  <a:pt x="145" y="274"/>
                  <a:pt x="154" y="273"/>
                  <a:pt x="169" y="270"/>
                </a:cubicBezTo>
                <a:cubicBezTo>
                  <a:pt x="160" y="253"/>
                  <a:pt x="152" y="235"/>
                  <a:pt x="144" y="218"/>
                </a:cubicBezTo>
                <a:cubicBezTo>
                  <a:pt x="122" y="220"/>
                  <a:pt x="115" y="202"/>
                  <a:pt x="105" y="185"/>
                </a:cubicBezTo>
                <a:cubicBezTo>
                  <a:pt x="90" y="159"/>
                  <a:pt x="87" y="133"/>
                  <a:pt x="102" y="121"/>
                </a:cubicBezTo>
                <a:close/>
                <a:moveTo>
                  <a:pt x="167" y="207"/>
                </a:moveTo>
                <a:lnTo>
                  <a:pt x="148" y="217"/>
                </a:lnTo>
                <a:lnTo>
                  <a:pt x="173" y="266"/>
                </a:lnTo>
                <a:lnTo>
                  <a:pt x="191" y="256"/>
                </a:lnTo>
                <a:lnTo>
                  <a:pt x="167" y="207"/>
                </a:lnTo>
                <a:close/>
                <a:moveTo>
                  <a:pt x="107" y="119"/>
                </a:moveTo>
                <a:lnTo>
                  <a:pt x="125" y="110"/>
                </a:lnTo>
                <a:lnTo>
                  <a:pt x="101" y="61"/>
                </a:lnTo>
                <a:lnTo>
                  <a:pt x="83" y="71"/>
                </a:lnTo>
                <a:lnTo>
                  <a:pt x="107" y="119"/>
                </a:lnTo>
                <a:close/>
                <a:moveTo>
                  <a:pt x="168" y="94"/>
                </a:moveTo>
                <a:cubicBezTo>
                  <a:pt x="218" y="106"/>
                  <a:pt x="232" y="160"/>
                  <a:pt x="207" y="205"/>
                </a:cubicBezTo>
                <a:cubicBezTo>
                  <a:pt x="205" y="204"/>
                  <a:pt x="202" y="201"/>
                  <a:pt x="200" y="200"/>
                </a:cubicBezTo>
                <a:cubicBezTo>
                  <a:pt x="223" y="143"/>
                  <a:pt x="203" y="117"/>
                  <a:pt x="166" y="102"/>
                </a:cubicBezTo>
                <a:cubicBezTo>
                  <a:pt x="167" y="99"/>
                  <a:pt x="167" y="97"/>
                  <a:pt x="168" y="94"/>
                </a:cubicBezTo>
                <a:close/>
                <a:moveTo>
                  <a:pt x="181" y="49"/>
                </a:moveTo>
                <a:cubicBezTo>
                  <a:pt x="180" y="52"/>
                  <a:pt x="179" y="54"/>
                  <a:pt x="178" y="57"/>
                </a:cubicBezTo>
                <a:cubicBezTo>
                  <a:pt x="229" y="75"/>
                  <a:pt x="281" y="122"/>
                  <a:pt x="235" y="222"/>
                </a:cubicBezTo>
                <a:cubicBezTo>
                  <a:pt x="237" y="223"/>
                  <a:pt x="240" y="224"/>
                  <a:pt x="242" y="225"/>
                </a:cubicBezTo>
                <a:cubicBezTo>
                  <a:pt x="269" y="174"/>
                  <a:pt x="284" y="86"/>
                  <a:pt x="181"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84" name="Freeform 11"/>
          <p:cNvSpPr>
            <a:spLocks noEditPoints="1"/>
          </p:cNvSpPr>
          <p:nvPr/>
        </p:nvSpPr>
        <p:spPr bwMode="auto">
          <a:xfrm>
            <a:off x="6594475" y="6283325"/>
            <a:ext cx="323850" cy="312738"/>
          </a:xfrm>
          <a:custGeom>
            <a:avLst/>
            <a:gdLst>
              <a:gd name="T0" fmla="*/ 162854177 w 321"/>
              <a:gd name="T1" fmla="*/ 0 h 321"/>
              <a:gd name="T2" fmla="*/ 326725304 w 321"/>
              <a:gd name="T3" fmla="*/ 151869860 h 321"/>
              <a:gd name="T4" fmla="*/ 162854177 w 321"/>
              <a:gd name="T5" fmla="*/ 304688650 h 321"/>
              <a:gd name="T6" fmla="*/ 0 w 321"/>
              <a:gd name="T7" fmla="*/ 151869860 h 321"/>
              <a:gd name="T8" fmla="*/ 162854177 w 321"/>
              <a:gd name="T9" fmla="*/ 0 h 321"/>
              <a:gd name="T10" fmla="*/ 202549511 w 321"/>
              <a:gd name="T11" fmla="*/ 137631999 h 321"/>
              <a:gd name="T12" fmla="*/ 167942960 w 321"/>
              <a:gd name="T13" fmla="*/ 106308512 h 321"/>
              <a:gd name="T14" fmla="*/ 136390285 w 321"/>
              <a:gd name="T15" fmla="*/ 137631999 h 321"/>
              <a:gd name="T16" fmla="*/ 202549511 w 321"/>
              <a:gd name="T17" fmla="*/ 137631999 h 321"/>
              <a:gd name="T18" fmla="*/ 270744653 w 321"/>
              <a:gd name="T19" fmla="*/ 95867350 h 321"/>
              <a:gd name="T20" fmla="*/ 245298720 w 321"/>
              <a:gd name="T21" fmla="*/ 55052605 h 321"/>
              <a:gd name="T22" fmla="*/ 197459719 w 321"/>
              <a:gd name="T23" fmla="*/ 70239396 h 321"/>
              <a:gd name="T24" fmla="*/ 264636903 w 321"/>
              <a:gd name="T25" fmla="*/ 163259953 h 321"/>
              <a:gd name="T26" fmla="*/ 135372327 w 321"/>
              <a:gd name="T27" fmla="*/ 163259953 h 321"/>
              <a:gd name="T28" fmla="*/ 201531552 w 321"/>
              <a:gd name="T29" fmla="*/ 178446744 h 321"/>
              <a:gd name="T30" fmla="*/ 260566078 w 321"/>
              <a:gd name="T31" fmla="*/ 178446744 h 321"/>
              <a:gd name="T32" fmla="*/ 161836219 w 321"/>
              <a:gd name="T33" fmla="*/ 239194883 h 321"/>
              <a:gd name="T34" fmla="*/ 83462501 w 321"/>
              <a:gd name="T35" fmla="*/ 188887906 h 321"/>
              <a:gd name="T36" fmla="*/ 71248009 w 321"/>
              <a:gd name="T37" fmla="*/ 225905953 h 321"/>
              <a:gd name="T38" fmla="*/ 140461110 w 321"/>
              <a:gd name="T39" fmla="*/ 237296047 h 321"/>
              <a:gd name="T40" fmla="*/ 55980650 w 321"/>
              <a:gd name="T41" fmla="*/ 248687114 h 321"/>
              <a:gd name="T42" fmla="*/ 107890476 w 321"/>
              <a:gd name="T43" fmla="*/ 118648510 h 321"/>
              <a:gd name="T44" fmla="*/ 174049702 w 321"/>
              <a:gd name="T45" fmla="*/ 66442698 h 321"/>
              <a:gd name="T46" fmla="*/ 103819651 w 321"/>
              <a:gd name="T47" fmla="*/ 117698605 h 321"/>
              <a:gd name="T48" fmla="*/ 74301884 w 321"/>
              <a:gd name="T49" fmla="*/ 152818790 h 321"/>
              <a:gd name="T50" fmla="*/ 152675602 w 321"/>
              <a:gd name="T51" fmla="*/ 66442698 h 321"/>
              <a:gd name="T52" fmla="*/ 175067660 w 321"/>
              <a:gd name="T53" fmla="*/ 66442698 h 321"/>
              <a:gd name="T54" fmla="*/ 248351586 w 321"/>
              <a:gd name="T55" fmla="*/ 47459209 h 321"/>
              <a:gd name="T56" fmla="*/ 270744653 w 321"/>
              <a:gd name="T57" fmla="*/ 95867350 h 3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1" h="321">
                <a:moveTo>
                  <a:pt x="160" y="0"/>
                </a:moveTo>
                <a:cubicBezTo>
                  <a:pt x="249" y="0"/>
                  <a:pt x="321" y="72"/>
                  <a:pt x="321" y="160"/>
                </a:cubicBezTo>
                <a:cubicBezTo>
                  <a:pt x="321" y="249"/>
                  <a:pt x="249" y="321"/>
                  <a:pt x="160" y="321"/>
                </a:cubicBezTo>
                <a:cubicBezTo>
                  <a:pt x="72" y="321"/>
                  <a:pt x="0" y="249"/>
                  <a:pt x="0" y="160"/>
                </a:cubicBezTo>
                <a:cubicBezTo>
                  <a:pt x="0" y="72"/>
                  <a:pt x="72" y="0"/>
                  <a:pt x="160" y="0"/>
                </a:cubicBezTo>
                <a:close/>
                <a:moveTo>
                  <a:pt x="199" y="145"/>
                </a:moveTo>
                <a:cubicBezTo>
                  <a:pt x="199" y="145"/>
                  <a:pt x="196" y="110"/>
                  <a:pt x="165" y="112"/>
                </a:cubicBezTo>
                <a:cubicBezTo>
                  <a:pt x="134" y="113"/>
                  <a:pt x="134" y="145"/>
                  <a:pt x="134" y="145"/>
                </a:cubicBezTo>
                <a:lnTo>
                  <a:pt x="199" y="145"/>
                </a:lnTo>
                <a:close/>
                <a:moveTo>
                  <a:pt x="266" y="101"/>
                </a:moveTo>
                <a:cubicBezTo>
                  <a:pt x="266" y="101"/>
                  <a:pt x="276" y="62"/>
                  <a:pt x="241" y="58"/>
                </a:cubicBezTo>
                <a:cubicBezTo>
                  <a:pt x="227" y="57"/>
                  <a:pt x="211" y="63"/>
                  <a:pt x="194" y="74"/>
                </a:cubicBezTo>
                <a:cubicBezTo>
                  <a:pt x="258" y="94"/>
                  <a:pt x="260" y="172"/>
                  <a:pt x="260" y="172"/>
                </a:cubicBezTo>
                <a:lnTo>
                  <a:pt x="133" y="172"/>
                </a:lnTo>
                <a:cubicBezTo>
                  <a:pt x="133" y="222"/>
                  <a:pt x="185" y="221"/>
                  <a:pt x="198" y="188"/>
                </a:cubicBezTo>
                <a:cubicBezTo>
                  <a:pt x="198" y="188"/>
                  <a:pt x="198" y="188"/>
                  <a:pt x="256" y="188"/>
                </a:cubicBezTo>
                <a:cubicBezTo>
                  <a:pt x="244" y="228"/>
                  <a:pt x="195" y="255"/>
                  <a:pt x="159" y="252"/>
                </a:cubicBezTo>
                <a:cubicBezTo>
                  <a:pt x="121" y="250"/>
                  <a:pt x="94" y="227"/>
                  <a:pt x="82" y="199"/>
                </a:cubicBezTo>
                <a:cubicBezTo>
                  <a:pt x="74" y="215"/>
                  <a:pt x="71" y="227"/>
                  <a:pt x="70" y="238"/>
                </a:cubicBezTo>
                <a:cubicBezTo>
                  <a:pt x="68" y="258"/>
                  <a:pt x="78" y="275"/>
                  <a:pt x="138" y="250"/>
                </a:cubicBezTo>
                <a:cubicBezTo>
                  <a:pt x="126" y="267"/>
                  <a:pt x="78" y="286"/>
                  <a:pt x="55" y="262"/>
                </a:cubicBezTo>
                <a:cubicBezTo>
                  <a:pt x="33" y="237"/>
                  <a:pt x="67" y="170"/>
                  <a:pt x="106" y="125"/>
                </a:cubicBezTo>
                <a:cubicBezTo>
                  <a:pt x="126" y="104"/>
                  <a:pt x="148" y="84"/>
                  <a:pt x="171" y="70"/>
                </a:cubicBezTo>
                <a:cubicBezTo>
                  <a:pt x="147" y="84"/>
                  <a:pt x="122" y="103"/>
                  <a:pt x="102" y="124"/>
                </a:cubicBezTo>
                <a:cubicBezTo>
                  <a:pt x="92" y="135"/>
                  <a:pt x="82" y="148"/>
                  <a:pt x="73" y="161"/>
                </a:cubicBezTo>
                <a:cubicBezTo>
                  <a:pt x="71" y="118"/>
                  <a:pt x="96" y="75"/>
                  <a:pt x="150" y="70"/>
                </a:cubicBezTo>
                <a:cubicBezTo>
                  <a:pt x="158" y="69"/>
                  <a:pt x="165" y="69"/>
                  <a:pt x="172" y="70"/>
                </a:cubicBezTo>
                <a:cubicBezTo>
                  <a:pt x="197" y="55"/>
                  <a:pt x="222" y="47"/>
                  <a:pt x="244" y="50"/>
                </a:cubicBezTo>
                <a:cubicBezTo>
                  <a:pt x="288" y="55"/>
                  <a:pt x="270" y="99"/>
                  <a:pt x="266"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85" name="TextBox 26"/>
          <p:cNvSpPr txBox="1">
            <a:spLocks noChangeArrowheads="1"/>
          </p:cNvSpPr>
          <p:nvPr/>
        </p:nvSpPr>
        <p:spPr bwMode="auto">
          <a:xfrm>
            <a:off x="6961188" y="6240463"/>
            <a:ext cx="238188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a:solidFill>
                  <a:srgbClr val="FFFFFF"/>
                </a:solidFill>
                <a:latin typeface="微软雅黑" panose="020B0503020204020204" pitchFamily="34" charset="-122"/>
              </a:rPr>
              <a:t>www.PPTying.com</a:t>
            </a:r>
            <a:endParaRPr lang="zh-CN" altLang="en-US">
              <a:solidFill>
                <a:srgbClr val="FFFFFF"/>
              </a:solidFill>
              <a:latin typeface="微软雅黑" panose="020B0503020204020204" pitchFamily="34" charset="-122"/>
            </a:endParaRPr>
          </a:p>
        </p:txBody>
      </p:sp>
      <p:pic>
        <p:nvPicPr>
          <p:cNvPr id="6186" name="图片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2800" y="3870325"/>
            <a:ext cx="15573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图片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43125" y="4687888"/>
            <a:ext cx="6461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8" name="TextBox 64"/>
          <p:cNvSpPr txBox="1">
            <a:spLocks noChangeArrowheads="1"/>
          </p:cNvSpPr>
          <p:nvPr/>
        </p:nvSpPr>
        <p:spPr bwMode="auto">
          <a:xfrm>
            <a:off x="9909175" y="6240463"/>
            <a:ext cx="2062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a:solidFill>
                  <a:srgbClr val="FFFFFF"/>
                </a:solidFill>
                <a:latin typeface="微软雅黑" panose="020B0503020204020204" pitchFamily="34" charset="-122"/>
              </a:rPr>
              <a:t>400-0888-8888</a:t>
            </a:r>
            <a:endParaRPr lang="zh-CN" altLang="en-US">
              <a:solidFill>
                <a:srgbClr val="FFFFFF"/>
              </a:solidFill>
              <a:latin typeface="微软雅黑" panose="020B0503020204020204" pitchFamily="34" charset="-122"/>
            </a:endParaRPr>
          </a:p>
        </p:txBody>
      </p:sp>
      <p:sp>
        <p:nvSpPr>
          <p:cNvPr id="6189" name="Freeform 6"/>
          <p:cNvSpPr>
            <a:spLocks noChangeAspect="1" noEditPoints="1"/>
          </p:cNvSpPr>
          <p:nvPr/>
        </p:nvSpPr>
        <p:spPr bwMode="auto">
          <a:xfrm>
            <a:off x="8618538" y="4995863"/>
            <a:ext cx="431800" cy="431800"/>
          </a:xfrm>
          <a:custGeom>
            <a:avLst/>
            <a:gdLst>
              <a:gd name="T0" fmla="*/ 322471719 w 422"/>
              <a:gd name="T1" fmla="*/ 225120622 h 421"/>
              <a:gd name="T2" fmla="*/ 322471719 w 422"/>
              <a:gd name="T3" fmla="*/ 165158885 h 421"/>
              <a:gd name="T4" fmla="*/ 295249901 w 422"/>
              <a:gd name="T5" fmla="*/ 165158885 h 421"/>
              <a:gd name="T6" fmla="*/ 295249901 w 422"/>
              <a:gd name="T7" fmla="*/ 225120622 h 421"/>
              <a:gd name="T8" fmla="*/ 223007305 w 422"/>
              <a:gd name="T9" fmla="*/ 298758420 h 421"/>
              <a:gd name="T10" fmla="*/ 220913791 w 422"/>
              <a:gd name="T11" fmla="*/ 298758420 h 421"/>
              <a:gd name="T12" fmla="*/ 220913791 w 422"/>
              <a:gd name="T13" fmla="*/ 298758420 h 421"/>
              <a:gd name="T14" fmla="*/ 220913791 w 422"/>
              <a:gd name="T15" fmla="*/ 298758420 h 421"/>
              <a:gd name="T16" fmla="*/ 218820278 w 422"/>
              <a:gd name="T17" fmla="*/ 298758420 h 421"/>
              <a:gd name="T18" fmla="*/ 146577682 w 422"/>
              <a:gd name="T19" fmla="*/ 225120622 h 421"/>
              <a:gd name="T20" fmla="*/ 146577682 w 422"/>
              <a:gd name="T21" fmla="*/ 165158885 h 421"/>
              <a:gd name="T22" fmla="*/ 119355864 w 422"/>
              <a:gd name="T23" fmla="*/ 165158885 h 421"/>
              <a:gd name="T24" fmla="*/ 119355864 w 422"/>
              <a:gd name="T25" fmla="*/ 225120622 h 421"/>
              <a:gd name="T26" fmla="*/ 205209369 w 422"/>
              <a:gd name="T27" fmla="*/ 325057194 h 421"/>
              <a:gd name="T28" fmla="*/ 205209369 w 422"/>
              <a:gd name="T29" fmla="*/ 368187962 h 421"/>
              <a:gd name="T30" fmla="*/ 144484168 w 422"/>
              <a:gd name="T31" fmla="*/ 386071252 h 421"/>
              <a:gd name="T32" fmla="*/ 298390172 w 422"/>
              <a:gd name="T33" fmla="*/ 386071252 h 421"/>
              <a:gd name="T34" fmla="*/ 236618214 w 422"/>
              <a:gd name="T35" fmla="*/ 368187962 h 421"/>
              <a:gd name="T36" fmla="*/ 236618214 w 422"/>
              <a:gd name="T37" fmla="*/ 325057194 h 421"/>
              <a:gd name="T38" fmla="*/ 322471719 w 422"/>
              <a:gd name="T39" fmla="*/ 225120622 h 421"/>
              <a:gd name="T40" fmla="*/ 219867035 w 422"/>
              <a:gd name="T41" fmla="*/ 273510941 h 421"/>
              <a:gd name="T42" fmla="*/ 220913791 w 422"/>
              <a:gd name="T43" fmla="*/ 273510941 h 421"/>
              <a:gd name="T44" fmla="*/ 221960548 w 422"/>
              <a:gd name="T45" fmla="*/ 273510941 h 421"/>
              <a:gd name="T46" fmla="*/ 270121597 w 422"/>
              <a:gd name="T47" fmla="*/ 224068302 h 421"/>
              <a:gd name="T48" fmla="*/ 270121597 w 422"/>
              <a:gd name="T49" fmla="*/ 106248441 h 421"/>
              <a:gd name="T50" fmla="*/ 221960548 w 422"/>
              <a:gd name="T51" fmla="*/ 57858123 h 421"/>
              <a:gd name="T52" fmla="*/ 220913791 w 422"/>
              <a:gd name="T53" fmla="*/ 57858123 h 421"/>
              <a:gd name="T54" fmla="*/ 219867035 w 422"/>
              <a:gd name="T55" fmla="*/ 57858123 h 421"/>
              <a:gd name="T56" fmla="*/ 171705986 w 422"/>
              <a:gd name="T57" fmla="*/ 106248441 h 421"/>
              <a:gd name="T58" fmla="*/ 171705986 w 422"/>
              <a:gd name="T59" fmla="*/ 224068302 h 421"/>
              <a:gd name="T60" fmla="*/ 219867035 w 422"/>
              <a:gd name="T61" fmla="*/ 273510941 h 421"/>
              <a:gd name="T62" fmla="*/ 220913791 w 422"/>
              <a:gd name="T63" fmla="*/ 0 h 421"/>
              <a:gd name="T64" fmla="*/ 441827583 w 422"/>
              <a:gd name="T65" fmla="*/ 221964687 h 421"/>
              <a:gd name="T66" fmla="*/ 220913791 w 422"/>
              <a:gd name="T67" fmla="*/ 442877055 h 421"/>
              <a:gd name="T68" fmla="*/ 0 w 422"/>
              <a:gd name="T69" fmla="*/ 221964687 h 421"/>
              <a:gd name="T70" fmla="*/ 220913791 w 422"/>
              <a:gd name="T71" fmla="*/ 0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2" h="421">
                <a:moveTo>
                  <a:pt x="308" y="214"/>
                </a:moveTo>
                <a:lnTo>
                  <a:pt x="308" y="157"/>
                </a:lnTo>
                <a:cubicBezTo>
                  <a:pt x="308" y="141"/>
                  <a:pt x="282" y="141"/>
                  <a:pt x="282" y="157"/>
                </a:cubicBezTo>
                <a:lnTo>
                  <a:pt x="282" y="214"/>
                </a:lnTo>
                <a:cubicBezTo>
                  <a:pt x="282" y="253"/>
                  <a:pt x="251" y="284"/>
                  <a:pt x="213" y="284"/>
                </a:cubicBezTo>
                <a:cubicBezTo>
                  <a:pt x="212" y="284"/>
                  <a:pt x="212" y="284"/>
                  <a:pt x="211" y="284"/>
                </a:cubicBezTo>
                <a:cubicBezTo>
                  <a:pt x="210" y="284"/>
                  <a:pt x="210" y="284"/>
                  <a:pt x="209" y="284"/>
                </a:cubicBezTo>
                <a:cubicBezTo>
                  <a:pt x="171" y="284"/>
                  <a:pt x="140" y="253"/>
                  <a:pt x="140" y="214"/>
                </a:cubicBezTo>
                <a:lnTo>
                  <a:pt x="140" y="157"/>
                </a:lnTo>
                <a:cubicBezTo>
                  <a:pt x="140" y="141"/>
                  <a:pt x="114" y="141"/>
                  <a:pt x="114" y="157"/>
                </a:cubicBezTo>
                <a:cubicBezTo>
                  <a:pt x="114" y="165"/>
                  <a:pt x="114" y="214"/>
                  <a:pt x="114" y="214"/>
                </a:cubicBezTo>
                <a:cubicBezTo>
                  <a:pt x="114" y="263"/>
                  <a:pt x="149" y="302"/>
                  <a:pt x="196" y="309"/>
                </a:cubicBezTo>
                <a:lnTo>
                  <a:pt x="196" y="350"/>
                </a:lnTo>
                <a:lnTo>
                  <a:pt x="138" y="367"/>
                </a:lnTo>
                <a:lnTo>
                  <a:pt x="285" y="367"/>
                </a:lnTo>
                <a:lnTo>
                  <a:pt x="226" y="350"/>
                </a:lnTo>
                <a:lnTo>
                  <a:pt x="226" y="309"/>
                </a:lnTo>
                <a:cubicBezTo>
                  <a:pt x="273" y="303"/>
                  <a:pt x="308" y="263"/>
                  <a:pt x="308" y="214"/>
                </a:cubicBezTo>
                <a:close/>
                <a:moveTo>
                  <a:pt x="210" y="260"/>
                </a:moveTo>
                <a:cubicBezTo>
                  <a:pt x="210" y="260"/>
                  <a:pt x="211" y="260"/>
                  <a:pt x="211" y="260"/>
                </a:cubicBezTo>
                <a:cubicBezTo>
                  <a:pt x="211" y="260"/>
                  <a:pt x="212" y="260"/>
                  <a:pt x="212" y="260"/>
                </a:cubicBezTo>
                <a:cubicBezTo>
                  <a:pt x="238" y="260"/>
                  <a:pt x="258" y="239"/>
                  <a:pt x="258" y="213"/>
                </a:cubicBezTo>
                <a:lnTo>
                  <a:pt x="258" y="101"/>
                </a:lnTo>
                <a:cubicBezTo>
                  <a:pt x="258" y="76"/>
                  <a:pt x="238" y="55"/>
                  <a:pt x="212" y="55"/>
                </a:cubicBezTo>
                <a:cubicBezTo>
                  <a:pt x="212" y="55"/>
                  <a:pt x="211" y="55"/>
                  <a:pt x="211" y="55"/>
                </a:cubicBezTo>
                <a:cubicBezTo>
                  <a:pt x="211" y="55"/>
                  <a:pt x="210" y="55"/>
                  <a:pt x="210" y="55"/>
                </a:cubicBezTo>
                <a:cubicBezTo>
                  <a:pt x="185" y="55"/>
                  <a:pt x="164" y="76"/>
                  <a:pt x="164" y="101"/>
                </a:cubicBezTo>
                <a:lnTo>
                  <a:pt x="164" y="213"/>
                </a:lnTo>
                <a:cubicBezTo>
                  <a:pt x="164" y="239"/>
                  <a:pt x="185" y="260"/>
                  <a:pt x="210" y="260"/>
                </a:cubicBezTo>
                <a:close/>
                <a:moveTo>
                  <a:pt x="211" y="0"/>
                </a:moveTo>
                <a:cubicBezTo>
                  <a:pt x="327" y="0"/>
                  <a:pt x="422" y="94"/>
                  <a:pt x="422" y="211"/>
                </a:cubicBezTo>
                <a:cubicBezTo>
                  <a:pt x="422" y="327"/>
                  <a:pt x="327" y="421"/>
                  <a:pt x="211" y="421"/>
                </a:cubicBezTo>
                <a:cubicBezTo>
                  <a:pt x="95" y="421"/>
                  <a:pt x="0" y="327"/>
                  <a:pt x="0" y="211"/>
                </a:cubicBezTo>
                <a:cubicBezTo>
                  <a:pt x="0" y="94"/>
                  <a:pt x="95" y="0"/>
                  <a:pt x="2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90" name="TextBox 67"/>
          <p:cNvSpPr txBox="1">
            <a:spLocks noChangeArrowheads="1"/>
          </p:cNvSpPr>
          <p:nvPr/>
        </p:nvSpPr>
        <p:spPr bwMode="auto">
          <a:xfrm>
            <a:off x="9036050" y="4981575"/>
            <a:ext cx="275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汇报人：小精灵</a:t>
            </a:r>
            <a:endParaRPr lang="zh-CN" altLang="en-US" sz="2400">
              <a:solidFill>
                <a:srgbClr val="FFFFFF"/>
              </a:solidFill>
              <a:latin typeface="微软雅黑" panose="020B0503020204020204" pitchFamily="34" charset="-122"/>
            </a:endParaRPr>
          </a:p>
        </p:txBody>
      </p:sp>
    </p:spTree>
  </p:cSld>
  <p:clrMapOvr>
    <a:masterClrMapping/>
  </p:clrMapOvr>
  <p:transition spd="slow" advTm="117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186"/>
                                        </p:tgtEl>
                                        <p:attrNameLst>
                                          <p:attrName>style.visibility</p:attrName>
                                        </p:attrNameLst>
                                      </p:cBhvr>
                                      <p:to>
                                        <p:strVal val="visible"/>
                                      </p:to>
                                    </p:set>
                                    <p:animEffect transition="in" filter="fade">
                                      <p:cBhvr>
                                        <p:cTn id="13" dur="1000"/>
                                        <p:tgtEl>
                                          <p:spTgt spid="6186"/>
                                        </p:tgtEl>
                                      </p:cBhvr>
                                    </p:animEffect>
                                    <p:anim calcmode="lin" valueType="num">
                                      <p:cBhvr>
                                        <p:cTn id="14" dur="1000" fill="hold"/>
                                        <p:tgtEl>
                                          <p:spTgt spid="6186"/>
                                        </p:tgtEl>
                                        <p:attrNameLst>
                                          <p:attrName>ppt_x</p:attrName>
                                        </p:attrNameLst>
                                      </p:cBhvr>
                                      <p:tavLst>
                                        <p:tav tm="0">
                                          <p:val>
                                            <p:strVal val="#ppt_x"/>
                                          </p:val>
                                        </p:tav>
                                        <p:tav tm="100000">
                                          <p:val>
                                            <p:strVal val="#ppt_x"/>
                                          </p:val>
                                        </p:tav>
                                      </p:tavLst>
                                    </p:anim>
                                    <p:anim calcmode="lin" valueType="num">
                                      <p:cBhvr>
                                        <p:cTn id="15" dur="1000" fill="hold"/>
                                        <p:tgtEl>
                                          <p:spTgt spid="618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200"/>
                                  </p:stCondLst>
                                  <p:childTnLst>
                                    <p:set>
                                      <p:cBhvr>
                                        <p:cTn id="17" dur="1" fill="hold">
                                          <p:stCondLst>
                                            <p:cond delay="0"/>
                                          </p:stCondLst>
                                        </p:cTn>
                                        <p:tgtEl>
                                          <p:spTgt spid="6187"/>
                                        </p:tgtEl>
                                        <p:attrNameLst>
                                          <p:attrName>style.visibility</p:attrName>
                                        </p:attrNameLst>
                                      </p:cBhvr>
                                      <p:to>
                                        <p:strVal val="visible"/>
                                      </p:to>
                                    </p:set>
                                    <p:animEffect transition="in" filter="fade">
                                      <p:cBhvr>
                                        <p:cTn id="18" dur="1000"/>
                                        <p:tgtEl>
                                          <p:spTgt spid="6187"/>
                                        </p:tgtEl>
                                      </p:cBhvr>
                                    </p:animEffect>
                                    <p:anim calcmode="lin" valueType="num">
                                      <p:cBhvr>
                                        <p:cTn id="19" dur="1000" fill="hold"/>
                                        <p:tgtEl>
                                          <p:spTgt spid="6187"/>
                                        </p:tgtEl>
                                        <p:attrNameLst>
                                          <p:attrName>ppt_x</p:attrName>
                                        </p:attrNameLst>
                                      </p:cBhvr>
                                      <p:tavLst>
                                        <p:tav tm="0">
                                          <p:val>
                                            <p:strVal val="#ppt_x"/>
                                          </p:val>
                                        </p:tav>
                                        <p:tav tm="100000">
                                          <p:val>
                                            <p:strVal val="#ppt_x"/>
                                          </p:val>
                                        </p:tav>
                                      </p:tavLst>
                                    </p:anim>
                                    <p:anim calcmode="lin" valueType="num">
                                      <p:cBhvr>
                                        <p:cTn id="20" dur="1000" fill="hold"/>
                                        <p:tgtEl>
                                          <p:spTgt spid="618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 presetClass="entr" presetSubtype="0" fill="hold" nodeType="afterEffect">
                                  <p:stCondLst>
                                    <p:cond delay="300"/>
                                  </p:stCondLst>
                                  <p:childTnLst>
                                    <p:set>
                                      <p:cBhvr>
                                        <p:cTn id="23" dur="1" fill="hold">
                                          <p:stCondLst>
                                            <p:cond delay="0"/>
                                          </p:stCondLst>
                                        </p:cTn>
                                        <p:tgtEl>
                                          <p:spTgt spid="6160"/>
                                        </p:tgtEl>
                                        <p:attrNameLst>
                                          <p:attrName>style.visibility</p:attrName>
                                        </p:attrNameLst>
                                      </p:cBhvr>
                                      <p:to>
                                        <p:strVal val="visible"/>
                                      </p:to>
                                    </p:set>
                                  </p:childTnLst>
                                </p:cTn>
                              </p:par>
                              <p:par>
                                <p:cTn id="24" presetID="10" presetClass="entr" presetSubtype="0" fill="hold" nodeType="withEffect">
                                  <p:stCondLst>
                                    <p:cond delay="300"/>
                                  </p:stCondLst>
                                  <p:childTnLst>
                                    <p:set>
                                      <p:cBhvr>
                                        <p:cTn id="25" dur="1" fill="hold">
                                          <p:stCondLst>
                                            <p:cond delay="0"/>
                                          </p:stCondLst>
                                        </p:cTn>
                                        <p:tgtEl>
                                          <p:spTgt spid="6160"/>
                                        </p:tgtEl>
                                        <p:attrNameLst>
                                          <p:attrName>style.visibility</p:attrName>
                                        </p:attrNameLst>
                                      </p:cBhvr>
                                      <p:to>
                                        <p:strVal val="visible"/>
                                      </p:to>
                                    </p:set>
                                    <p:anim calcmode="lin" valueType="num">
                                      <p:cBhvr>
                                        <p:cTn id="26" dur="500" fill="hold"/>
                                        <p:tgtEl>
                                          <p:spTgt spid="6160"/>
                                        </p:tgtEl>
                                        <p:attrNameLst>
                                          <p:attrName>ppt_w</p:attrName>
                                        </p:attrNameLst>
                                      </p:cBhvr>
                                      <p:tavLst>
                                        <p:tav tm="0">
                                          <p:val>
                                            <p:fltVal val="0"/>
                                          </p:val>
                                        </p:tav>
                                        <p:tav tm="100000">
                                          <p:val>
                                            <p:strVal val="#ppt_w"/>
                                          </p:val>
                                        </p:tav>
                                      </p:tavLst>
                                    </p:anim>
                                    <p:anim calcmode="lin" valueType="num">
                                      <p:cBhvr>
                                        <p:cTn id="27" dur="500" fill="hold"/>
                                        <p:tgtEl>
                                          <p:spTgt spid="6160"/>
                                        </p:tgtEl>
                                        <p:attrNameLst>
                                          <p:attrName>ppt_h</p:attrName>
                                        </p:attrNameLst>
                                      </p:cBhvr>
                                      <p:tavLst>
                                        <p:tav tm="0">
                                          <p:val>
                                            <p:fltVal val="0"/>
                                          </p:val>
                                        </p:tav>
                                        <p:tav tm="100000">
                                          <p:val>
                                            <p:strVal val="#ppt_h"/>
                                          </p:val>
                                        </p:tav>
                                      </p:tavLst>
                                    </p:anim>
                                    <p:animEffect transition="in" filter="fade">
                                      <p:cBhvr>
                                        <p:cTn id="28" dur="500"/>
                                        <p:tgtEl>
                                          <p:spTgt spid="6160"/>
                                        </p:tgtEl>
                                      </p:cBhvr>
                                    </p:animEffect>
                                  </p:childTnLst>
                                </p:cTn>
                              </p:par>
                              <p:par>
                                <p:cTn id="29" presetID="35" presetClass="path" presetSubtype="0" accel="50000" fill="hold" nodeType="withEffect">
                                  <p:stCondLst>
                                    <p:cond delay="300"/>
                                  </p:stCondLst>
                                  <p:childTnLst>
                                    <p:animMotion origin="layout" path="M -4.0536E-6 2.22222E-6 L 0.11513 0.12245 " pathEditMode="relative" rAng="0" ptsTypes="AA">
                                      <p:cBhvr>
                                        <p:cTn id="30" dur="700" spd="-99800" fill="hold"/>
                                        <p:tgtEl>
                                          <p:spTgt spid="6160"/>
                                        </p:tgtEl>
                                        <p:attrNameLst>
                                          <p:attrName>ppt_x</p:attrName>
                                          <p:attrName>ppt_y</p:attrName>
                                        </p:attrNameLst>
                                      </p:cBhvr>
                                      <p:rCtr x="5800" y="6100"/>
                                    </p:animMotion>
                                  </p:childTnLst>
                                </p:cTn>
                              </p:par>
                              <p:par>
                                <p:cTn id="31" presetID="1" presetClass="entr" presetSubtype="0" fill="hold" nodeType="withEffect">
                                  <p:stCondLst>
                                    <p:cond delay="0"/>
                                  </p:stCondLst>
                                  <p:childTnLst>
                                    <p:set>
                                      <p:cBhvr>
                                        <p:cTn id="32" dur="1" fill="hold">
                                          <p:stCondLst>
                                            <p:cond delay="0"/>
                                          </p:stCondLst>
                                        </p:cTn>
                                        <p:tgtEl>
                                          <p:spTgt spid="6155"/>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6155"/>
                                        </p:tgtEl>
                                        <p:attrNameLst>
                                          <p:attrName>style.visibility</p:attrName>
                                        </p:attrNameLst>
                                      </p:cBhvr>
                                      <p:to>
                                        <p:strVal val="visible"/>
                                      </p:to>
                                    </p:set>
                                    <p:anim calcmode="lin" valueType="num">
                                      <p:cBhvr>
                                        <p:cTn id="35" dur="500" fill="hold"/>
                                        <p:tgtEl>
                                          <p:spTgt spid="6155"/>
                                        </p:tgtEl>
                                        <p:attrNameLst>
                                          <p:attrName>ppt_w</p:attrName>
                                        </p:attrNameLst>
                                      </p:cBhvr>
                                      <p:tavLst>
                                        <p:tav tm="0">
                                          <p:val>
                                            <p:fltVal val="0"/>
                                          </p:val>
                                        </p:tav>
                                        <p:tav tm="100000">
                                          <p:val>
                                            <p:strVal val="#ppt_w"/>
                                          </p:val>
                                        </p:tav>
                                      </p:tavLst>
                                    </p:anim>
                                    <p:anim calcmode="lin" valueType="num">
                                      <p:cBhvr>
                                        <p:cTn id="36" dur="500" fill="hold"/>
                                        <p:tgtEl>
                                          <p:spTgt spid="6155"/>
                                        </p:tgtEl>
                                        <p:attrNameLst>
                                          <p:attrName>ppt_h</p:attrName>
                                        </p:attrNameLst>
                                      </p:cBhvr>
                                      <p:tavLst>
                                        <p:tav tm="0">
                                          <p:val>
                                            <p:fltVal val="0"/>
                                          </p:val>
                                        </p:tav>
                                        <p:tav tm="100000">
                                          <p:val>
                                            <p:strVal val="#ppt_h"/>
                                          </p:val>
                                        </p:tav>
                                      </p:tavLst>
                                    </p:anim>
                                    <p:animEffect transition="in" filter="fade">
                                      <p:cBhvr>
                                        <p:cTn id="37" dur="500"/>
                                        <p:tgtEl>
                                          <p:spTgt spid="6155"/>
                                        </p:tgtEl>
                                      </p:cBhvr>
                                    </p:animEffect>
                                  </p:childTnLst>
                                </p:cTn>
                              </p:par>
                              <p:par>
                                <p:cTn id="38" presetID="35" presetClass="path" presetSubtype="0" accel="50000" fill="hold" nodeType="withEffect">
                                  <p:stCondLst>
                                    <p:cond delay="0"/>
                                  </p:stCondLst>
                                  <p:childTnLst>
                                    <p:animMotion origin="layout" path="M 4.26044E-6 7.40741E-7 L 0.0692 0.17222 " pathEditMode="relative" rAng="0" ptsTypes="AA">
                                      <p:cBhvr>
                                        <p:cTn id="39" dur="700" spd="-99800" fill="hold"/>
                                        <p:tgtEl>
                                          <p:spTgt spid="6155"/>
                                        </p:tgtEl>
                                        <p:attrNameLst>
                                          <p:attrName>ppt_x</p:attrName>
                                          <p:attrName>ppt_y</p:attrName>
                                        </p:attrNameLst>
                                      </p:cBhvr>
                                      <p:rCtr x="3500" y="8600"/>
                                    </p:animMotion>
                                  </p:childTnLst>
                                </p:cTn>
                              </p:par>
                              <p:par>
                                <p:cTn id="40" presetID="1" presetClass="entr" presetSubtype="0" fill="hold" nodeType="withEffect">
                                  <p:stCondLst>
                                    <p:cond delay="300"/>
                                  </p:stCondLst>
                                  <p:childTnLst>
                                    <p:set>
                                      <p:cBhvr>
                                        <p:cTn id="41" dur="1" fill="hold">
                                          <p:stCondLst>
                                            <p:cond delay="0"/>
                                          </p:stCondLst>
                                        </p:cTn>
                                        <p:tgtEl>
                                          <p:spTgt spid="6157"/>
                                        </p:tgtEl>
                                        <p:attrNameLst>
                                          <p:attrName>style.visibility</p:attrName>
                                        </p:attrNameLst>
                                      </p:cBhvr>
                                      <p:to>
                                        <p:strVal val="visible"/>
                                      </p:to>
                                    </p:set>
                                  </p:childTnLst>
                                </p:cTn>
                              </p:par>
                              <p:par>
                                <p:cTn id="42" presetID="10" presetClass="entr" presetSubtype="0" fill="hold" nodeType="withEffect">
                                  <p:stCondLst>
                                    <p:cond delay="300"/>
                                  </p:stCondLst>
                                  <p:childTnLst>
                                    <p:set>
                                      <p:cBhvr>
                                        <p:cTn id="43" dur="1" fill="hold">
                                          <p:stCondLst>
                                            <p:cond delay="0"/>
                                          </p:stCondLst>
                                        </p:cTn>
                                        <p:tgtEl>
                                          <p:spTgt spid="6157"/>
                                        </p:tgtEl>
                                        <p:attrNameLst>
                                          <p:attrName>style.visibility</p:attrName>
                                        </p:attrNameLst>
                                      </p:cBhvr>
                                      <p:to>
                                        <p:strVal val="visible"/>
                                      </p:to>
                                    </p:set>
                                    <p:anim calcmode="lin" valueType="num">
                                      <p:cBhvr>
                                        <p:cTn id="44" dur="500" fill="hold"/>
                                        <p:tgtEl>
                                          <p:spTgt spid="6157"/>
                                        </p:tgtEl>
                                        <p:attrNameLst>
                                          <p:attrName>ppt_w</p:attrName>
                                        </p:attrNameLst>
                                      </p:cBhvr>
                                      <p:tavLst>
                                        <p:tav tm="0">
                                          <p:val>
                                            <p:fltVal val="0"/>
                                          </p:val>
                                        </p:tav>
                                        <p:tav tm="100000">
                                          <p:val>
                                            <p:strVal val="#ppt_w"/>
                                          </p:val>
                                        </p:tav>
                                      </p:tavLst>
                                    </p:anim>
                                    <p:anim calcmode="lin" valueType="num">
                                      <p:cBhvr>
                                        <p:cTn id="45" dur="500" fill="hold"/>
                                        <p:tgtEl>
                                          <p:spTgt spid="6157"/>
                                        </p:tgtEl>
                                        <p:attrNameLst>
                                          <p:attrName>ppt_h</p:attrName>
                                        </p:attrNameLst>
                                      </p:cBhvr>
                                      <p:tavLst>
                                        <p:tav tm="0">
                                          <p:val>
                                            <p:fltVal val="0"/>
                                          </p:val>
                                        </p:tav>
                                        <p:tav tm="100000">
                                          <p:val>
                                            <p:strVal val="#ppt_h"/>
                                          </p:val>
                                        </p:tav>
                                      </p:tavLst>
                                    </p:anim>
                                    <p:animEffect transition="in" filter="fade">
                                      <p:cBhvr>
                                        <p:cTn id="46" dur="500"/>
                                        <p:tgtEl>
                                          <p:spTgt spid="6157"/>
                                        </p:tgtEl>
                                      </p:cBhvr>
                                    </p:animEffect>
                                  </p:childTnLst>
                                </p:cTn>
                              </p:par>
                              <p:par>
                                <p:cTn id="47" presetID="35" presetClass="path" presetSubtype="0" accel="50000" fill="hold" nodeType="withEffect">
                                  <p:stCondLst>
                                    <p:cond delay="300"/>
                                  </p:stCondLst>
                                  <p:childTnLst>
                                    <p:animMotion origin="layout" path="M -4.91219E-6 -1.48148E-6 L 0.02693 0.18125 " pathEditMode="relative" rAng="0" ptsTypes="AA">
                                      <p:cBhvr>
                                        <p:cTn id="48" dur="700" spd="-99800" fill="hold"/>
                                        <p:tgtEl>
                                          <p:spTgt spid="6157"/>
                                        </p:tgtEl>
                                        <p:attrNameLst>
                                          <p:attrName>ppt_x</p:attrName>
                                          <p:attrName>ppt_y</p:attrName>
                                        </p:attrNameLst>
                                      </p:cBhvr>
                                      <p:rCtr x="1300" y="9100"/>
                                    </p:animMotion>
                                  </p:childTnLst>
                                </p:cTn>
                              </p:par>
                              <p:par>
                                <p:cTn id="49" presetID="1" presetClass="entr" presetSubtype="0" fill="hold" nodeType="withEffect">
                                  <p:stCondLst>
                                    <p:cond delay="100"/>
                                  </p:stCondLst>
                                  <p:childTnLst>
                                    <p:set>
                                      <p:cBhvr>
                                        <p:cTn id="50" dur="1" fill="hold">
                                          <p:stCondLst>
                                            <p:cond delay="0"/>
                                          </p:stCondLst>
                                        </p:cTn>
                                        <p:tgtEl>
                                          <p:spTgt spid="6158"/>
                                        </p:tgtEl>
                                        <p:attrNameLst>
                                          <p:attrName>style.visibility</p:attrName>
                                        </p:attrNameLst>
                                      </p:cBhvr>
                                      <p:to>
                                        <p:strVal val="visible"/>
                                      </p:to>
                                    </p:set>
                                  </p:childTnLst>
                                </p:cTn>
                              </p:par>
                              <p:par>
                                <p:cTn id="51" presetID="10" presetClass="entr" presetSubtype="0" fill="hold" nodeType="withEffect">
                                  <p:stCondLst>
                                    <p:cond delay="100"/>
                                  </p:stCondLst>
                                  <p:childTnLst>
                                    <p:set>
                                      <p:cBhvr>
                                        <p:cTn id="52" dur="1" fill="hold">
                                          <p:stCondLst>
                                            <p:cond delay="0"/>
                                          </p:stCondLst>
                                        </p:cTn>
                                        <p:tgtEl>
                                          <p:spTgt spid="6158"/>
                                        </p:tgtEl>
                                        <p:attrNameLst>
                                          <p:attrName>style.visibility</p:attrName>
                                        </p:attrNameLst>
                                      </p:cBhvr>
                                      <p:to>
                                        <p:strVal val="visible"/>
                                      </p:to>
                                    </p:set>
                                    <p:anim calcmode="lin" valueType="num">
                                      <p:cBhvr>
                                        <p:cTn id="53" dur="500" fill="hold"/>
                                        <p:tgtEl>
                                          <p:spTgt spid="6158"/>
                                        </p:tgtEl>
                                        <p:attrNameLst>
                                          <p:attrName>ppt_w</p:attrName>
                                        </p:attrNameLst>
                                      </p:cBhvr>
                                      <p:tavLst>
                                        <p:tav tm="0">
                                          <p:val>
                                            <p:fltVal val="0"/>
                                          </p:val>
                                        </p:tav>
                                        <p:tav tm="100000">
                                          <p:val>
                                            <p:strVal val="#ppt_w"/>
                                          </p:val>
                                        </p:tav>
                                      </p:tavLst>
                                    </p:anim>
                                    <p:anim calcmode="lin" valueType="num">
                                      <p:cBhvr>
                                        <p:cTn id="54" dur="500" fill="hold"/>
                                        <p:tgtEl>
                                          <p:spTgt spid="6158"/>
                                        </p:tgtEl>
                                        <p:attrNameLst>
                                          <p:attrName>ppt_h</p:attrName>
                                        </p:attrNameLst>
                                      </p:cBhvr>
                                      <p:tavLst>
                                        <p:tav tm="0">
                                          <p:val>
                                            <p:fltVal val="0"/>
                                          </p:val>
                                        </p:tav>
                                        <p:tav tm="100000">
                                          <p:val>
                                            <p:strVal val="#ppt_h"/>
                                          </p:val>
                                        </p:tav>
                                      </p:tavLst>
                                    </p:anim>
                                    <p:animEffect transition="in" filter="fade">
                                      <p:cBhvr>
                                        <p:cTn id="55" dur="500"/>
                                        <p:tgtEl>
                                          <p:spTgt spid="6158"/>
                                        </p:tgtEl>
                                      </p:cBhvr>
                                    </p:animEffect>
                                  </p:childTnLst>
                                </p:cTn>
                              </p:par>
                              <p:par>
                                <p:cTn id="56" presetID="35" presetClass="path" presetSubtype="0" accel="50000" fill="hold" nodeType="withEffect">
                                  <p:stCondLst>
                                    <p:cond delay="100"/>
                                  </p:stCondLst>
                                  <p:childTnLst>
                                    <p:animMotion origin="layout" path="M -3.37497E-6 -3.58927E-6 L -0.03773 0.21161 " pathEditMode="relative" rAng="0" ptsTypes="AA">
                                      <p:cBhvr>
                                        <p:cTn id="57" dur="700" spd="-99800" fill="hold"/>
                                        <p:tgtEl>
                                          <p:spTgt spid="6158"/>
                                        </p:tgtEl>
                                        <p:attrNameLst>
                                          <p:attrName>ppt_x</p:attrName>
                                          <p:attrName>ppt_y</p:attrName>
                                        </p:attrNameLst>
                                      </p:cBhvr>
                                      <p:rCtr x="-1700" y="10600"/>
                                    </p:animMotion>
                                  </p:childTnLst>
                                </p:cTn>
                              </p:par>
                              <p:par>
                                <p:cTn id="58" presetID="1" presetClass="entr" presetSubtype="0" fill="hold" nodeType="withEffect">
                                  <p:stCondLst>
                                    <p:cond delay="100"/>
                                  </p:stCondLst>
                                  <p:childTnLst>
                                    <p:set>
                                      <p:cBhvr>
                                        <p:cTn id="59" dur="1" fill="hold">
                                          <p:stCondLst>
                                            <p:cond delay="0"/>
                                          </p:stCondLst>
                                        </p:cTn>
                                        <p:tgtEl>
                                          <p:spTgt spid="6153"/>
                                        </p:tgtEl>
                                        <p:attrNameLst>
                                          <p:attrName>style.visibility</p:attrName>
                                        </p:attrNameLst>
                                      </p:cBhvr>
                                      <p:to>
                                        <p:strVal val="visible"/>
                                      </p:to>
                                    </p:set>
                                  </p:childTnLst>
                                </p:cTn>
                              </p:par>
                              <p:par>
                                <p:cTn id="60" presetID="10" presetClass="entr" presetSubtype="0" fill="hold" nodeType="withEffect">
                                  <p:stCondLst>
                                    <p:cond delay="100"/>
                                  </p:stCondLst>
                                  <p:childTnLst>
                                    <p:set>
                                      <p:cBhvr>
                                        <p:cTn id="61" dur="1" fill="hold">
                                          <p:stCondLst>
                                            <p:cond delay="0"/>
                                          </p:stCondLst>
                                        </p:cTn>
                                        <p:tgtEl>
                                          <p:spTgt spid="6153"/>
                                        </p:tgtEl>
                                        <p:attrNameLst>
                                          <p:attrName>style.visibility</p:attrName>
                                        </p:attrNameLst>
                                      </p:cBhvr>
                                      <p:to>
                                        <p:strVal val="visible"/>
                                      </p:to>
                                    </p:set>
                                    <p:anim calcmode="lin" valueType="num">
                                      <p:cBhvr>
                                        <p:cTn id="62" dur="500" fill="hold"/>
                                        <p:tgtEl>
                                          <p:spTgt spid="6153"/>
                                        </p:tgtEl>
                                        <p:attrNameLst>
                                          <p:attrName>ppt_w</p:attrName>
                                        </p:attrNameLst>
                                      </p:cBhvr>
                                      <p:tavLst>
                                        <p:tav tm="0">
                                          <p:val>
                                            <p:fltVal val="0"/>
                                          </p:val>
                                        </p:tav>
                                        <p:tav tm="100000">
                                          <p:val>
                                            <p:strVal val="#ppt_w"/>
                                          </p:val>
                                        </p:tav>
                                      </p:tavLst>
                                    </p:anim>
                                    <p:anim calcmode="lin" valueType="num">
                                      <p:cBhvr>
                                        <p:cTn id="63" dur="500" fill="hold"/>
                                        <p:tgtEl>
                                          <p:spTgt spid="6153"/>
                                        </p:tgtEl>
                                        <p:attrNameLst>
                                          <p:attrName>ppt_h</p:attrName>
                                        </p:attrNameLst>
                                      </p:cBhvr>
                                      <p:tavLst>
                                        <p:tav tm="0">
                                          <p:val>
                                            <p:fltVal val="0"/>
                                          </p:val>
                                        </p:tav>
                                        <p:tav tm="100000">
                                          <p:val>
                                            <p:strVal val="#ppt_h"/>
                                          </p:val>
                                        </p:tav>
                                      </p:tavLst>
                                    </p:anim>
                                    <p:animEffect transition="in" filter="fade">
                                      <p:cBhvr>
                                        <p:cTn id="64" dur="500"/>
                                        <p:tgtEl>
                                          <p:spTgt spid="6153"/>
                                        </p:tgtEl>
                                      </p:cBhvr>
                                    </p:animEffect>
                                  </p:childTnLst>
                                </p:cTn>
                              </p:par>
                              <p:par>
                                <p:cTn id="65" presetID="35" presetClass="path" presetSubtype="0" accel="50000" fill="hold" nodeType="withEffect">
                                  <p:stCondLst>
                                    <p:cond delay="100"/>
                                  </p:stCondLst>
                                  <p:childTnLst>
                                    <p:animMotion origin="layout" path="M -2.25345E-6 4.73636E-6 L -0.1949 0.04949 " pathEditMode="relative" rAng="0" ptsTypes="AA">
                                      <p:cBhvr>
                                        <p:cTn id="66" dur="700" spd="-99800" fill="hold"/>
                                        <p:tgtEl>
                                          <p:spTgt spid="6153"/>
                                        </p:tgtEl>
                                        <p:attrNameLst>
                                          <p:attrName>ppt_x</p:attrName>
                                          <p:attrName>ppt_y</p:attrName>
                                        </p:attrNameLst>
                                      </p:cBhvr>
                                      <p:rCtr x="-9500" y="2500"/>
                                    </p:animMotion>
                                  </p:childTnLst>
                                </p:cTn>
                              </p:par>
                              <p:par>
                                <p:cTn id="67" presetID="1" presetClass="entr" presetSubtype="0" fill="hold" nodeType="withEffect">
                                  <p:stCondLst>
                                    <p:cond delay="0"/>
                                  </p:stCondLst>
                                  <p:childTnLst>
                                    <p:set>
                                      <p:cBhvr>
                                        <p:cTn id="68" dur="1" fill="hold">
                                          <p:stCondLst>
                                            <p:cond delay="0"/>
                                          </p:stCondLst>
                                        </p:cTn>
                                        <p:tgtEl>
                                          <p:spTgt spid="6154"/>
                                        </p:tgtEl>
                                        <p:attrNameLst>
                                          <p:attrName>style.visibility</p:attrName>
                                        </p:attrNameLst>
                                      </p:cBhvr>
                                      <p:to>
                                        <p:strVal val="visible"/>
                                      </p:to>
                                    </p:set>
                                  </p:childTnLst>
                                </p:cTn>
                              </p:par>
                              <p:par>
                                <p:cTn id="69" presetID="10" presetClass="entr" presetSubtype="0" fill="hold" nodeType="withEffect">
                                  <p:stCondLst>
                                    <p:cond delay="0"/>
                                  </p:stCondLst>
                                  <p:childTnLst>
                                    <p:set>
                                      <p:cBhvr>
                                        <p:cTn id="70" dur="1" fill="hold">
                                          <p:stCondLst>
                                            <p:cond delay="0"/>
                                          </p:stCondLst>
                                        </p:cTn>
                                        <p:tgtEl>
                                          <p:spTgt spid="6154"/>
                                        </p:tgtEl>
                                        <p:attrNameLst>
                                          <p:attrName>style.visibility</p:attrName>
                                        </p:attrNameLst>
                                      </p:cBhvr>
                                      <p:to>
                                        <p:strVal val="visible"/>
                                      </p:to>
                                    </p:set>
                                    <p:anim calcmode="lin" valueType="num">
                                      <p:cBhvr>
                                        <p:cTn id="71" dur="500" fill="hold"/>
                                        <p:tgtEl>
                                          <p:spTgt spid="6154"/>
                                        </p:tgtEl>
                                        <p:attrNameLst>
                                          <p:attrName>ppt_w</p:attrName>
                                        </p:attrNameLst>
                                      </p:cBhvr>
                                      <p:tavLst>
                                        <p:tav tm="0">
                                          <p:val>
                                            <p:fltVal val="0"/>
                                          </p:val>
                                        </p:tav>
                                        <p:tav tm="100000">
                                          <p:val>
                                            <p:strVal val="#ppt_w"/>
                                          </p:val>
                                        </p:tav>
                                      </p:tavLst>
                                    </p:anim>
                                    <p:anim calcmode="lin" valueType="num">
                                      <p:cBhvr>
                                        <p:cTn id="72" dur="500" fill="hold"/>
                                        <p:tgtEl>
                                          <p:spTgt spid="6154"/>
                                        </p:tgtEl>
                                        <p:attrNameLst>
                                          <p:attrName>ppt_h</p:attrName>
                                        </p:attrNameLst>
                                      </p:cBhvr>
                                      <p:tavLst>
                                        <p:tav tm="0">
                                          <p:val>
                                            <p:fltVal val="0"/>
                                          </p:val>
                                        </p:tav>
                                        <p:tav tm="100000">
                                          <p:val>
                                            <p:strVal val="#ppt_h"/>
                                          </p:val>
                                        </p:tav>
                                      </p:tavLst>
                                    </p:anim>
                                    <p:animEffect transition="in" filter="fade">
                                      <p:cBhvr>
                                        <p:cTn id="73" dur="500"/>
                                        <p:tgtEl>
                                          <p:spTgt spid="6154"/>
                                        </p:tgtEl>
                                      </p:cBhvr>
                                    </p:animEffect>
                                  </p:childTnLst>
                                </p:cTn>
                              </p:par>
                              <p:par>
                                <p:cTn id="74" presetID="35" presetClass="path" presetSubtype="0" accel="50000" fill="hold" nodeType="withEffect">
                                  <p:stCondLst>
                                    <p:cond delay="0"/>
                                  </p:stCondLst>
                                  <p:childTnLst>
                                    <p:animMotion origin="layout" path="M 4.96943E-6 -7.40741E-7 L -0.17615 -0.04051 " pathEditMode="relative" rAng="0" ptsTypes="AA">
                                      <p:cBhvr>
                                        <p:cTn id="75" dur="700" spd="-99800" fill="hold"/>
                                        <p:tgtEl>
                                          <p:spTgt spid="6154"/>
                                        </p:tgtEl>
                                        <p:attrNameLst>
                                          <p:attrName>ppt_x</p:attrName>
                                          <p:attrName>ppt_y</p:attrName>
                                        </p:attrNameLst>
                                      </p:cBhvr>
                                      <p:rCtr x="-8600" y="-1800"/>
                                    </p:animMotion>
                                  </p:childTnLst>
                                </p:cTn>
                              </p:par>
                              <p:par>
                                <p:cTn id="76" presetID="1" presetClass="entr" presetSubtype="0" fill="hold" nodeType="withEffect">
                                  <p:stCondLst>
                                    <p:cond delay="200"/>
                                  </p:stCondLst>
                                  <p:childTnLst>
                                    <p:set>
                                      <p:cBhvr>
                                        <p:cTn id="77" dur="1" fill="hold">
                                          <p:stCondLst>
                                            <p:cond delay="0"/>
                                          </p:stCondLst>
                                        </p:cTn>
                                        <p:tgtEl>
                                          <p:spTgt spid="6156"/>
                                        </p:tgtEl>
                                        <p:attrNameLst>
                                          <p:attrName>style.visibility</p:attrName>
                                        </p:attrNameLst>
                                      </p:cBhvr>
                                      <p:to>
                                        <p:strVal val="visible"/>
                                      </p:to>
                                    </p:set>
                                  </p:childTnLst>
                                </p:cTn>
                              </p:par>
                              <p:par>
                                <p:cTn id="78" presetID="10" presetClass="entr" presetSubtype="0" fill="hold" nodeType="withEffect">
                                  <p:stCondLst>
                                    <p:cond delay="200"/>
                                  </p:stCondLst>
                                  <p:childTnLst>
                                    <p:set>
                                      <p:cBhvr>
                                        <p:cTn id="79" dur="1" fill="hold">
                                          <p:stCondLst>
                                            <p:cond delay="0"/>
                                          </p:stCondLst>
                                        </p:cTn>
                                        <p:tgtEl>
                                          <p:spTgt spid="6156"/>
                                        </p:tgtEl>
                                        <p:attrNameLst>
                                          <p:attrName>style.visibility</p:attrName>
                                        </p:attrNameLst>
                                      </p:cBhvr>
                                      <p:to>
                                        <p:strVal val="visible"/>
                                      </p:to>
                                    </p:set>
                                    <p:anim calcmode="lin" valueType="num">
                                      <p:cBhvr>
                                        <p:cTn id="80" dur="500" fill="hold"/>
                                        <p:tgtEl>
                                          <p:spTgt spid="6156"/>
                                        </p:tgtEl>
                                        <p:attrNameLst>
                                          <p:attrName>ppt_w</p:attrName>
                                        </p:attrNameLst>
                                      </p:cBhvr>
                                      <p:tavLst>
                                        <p:tav tm="0">
                                          <p:val>
                                            <p:fltVal val="0"/>
                                          </p:val>
                                        </p:tav>
                                        <p:tav tm="100000">
                                          <p:val>
                                            <p:strVal val="#ppt_w"/>
                                          </p:val>
                                        </p:tav>
                                      </p:tavLst>
                                    </p:anim>
                                    <p:anim calcmode="lin" valueType="num">
                                      <p:cBhvr>
                                        <p:cTn id="81" dur="500" fill="hold"/>
                                        <p:tgtEl>
                                          <p:spTgt spid="6156"/>
                                        </p:tgtEl>
                                        <p:attrNameLst>
                                          <p:attrName>ppt_h</p:attrName>
                                        </p:attrNameLst>
                                      </p:cBhvr>
                                      <p:tavLst>
                                        <p:tav tm="0">
                                          <p:val>
                                            <p:fltVal val="0"/>
                                          </p:val>
                                        </p:tav>
                                        <p:tav tm="100000">
                                          <p:val>
                                            <p:strVal val="#ppt_h"/>
                                          </p:val>
                                        </p:tav>
                                      </p:tavLst>
                                    </p:anim>
                                    <p:animEffect transition="in" filter="fade">
                                      <p:cBhvr>
                                        <p:cTn id="82" dur="500"/>
                                        <p:tgtEl>
                                          <p:spTgt spid="6156"/>
                                        </p:tgtEl>
                                      </p:cBhvr>
                                    </p:animEffect>
                                  </p:childTnLst>
                                </p:cTn>
                              </p:par>
                              <p:par>
                                <p:cTn id="83" presetID="35" presetClass="path" presetSubtype="0" accel="50000" fill="hold" nodeType="withEffect">
                                  <p:stCondLst>
                                    <p:cond delay="200"/>
                                  </p:stCondLst>
                                  <p:childTnLst>
                                    <p:animMotion origin="layout" path="M 4.92324E-6 3.15449E-6 L -0.17396 -0.14848 " pathEditMode="relative" rAng="0" ptsTypes="AA">
                                      <p:cBhvr>
                                        <p:cTn id="84" dur="700" spd="-99800" fill="hold"/>
                                        <p:tgtEl>
                                          <p:spTgt spid="6156"/>
                                        </p:tgtEl>
                                        <p:attrNameLst>
                                          <p:attrName>ppt_x</p:attrName>
                                          <p:attrName>ppt_y</p:attrName>
                                        </p:attrNameLst>
                                      </p:cBhvr>
                                      <p:rCtr x="-8500" y="-7200"/>
                                    </p:animMotion>
                                  </p:childTnLst>
                                </p:cTn>
                              </p:par>
                              <p:par>
                                <p:cTn id="85" presetID="1" presetClass="entr" presetSubtype="0" fill="hold" nodeType="withEffect">
                                  <p:stCondLst>
                                    <p:cond delay="100"/>
                                  </p:stCondLst>
                                  <p:childTnLst>
                                    <p:set>
                                      <p:cBhvr>
                                        <p:cTn id="86" dur="1" fill="hold">
                                          <p:stCondLst>
                                            <p:cond delay="0"/>
                                          </p:stCondLst>
                                        </p:cTn>
                                        <p:tgtEl>
                                          <p:spTgt spid="6159"/>
                                        </p:tgtEl>
                                        <p:attrNameLst>
                                          <p:attrName>style.visibility</p:attrName>
                                        </p:attrNameLst>
                                      </p:cBhvr>
                                      <p:to>
                                        <p:strVal val="visible"/>
                                      </p:to>
                                    </p:set>
                                  </p:childTnLst>
                                </p:cTn>
                              </p:par>
                              <p:par>
                                <p:cTn id="87" presetID="10" presetClass="entr" presetSubtype="0" fill="hold" nodeType="withEffect">
                                  <p:stCondLst>
                                    <p:cond delay="100"/>
                                  </p:stCondLst>
                                  <p:childTnLst>
                                    <p:set>
                                      <p:cBhvr>
                                        <p:cTn id="88" dur="1" fill="hold">
                                          <p:stCondLst>
                                            <p:cond delay="0"/>
                                          </p:stCondLst>
                                        </p:cTn>
                                        <p:tgtEl>
                                          <p:spTgt spid="6159"/>
                                        </p:tgtEl>
                                        <p:attrNameLst>
                                          <p:attrName>style.visibility</p:attrName>
                                        </p:attrNameLst>
                                      </p:cBhvr>
                                      <p:to>
                                        <p:strVal val="visible"/>
                                      </p:to>
                                    </p:set>
                                    <p:anim calcmode="lin" valueType="num">
                                      <p:cBhvr>
                                        <p:cTn id="89" dur="500" fill="hold"/>
                                        <p:tgtEl>
                                          <p:spTgt spid="6159"/>
                                        </p:tgtEl>
                                        <p:attrNameLst>
                                          <p:attrName>ppt_w</p:attrName>
                                        </p:attrNameLst>
                                      </p:cBhvr>
                                      <p:tavLst>
                                        <p:tav tm="0">
                                          <p:val>
                                            <p:fltVal val="0"/>
                                          </p:val>
                                        </p:tav>
                                        <p:tav tm="100000">
                                          <p:val>
                                            <p:strVal val="#ppt_w"/>
                                          </p:val>
                                        </p:tav>
                                      </p:tavLst>
                                    </p:anim>
                                    <p:anim calcmode="lin" valueType="num">
                                      <p:cBhvr>
                                        <p:cTn id="90" dur="500" fill="hold"/>
                                        <p:tgtEl>
                                          <p:spTgt spid="6159"/>
                                        </p:tgtEl>
                                        <p:attrNameLst>
                                          <p:attrName>ppt_h</p:attrName>
                                        </p:attrNameLst>
                                      </p:cBhvr>
                                      <p:tavLst>
                                        <p:tav tm="0">
                                          <p:val>
                                            <p:fltVal val="0"/>
                                          </p:val>
                                        </p:tav>
                                        <p:tav tm="100000">
                                          <p:val>
                                            <p:strVal val="#ppt_h"/>
                                          </p:val>
                                        </p:tav>
                                      </p:tavLst>
                                    </p:anim>
                                    <p:animEffect transition="in" filter="fade">
                                      <p:cBhvr>
                                        <p:cTn id="91" dur="500"/>
                                        <p:tgtEl>
                                          <p:spTgt spid="6159"/>
                                        </p:tgtEl>
                                      </p:cBhvr>
                                    </p:animEffect>
                                  </p:childTnLst>
                                </p:cTn>
                              </p:par>
                              <p:par>
                                <p:cTn id="92" presetID="35" presetClass="path" presetSubtype="0" accel="50000" fill="hold" nodeType="withEffect">
                                  <p:stCondLst>
                                    <p:cond delay="100"/>
                                  </p:stCondLst>
                                  <p:childTnLst>
                                    <p:animMotion origin="layout" path="M 3.66641E-6 -4.62535E-6 L -0.02915 0.13599 " pathEditMode="relative" rAng="0" ptsTypes="AA">
                                      <p:cBhvr>
                                        <p:cTn id="93" dur="700" spd="-99800" fill="hold"/>
                                        <p:tgtEl>
                                          <p:spTgt spid="6159"/>
                                        </p:tgtEl>
                                        <p:attrNameLst>
                                          <p:attrName>ppt_x</p:attrName>
                                          <p:attrName>ppt_y</p:attrName>
                                        </p:attrNameLst>
                                      </p:cBhvr>
                                      <p:rCtr x="-1300" y="6800"/>
                                    </p:animMotion>
                                  </p:childTnLst>
                                </p:cTn>
                              </p:par>
                              <p:par>
                                <p:cTn id="94" presetID="1" presetClass="entr" presetSubtype="0" fill="hold" nodeType="withEffect">
                                  <p:stCondLst>
                                    <p:cond delay="200"/>
                                  </p:stCondLst>
                                  <p:childTnLst>
                                    <p:set>
                                      <p:cBhvr>
                                        <p:cTn id="95" dur="1" fill="hold">
                                          <p:stCondLst>
                                            <p:cond delay="0"/>
                                          </p:stCondLst>
                                        </p:cTn>
                                        <p:tgtEl>
                                          <p:spTgt spid="6152"/>
                                        </p:tgtEl>
                                        <p:attrNameLst>
                                          <p:attrName>style.visibility</p:attrName>
                                        </p:attrNameLst>
                                      </p:cBhvr>
                                      <p:to>
                                        <p:strVal val="visible"/>
                                      </p:to>
                                    </p:set>
                                  </p:childTnLst>
                                </p:cTn>
                              </p:par>
                              <p:par>
                                <p:cTn id="96" presetID="10" presetClass="entr" presetSubtype="0" fill="hold" nodeType="withEffect">
                                  <p:stCondLst>
                                    <p:cond delay="200"/>
                                  </p:stCondLst>
                                  <p:childTnLst>
                                    <p:set>
                                      <p:cBhvr>
                                        <p:cTn id="97" dur="1" fill="hold">
                                          <p:stCondLst>
                                            <p:cond delay="0"/>
                                          </p:stCondLst>
                                        </p:cTn>
                                        <p:tgtEl>
                                          <p:spTgt spid="6152"/>
                                        </p:tgtEl>
                                        <p:attrNameLst>
                                          <p:attrName>style.visibility</p:attrName>
                                        </p:attrNameLst>
                                      </p:cBhvr>
                                      <p:to>
                                        <p:strVal val="visible"/>
                                      </p:to>
                                    </p:set>
                                    <p:anim calcmode="lin" valueType="num">
                                      <p:cBhvr>
                                        <p:cTn id="98" dur="500" fill="hold"/>
                                        <p:tgtEl>
                                          <p:spTgt spid="6152"/>
                                        </p:tgtEl>
                                        <p:attrNameLst>
                                          <p:attrName>ppt_w</p:attrName>
                                        </p:attrNameLst>
                                      </p:cBhvr>
                                      <p:tavLst>
                                        <p:tav tm="0">
                                          <p:val>
                                            <p:fltVal val="0"/>
                                          </p:val>
                                        </p:tav>
                                        <p:tav tm="100000">
                                          <p:val>
                                            <p:strVal val="#ppt_w"/>
                                          </p:val>
                                        </p:tav>
                                      </p:tavLst>
                                    </p:anim>
                                    <p:anim calcmode="lin" valueType="num">
                                      <p:cBhvr>
                                        <p:cTn id="99" dur="500" fill="hold"/>
                                        <p:tgtEl>
                                          <p:spTgt spid="6152"/>
                                        </p:tgtEl>
                                        <p:attrNameLst>
                                          <p:attrName>ppt_h</p:attrName>
                                        </p:attrNameLst>
                                      </p:cBhvr>
                                      <p:tavLst>
                                        <p:tav tm="0">
                                          <p:val>
                                            <p:fltVal val="0"/>
                                          </p:val>
                                        </p:tav>
                                        <p:tav tm="100000">
                                          <p:val>
                                            <p:strVal val="#ppt_h"/>
                                          </p:val>
                                        </p:tav>
                                      </p:tavLst>
                                    </p:anim>
                                    <p:animEffect transition="in" filter="fade">
                                      <p:cBhvr>
                                        <p:cTn id="100" dur="500"/>
                                        <p:tgtEl>
                                          <p:spTgt spid="6152"/>
                                        </p:tgtEl>
                                      </p:cBhvr>
                                    </p:animEffect>
                                  </p:childTnLst>
                                </p:cTn>
                              </p:par>
                              <p:par>
                                <p:cTn id="101" presetID="35" presetClass="path" presetSubtype="0" accel="50000" fill="hold" nodeType="withEffect">
                                  <p:stCondLst>
                                    <p:cond delay="200"/>
                                  </p:stCondLst>
                                  <p:childTnLst>
                                    <p:animMotion origin="layout" path="M -4.62859E-6 3.7037E-6 L 0.12879 0.20393 " pathEditMode="relative" rAng="0" ptsTypes="AA">
                                      <p:cBhvr>
                                        <p:cTn id="102" dur="700" spd="-99800" fill="hold"/>
                                        <p:tgtEl>
                                          <p:spTgt spid="6152"/>
                                        </p:tgtEl>
                                        <p:attrNameLst>
                                          <p:attrName>ppt_x</p:attrName>
                                          <p:attrName>ppt_y</p:attrName>
                                        </p:attrNameLst>
                                      </p:cBhvr>
                                      <p:rCtr x="6400" y="10200"/>
                                    </p:animMotion>
                                  </p:childTnLst>
                                </p:cTn>
                              </p:par>
                              <p:par>
                                <p:cTn id="103" presetID="1" presetClass="entr" presetSubtype="0" fill="hold" nodeType="withEffect">
                                  <p:stCondLst>
                                    <p:cond delay="200"/>
                                  </p:stCondLst>
                                  <p:childTnLst>
                                    <p:set>
                                      <p:cBhvr>
                                        <p:cTn id="104" dur="1" fill="hold">
                                          <p:stCondLst>
                                            <p:cond delay="0"/>
                                          </p:stCondLst>
                                        </p:cTn>
                                        <p:tgtEl>
                                          <p:spTgt spid="6178"/>
                                        </p:tgtEl>
                                        <p:attrNameLst>
                                          <p:attrName>style.visibility</p:attrName>
                                        </p:attrNameLst>
                                      </p:cBhvr>
                                      <p:to>
                                        <p:strVal val="visible"/>
                                      </p:to>
                                    </p:set>
                                  </p:childTnLst>
                                </p:cTn>
                              </p:par>
                              <p:par>
                                <p:cTn id="105" presetID="10" presetClass="entr" presetSubtype="0" fill="hold" nodeType="withEffect">
                                  <p:stCondLst>
                                    <p:cond delay="200"/>
                                  </p:stCondLst>
                                  <p:childTnLst>
                                    <p:set>
                                      <p:cBhvr>
                                        <p:cTn id="106" dur="1" fill="hold">
                                          <p:stCondLst>
                                            <p:cond delay="0"/>
                                          </p:stCondLst>
                                        </p:cTn>
                                        <p:tgtEl>
                                          <p:spTgt spid="6178"/>
                                        </p:tgtEl>
                                        <p:attrNameLst>
                                          <p:attrName>style.visibility</p:attrName>
                                        </p:attrNameLst>
                                      </p:cBhvr>
                                      <p:to>
                                        <p:strVal val="visible"/>
                                      </p:to>
                                    </p:set>
                                    <p:anim calcmode="lin" valueType="num">
                                      <p:cBhvr>
                                        <p:cTn id="107" dur="500" fill="hold"/>
                                        <p:tgtEl>
                                          <p:spTgt spid="6178"/>
                                        </p:tgtEl>
                                        <p:attrNameLst>
                                          <p:attrName>ppt_w</p:attrName>
                                        </p:attrNameLst>
                                      </p:cBhvr>
                                      <p:tavLst>
                                        <p:tav tm="0">
                                          <p:val>
                                            <p:fltVal val="0"/>
                                          </p:val>
                                        </p:tav>
                                        <p:tav tm="100000">
                                          <p:val>
                                            <p:strVal val="#ppt_w"/>
                                          </p:val>
                                        </p:tav>
                                      </p:tavLst>
                                    </p:anim>
                                    <p:anim calcmode="lin" valueType="num">
                                      <p:cBhvr>
                                        <p:cTn id="108" dur="500" fill="hold"/>
                                        <p:tgtEl>
                                          <p:spTgt spid="6178"/>
                                        </p:tgtEl>
                                        <p:attrNameLst>
                                          <p:attrName>ppt_h</p:attrName>
                                        </p:attrNameLst>
                                      </p:cBhvr>
                                      <p:tavLst>
                                        <p:tav tm="0">
                                          <p:val>
                                            <p:fltVal val="0"/>
                                          </p:val>
                                        </p:tav>
                                        <p:tav tm="100000">
                                          <p:val>
                                            <p:strVal val="#ppt_h"/>
                                          </p:val>
                                        </p:tav>
                                      </p:tavLst>
                                    </p:anim>
                                    <p:animEffect transition="in" filter="fade">
                                      <p:cBhvr>
                                        <p:cTn id="109" dur="500"/>
                                        <p:tgtEl>
                                          <p:spTgt spid="6178"/>
                                        </p:tgtEl>
                                      </p:cBhvr>
                                    </p:animEffect>
                                  </p:childTnLst>
                                </p:cTn>
                              </p:par>
                              <p:par>
                                <p:cTn id="110" presetID="35" presetClass="path" presetSubtype="0" accel="50000" fill="hold" nodeType="withEffect">
                                  <p:stCondLst>
                                    <p:cond delay="200"/>
                                  </p:stCondLst>
                                  <p:childTnLst>
                                    <p:animMotion origin="layout" path="M 3.88238E-6 -1.30435E-6 L 0.15404 0.0636 " pathEditMode="relative" rAng="0" ptsTypes="AA">
                                      <p:cBhvr>
                                        <p:cTn id="111" dur="700" spd="-99800" fill="hold"/>
                                        <p:tgtEl>
                                          <p:spTgt spid="6178"/>
                                        </p:tgtEl>
                                        <p:attrNameLst>
                                          <p:attrName>ppt_x</p:attrName>
                                          <p:attrName>ppt_y</p:attrName>
                                        </p:attrNameLst>
                                      </p:cBhvr>
                                      <p:rCtr x="7700" y="3200"/>
                                    </p:animMotion>
                                  </p:childTnLst>
                                </p:cTn>
                              </p:par>
                              <p:par>
                                <p:cTn id="112" presetID="1" presetClass="entr" presetSubtype="0" fill="hold" nodeType="withEffect">
                                  <p:stCondLst>
                                    <p:cond delay="200"/>
                                  </p:stCondLst>
                                  <p:childTnLst>
                                    <p:set>
                                      <p:cBhvr>
                                        <p:cTn id="113" dur="1" fill="hold">
                                          <p:stCondLst>
                                            <p:cond delay="0"/>
                                          </p:stCondLst>
                                        </p:cTn>
                                        <p:tgtEl>
                                          <p:spTgt spid="6181"/>
                                        </p:tgtEl>
                                        <p:attrNameLst>
                                          <p:attrName>style.visibility</p:attrName>
                                        </p:attrNameLst>
                                      </p:cBhvr>
                                      <p:to>
                                        <p:strVal val="visible"/>
                                      </p:to>
                                    </p:set>
                                  </p:childTnLst>
                                </p:cTn>
                              </p:par>
                              <p:par>
                                <p:cTn id="114" presetID="10" presetClass="entr" presetSubtype="0" fill="hold" nodeType="withEffect">
                                  <p:stCondLst>
                                    <p:cond delay="200"/>
                                  </p:stCondLst>
                                  <p:childTnLst>
                                    <p:set>
                                      <p:cBhvr>
                                        <p:cTn id="115" dur="1" fill="hold">
                                          <p:stCondLst>
                                            <p:cond delay="0"/>
                                          </p:stCondLst>
                                        </p:cTn>
                                        <p:tgtEl>
                                          <p:spTgt spid="6181"/>
                                        </p:tgtEl>
                                        <p:attrNameLst>
                                          <p:attrName>style.visibility</p:attrName>
                                        </p:attrNameLst>
                                      </p:cBhvr>
                                      <p:to>
                                        <p:strVal val="visible"/>
                                      </p:to>
                                    </p:set>
                                    <p:anim calcmode="lin" valueType="num">
                                      <p:cBhvr>
                                        <p:cTn id="116" dur="500" fill="hold"/>
                                        <p:tgtEl>
                                          <p:spTgt spid="6181"/>
                                        </p:tgtEl>
                                        <p:attrNameLst>
                                          <p:attrName>ppt_w</p:attrName>
                                        </p:attrNameLst>
                                      </p:cBhvr>
                                      <p:tavLst>
                                        <p:tav tm="0">
                                          <p:val>
                                            <p:fltVal val="0"/>
                                          </p:val>
                                        </p:tav>
                                        <p:tav tm="100000">
                                          <p:val>
                                            <p:strVal val="#ppt_w"/>
                                          </p:val>
                                        </p:tav>
                                      </p:tavLst>
                                    </p:anim>
                                    <p:anim calcmode="lin" valueType="num">
                                      <p:cBhvr>
                                        <p:cTn id="117" dur="500" fill="hold"/>
                                        <p:tgtEl>
                                          <p:spTgt spid="6181"/>
                                        </p:tgtEl>
                                        <p:attrNameLst>
                                          <p:attrName>ppt_h</p:attrName>
                                        </p:attrNameLst>
                                      </p:cBhvr>
                                      <p:tavLst>
                                        <p:tav tm="0">
                                          <p:val>
                                            <p:fltVal val="0"/>
                                          </p:val>
                                        </p:tav>
                                        <p:tav tm="100000">
                                          <p:val>
                                            <p:strVal val="#ppt_h"/>
                                          </p:val>
                                        </p:tav>
                                      </p:tavLst>
                                    </p:anim>
                                    <p:animEffect transition="in" filter="fade">
                                      <p:cBhvr>
                                        <p:cTn id="118" dur="500"/>
                                        <p:tgtEl>
                                          <p:spTgt spid="6181"/>
                                        </p:tgtEl>
                                      </p:cBhvr>
                                    </p:animEffect>
                                  </p:childTnLst>
                                </p:cTn>
                              </p:par>
                              <p:par>
                                <p:cTn id="119" presetID="35" presetClass="path" presetSubtype="0" accel="50000" fill="hold" nodeType="withEffect">
                                  <p:stCondLst>
                                    <p:cond delay="200"/>
                                  </p:stCondLst>
                                  <p:childTnLst>
                                    <p:animMotion origin="layout" path="M -4.15821E-6 1.11933E-6 L -0.09966 0.17507 " pathEditMode="relative" rAng="0" ptsTypes="AA">
                                      <p:cBhvr>
                                        <p:cTn id="120" dur="700" spd="-99800" fill="hold"/>
                                        <p:tgtEl>
                                          <p:spTgt spid="6181"/>
                                        </p:tgtEl>
                                        <p:attrNameLst>
                                          <p:attrName>ppt_x</p:attrName>
                                          <p:attrName>ppt_y</p:attrName>
                                        </p:attrNameLst>
                                      </p:cBhvr>
                                      <p:rCtr x="-4800" y="8700"/>
                                    </p:animMotion>
                                  </p:childTnLst>
                                </p:cTn>
                              </p:par>
                              <p:par>
                                <p:cTn id="121" presetID="1" presetClass="entr" presetSubtype="0" fill="hold" nodeType="withEffect">
                                  <p:stCondLst>
                                    <p:cond delay="400"/>
                                  </p:stCondLst>
                                  <p:childTnLst>
                                    <p:set>
                                      <p:cBhvr>
                                        <p:cTn id="122" dur="1" fill="hold">
                                          <p:stCondLst>
                                            <p:cond delay="0"/>
                                          </p:stCondLst>
                                        </p:cTn>
                                        <p:tgtEl>
                                          <p:spTgt spid="6179"/>
                                        </p:tgtEl>
                                        <p:attrNameLst>
                                          <p:attrName>style.visibility</p:attrName>
                                        </p:attrNameLst>
                                      </p:cBhvr>
                                      <p:to>
                                        <p:strVal val="visible"/>
                                      </p:to>
                                    </p:set>
                                  </p:childTnLst>
                                </p:cTn>
                              </p:par>
                              <p:par>
                                <p:cTn id="123" presetID="10" presetClass="entr" presetSubtype="0" fill="hold" nodeType="withEffect">
                                  <p:stCondLst>
                                    <p:cond delay="400"/>
                                  </p:stCondLst>
                                  <p:childTnLst>
                                    <p:set>
                                      <p:cBhvr>
                                        <p:cTn id="124" dur="1" fill="hold">
                                          <p:stCondLst>
                                            <p:cond delay="0"/>
                                          </p:stCondLst>
                                        </p:cTn>
                                        <p:tgtEl>
                                          <p:spTgt spid="6179"/>
                                        </p:tgtEl>
                                        <p:attrNameLst>
                                          <p:attrName>style.visibility</p:attrName>
                                        </p:attrNameLst>
                                      </p:cBhvr>
                                      <p:to>
                                        <p:strVal val="visible"/>
                                      </p:to>
                                    </p:set>
                                    <p:anim calcmode="lin" valueType="num">
                                      <p:cBhvr>
                                        <p:cTn id="125" dur="500" fill="hold"/>
                                        <p:tgtEl>
                                          <p:spTgt spid="6179"/>
                                        </p:tgtEl>
                                        <p:attrNameLst>
                                          <p:attrName>ppt_w</p:attrName>
                                        </p:attrNameLst>
                                      </p:cBhvr>
                                      <p:tavLst>
                                        <p:tav tm="0">
                                          <p:val>
                                            <p:fltVal val="0"/>
                                          </p:val>
                                        </p:tav>
                                        <p:tav tm="100000">
                                          <p:val>
                                            <p:strVal val="#ppt_w"/>
                                          </p:val>
                                        </p:tav>
                                      </p:tavLst>
                                    </p:anim>
                                    <p:anim calcmode="lin" valueType="num">
                                      <p:cBhvr>
                                        <p:cTn id="126" dur="500" fill="hold"/>
                                        <p:tgtEl>
                                          <p:spTgt spid="6179"/>
                                        </p:tgtEl>
                                        <p:attrNameLst>
                                          <p:attrName>ppt_h</p:attrName>
                                        </p:attrNameLst>
                                      </p:cBhvr>
                                      <p:tavLst>
                                        <p:tav tm="0">
                                          <p:val>
                                            <p:fltVal val="0"/>
                                          </p:val>
                                        </p:tav>
                                        <p:tav tm="100000">
                                          <p:val>
                                            <p:strVal val="#ppt_h"/>
                                          </p:val>
                                        </p:tav>
                                      </p:tavLst>
                                    </p:anim>
                                    <p:animEffect transition="in" filter="fade">
                                      <p:cBhvr>
                                        <p:cTn id="127" dur="500"/>
                                        <p:tgtEl>
                                          <p:spTgt spid="6179"/>
                                        </p:tgtEl>
                                      </p:cBhvr>
                                    </p:animEffect>
                                  </p:childTnLst>
                                </p:cTn>
                              </p:par>
                              <p:par>
                                <p:cTn id="128" presetID="35" presetClass="path" presetSubtype="0" accel="50000" fill="hold" nodeType="withEffect">
                                  <p:stCondLst>
                                    <p:cond delay="400"/>
                                  </p:stCondLst>
                                  <p:childTnLst>
                                    <p:animMotion origin="layout" path="M -4.27531E-6 5.2729E-7 L 0.16849 0.18316 " pathEditMode="relative" rAng="0" ptsTypes="AA">
                                      <p:cBhvr>
                                        <p:cTn id="129" dur="700" spd="-99800" fill="hold"/>
                                        <p:tgtEl>
                                          <p:spTgt spid="6179"/>
                                        </p:tgtEl>
                                        <p:attrNameLst>
                                          <p:attrName>ppt_x</p:attrName>
                                          <p:attrName>ppt_y</p:attrName>
                                        </p:attrNameLst>
                                      </p:cBhvr>
                                      <p:rCtr x="8400" y="9200"/>
                                    </p:animMotion>
                                  </p:childTnLst>
                                </p:cTn>
                              </p:par>
                              <p:par>
                                <p:cTn id="130" presetID="1" presetClass="entr" presetSubtype="0" fill="hold" nodeType="withEffect">
                                  <p:stCondLst>
                                    <p:cond delay="400"/>
                                  </p:stCondLst>
                                  <p:childTnLst>
                                    <p:set>
                                      <p:cBhvr>
                                        <p:cTn id="131" dur="1" fill="hold">
                                          <p:stCondLst>
                                            <p:cond delay="0"/>
                                          </p:stCondLst>
                                        </p:cTn>
                                        <p:tgtEl>
                                          <p:spTgt spid="6177"/>
                                        </p:tgtEl>
                                        <p:attrNameLst>
                                          <p:attrName>style.visibility</p:attrName>
                                        </p:attrNameLst>
                                      </p:cBhvr>
                                      <p:to>
                                        <p:strVal val="visible"/>
                                      </p:to>
                                    </p:set>
                                  </p:childTnLst>
                                </p:cTn>
                              </p:par>
                              <p:par>
                                <p:cTn id="132" presetID="10" presetClass="entr" presetSubtype="0" fill="hold" nodeType="withEffect">
                                  <p:stCondLst>
                                    <p:cond delay="400"/>
                                  </p:stCondLst>
                                  <p:childTnLst>
                                    <p:set>
                                      <p:cBhvr>
                                        <p:cTn id="133" dur="1" fill="hold">
                                          <p:stCondLst>
                                            <p:cond delay="0"/>
                                          </p:stCondLst>
                                        </p:cTn>
                                        <p:tgtEl>
                                          <p:spTgt spid="6177"/>
                                        </p:tgtEl>
                                        <p:attrNameLst>
                                          <p:attrName>style.visibility</p:attrName>
                                        </p:attrNameLst>
                                      </p:cBhvr>
                                      <p:to>
                                        <p:strVal val="visible"/>
                                      </p:to>
                                    </p:set>
                                    <p:anim calcmode="lin" valueType="num">
                                      <p:cBhvr>
                                        <p:cTn id="134" dur="500" fill="hold"/>
                                        <p:tgtEl>
                                          <p:spTgt spid="6177"/>
                                        </p:tgtEl>
                                        <p:attrNameLst>
                                          <p:attrName>ppt_w</p:attrName>
                                        </p:attrNameLst>
                                      </p:cBhvr>
                                      <p:tavLst>
                                        <p:tav tm="0">
                                          <p:val>
                                            <p:fltVal val="0"/>
                                          </p:val>
                                        </p:tav>
                                        <p:tav tm="100000">
                                          <p:val>
                                            <p:strVal val="#ppt_w"/>
                                          </p:val>
                                        </p:tav>
                                      </p:tavLst>
                                    </p:anim>
                                    <p:anim calcmode="lin" valueType="num">
                                      <p:cBhvr>
                                        <p:cTn id="135" dur="500" fill="hold"/>
                                        <p:tgtEl>
                                          <p:spTgt spid="6177"/>
                                        </p:tgtEl>
                                        <p:attrNameLst>
                                          <p:attrName>ppt_h</p:attrName>
                                        </p:attrNameLst>
                                      </p:cBhvr>
                                      <p:tavLst>
                                        <p:tav tm="0">
                                          <p:val>
                                            <p:fltVal val="0"/>
                                          </p:val>
                                        </p:tav>
                                        <p:tav tm="100000">
                                          <p:val>
                                            <p:strVal val="#ppt_h"/>
                                          </p:val>
                                        </p:tav>
                                      </p:tavLst>
                                    </p:anim>
                                    <p:animEffect transition="in" filter="fade">
                                      <p:cBhvr>
                                        <p:cTn id="136" dur="500"/>
                                        <p:tgtEl>
                                          <p:spTgt spid="6177"/>
                                        </p:tgtEl>
                                      </p:cBhvr>
                                    </p:animEffect>
                                  </p:childTnLst>
                                </p:cTn>
                              </p:par>
                              <p:par>
                                <p:cTn id="137" presetID="35" presetClass="path" presetSubtype="0" accel="50000" fill="hold" nodeType="withEffect">
                                  <p:stCondLst>
                                    <p:cond delay="400"/>
                                  </p:stCondLst>
                                  <p:childTnLst>
                                    <p:animMotion origin="layout" path="M 1.47541E-6 4.04255E-6 L -0.05621 0.06822 " pathEditMode="relative" rAng="0" ptsTypes="AA">
                                      <p:cBhvr>
                                        <p:cTn id="138" dur="700" spd="-99800" fill="hold"/>
                                        <p:tgtEl>
                                          <p:spTgt spid="6177"/>
                                        </p:tgtEl>
                                        <p:attrNameLst>
                                          <p:attrName>ppt_x</p:attrName>
                                          <p:attrName>ppt_y</p:attrName>
                                        </p:attrNameLst>
                                      </p:cBhvr>
                                      <p:rCtr x="-2600" y="3400"/>
                                    </p:animMotion>
                                  </p:childTnLst>
                                </p:cTn>
                              </p:par>
                              <p:par>
                                <p:cTn id="139" presetID="1" presetClass="entr" presetSubtype="0" fill="hold" nodeType="withEffect">
                                  <p:stCondLst>
                                    <p:cond delay="400"/>
                                  </p:stCondLst>
                                  <p:childTnLst>
                                    <p:set>
                                      <p:cBhvr>
                                        <p:cTn id="140" dur="1" fill="hold">
                                          <p:stCondLst>
                                            <p:cond delay="0"/>
                                          </p:stCondLst>
                                        </p:cTn>
                                        <p:tgtEl>
                                          <p:spTgt spid="6175"/>
                                        </p:tgtEl>
                                        <p:attrNameLst>
                                          <p:attrName>style.visibility</p:attrName>
                                        </p:attrNameLst>
                                      </p:cBhvr>
                                      <p:to>
                                        <p:strVal val="visible"/>
                                      </p:to>
                                    </p:set>
                                  </p:childTnLst>
                                </p:cTn>
                              </p:par>
                              <p:par>
                                <p:cTn id="141" presetID="10" presetClass="entr" presetSubtype="0" fill="hold" nodeType="withEffect">
                                  <p:stCondLst>
                                    <p:cond delay="400"/>
                                  </p:stCondLst>
                                  <p:childTnLst>
                                    <p:set>
                                      <p:cBhvr>
                                        <p:cTn id="142" dur="1" fill="hold">
                                          <p:stCondLst>
                                            <p:cond delay="0"/>
                                          </p:stCondLst>
                                        </p:cTn>
                                        <p:tgtEl>
                                          <p:spTgt spid="6175"/>
                                        </p:tgtEl>
                                        <p:attrNameLst>
                                          <p:attrName>style.visibility</p:attrName>
                                        </p:attrNameLst>
                                      </p:cBhvr>
                                      <p:to>
                                        <p:strVal val="visible"/>
                                      </p:to>
                                    </p:set>
                                    <p:anim calcmode="lin" valueType="num">
                                      <p:cBhvr>
                                        <p:cTn id="143" dur="500" fill="hold"/>
                                        <p:tgtEl>
                                          <p:spTgt spid="6175"/>
                                        </p:tgtEl>
                                        <p:attrNameLst>
                                          <p:attrName>ppt_w</p:attrName>
                                        </p:attrNameLst>
                                      </p:cBhvr>
                                      <p:tavLst>
                                        <p:tav tm="0">
                                          <p:val>
                                            <p:fltVal val="0"/>
                                          </p:val>
                                        </p:tav>
                                        <p:tav tm="100000">
                                          <p:val>
                                            <p:strVal val="#ppt_w"/>
                                          </p:val>
                                        </p:tav>
                                      </p:tavLst>
                                    </p:anim>
                                    <p:anim calcmode="lin" valueType="num">
                                      <p:cBhvr>
                                        <p:cTn id="144" dur="500" fill="hold"/>
                                        <p:tgtEl>
                                          <p:spTgt spid="6175"/>
                                        </p:tgtEl>
                                        <p:attrNameLst>
                                          <p:attrName>ppt_h</p:attrName>
                                        </p:attrNameLst>
                                      </p:cBhvr>
                                      <p:tavLst>
                                        <p:tav tm="0">
                                          <p:val>
                                            <p:fltVal val="0"/>
                                          </p:val>
                                        </p:tav>
                                        <p:tav tm="100000">
                                          <p:val>
                                            <p:strVal val="#ppt_h"/>
                                          </p:val>
                                        </p:tav>
                                      </p:tavLst>
                                    </p:anim>
                                    <p:animEffect transition="in" filter="fade">
                                      <p:cBhvr>
                                        <p:cTn id="145" dur="500"/>
                                        <p:tgtEl>
                                          <p:spTgt spid="6175"/>
                                        </p:tgtEl>
                                      </p:cBhvr>
                                    </p:animEffect>
                                  </p:childTnLst>
                                </p:cTn>
                              </p:par>
                              <p:par>
                                <p:cTn id="146" presetID="35" presetClass="path" presetSubtype="0" accel="50000" fill="hold" nodeType="withEffect">
                                  <p:stCondLst>
                                    <p:cond delay="400"/>
                                  </p:stCondLst>
                                  <p:childTnLst>
                                    <p:animMotion origin="layout" path="M 3.70023E-6 -1.42461E-6 L -0.15106 0.04047 " pathEditMode="relative" rAng="0" ptsTypes="AA">
                                      <p:cBhvr>
                                        <p:cTn id="147" dur="700" spd="-99800" fill="hold"/>
                                        <p:tgtEl>
                                          <p:spTgt spid="6175"/>
                                        </p:tgtEl>
                                        <p:attrNameLst>
                                          <p:attrName>ppt_x</p:attrName>
                                          <p:attrName>ppt_y</p:attrName>
                                        </p:attrNameLst>
                                      </p:cBhvr>
                                      <p:rCtr x="-7400" y="2000"/>
                                    </p:animMotion>
                                  </p:childTnLst>
                                </p:cTn>
                              </p:par>
                              <p:par>
                                <p:cTn id="148" presetID="1" presetClass="entr" presetSubtype="0" fill="hold" nodeType="withEffect">
                                  <p:stCondLst>
                                    <p:cond delay="100"/>
                                  </p:stCondLst>
                                  <p:childTnLst>
                                    <p:set>
                                      <p:cBhvr>
                                        <p:cTn id="149" dur="1" fill="hold">
                                          <p:stCondLst>
                                            <p:cond delay="0"/>
                                          </p:stCondLst>
                                        </p:cTn>
                                        <p:tgtEl>
                                          <p:spTgt spid="6161"/>
                                        </p:tgtEl>
                                        <p:attrNameLst>
                                          <p:attrName>style.visibility</p:attrName>
                                        </p:attrNameLst>
                                      </p:cBhvr>
                                      <p:to>
                                        <p:strVal val="visible"/>
                                      </p:to>
                                    </p:set>
                                  </p:childTnLst>
                                </p:cTn>
                              </p:par>
                              <p:par>
                                <p:cTn id="150" presetID="10" presetClass="entr" presetSubtype="0" fill="hold" nodeType="withEffect">
                                  <p:stCondLst>
                                    <p:cond delay="100"/>
                                  </p:stCondLst>
                                  <p:childTnLst>
                                    <p:set>
                                      <p:cBhvr>
                                        <p:cTn id="151" dur="1" fill="hold">
                                          <p:stCondLst>
                                            <p:cond delay="0"/>
                                          </p:stCondLst>
                                        </p:cTn>
                                        <p:tgtEl>
                                          <p:spTgt spid="6161"/>
                                        </p:tgtEl>
                                        <p:attrNameLst>
                                          <p:attrName>style.visibility</p:attrName>
                                        </p:attrNameLst>
                                      </p:cBhvr>
                                      <p:to>
                                        <p:strVal val="visible"/>
                                      </p:to>
                                    </p:set>
                                    <p:anim calcmode="lin" valueType="num">
                                      <p:cBhvr>
                                        <p:cTn id="152" dur="500" fill="hold"/>
                                        <p:tgtEl>
                                          <p:spTgt spid="6161"/>
                                        </p:tgtEl>
                                        <p:attrNameLst>
                                          <p:attrName>ppt_w</p:attrName>
                                        </p:attrNameLst>
                                      </p:cBhvr>
                                      <p:tavLst>
                                        <p:tav tm="0">
                                          <p:val>
                                            <p:fltVal val="0"/>
                                          </p:val>
                                        </p:tav>
                                        <p:tav tm="100000">
                                          <p:val>
                                            <p:strVal val="#ppt_w"/>
                                          </p:val>
                                        </p:tav>
                                      </p:tavLst>
                                    </p:anim>
                                    <p:anim calcmode="lin" valueType="num">
                                      <p:cBhvr>
                                        <p:cTn id="153" dur="500" fill="hold"/>
                                        <p:tgtEl>
                                          <p:spTgt spid="6161"/>
                                        </p:tgtEl>
                                        <p:attrNameLst>
                                          <p:attrName>ppt_h</p:attrName>
                                        </p:attrNameLst>
                                      </p:cBhvr>
                                      <p:tavLst>
                                        <p:tav tm="0">
                                          <p:val>
                                            <p:fltVal val="0"/>
                                          </p:val>
                                        </p:tav>
                                        <p:tav tm="100000">
                                          <p:val>
                                            <p:strVal val="#ppt_h"/>
                                          </p:val>
                                        </p:tav>
                                      </p:tavLst>
                                    </p:anim>
                                    <p:animEffect transition="in" filter="fade">
                                      <p:cBhvr>
                                        <p:cTn id="154" dur="500"/>
                                        <p:tgtEl>
                                          <p:spTgt spid="6161"/>
                                        </p:tgtEl>
                                      </p:cBhvr>
                                    </p:animEffect>
                                  </p:childTnLst>
                                </p:cTn>
                              </p:par>
                              <p:par>
                                <p:cTn id="155" presetID="35" presetClass="path" presetSubtype="0" accel="50000" fill="hold" nodeType="withEffect">
                                  <p:stCondLst>
                                    <p:cond delay="100"/>
                                  </p:stCondLst>
                                  <p:childTnLst>
                                    <p:animMotion origin="layout" path="M 2.46942E-6 2.49769E-7 L -0.17695 -0.07054 " pathEditMode="relative" rAng="0" ptsTypes="AA">
                                      <p:cBhvr>
                                        <p:cTn id="156" dur="700" spd="-99800" fill="hold"/>
                                        <p:tgtEl>
                                          <p:spTgt spid="6161"/>
                                        </p:tgtEl>
                                        <p:attrNameLst>
                                          <p:attrName>ppt_x</p:attrName>
                                          <p:attrName>ppt_y</p:attrName>
                                        </p:attrNameLst>
                                      </p:cBhvr>
                                      <p:rCtr x="-8600" y="-3300"/>
                                    </p:animMotion>
                                  </p:childTnLst>
                                </p:cTn>
                              </p:par>
                              <p:par>
                                <p:cTn id="157" presetID="1" presetClass="entr" presetSubtype="0" fill="hold" nodeType="withEffect">
                                  <p:stCondLst>
                                    <p:cond delay="400"/>
                                  </p:stCondLst>
                                  <p:childTnLst>
                                    <p:set>
                                      <p:cBhvr>
                                        <p:cTn id="158" dur="1" fill="hold">
                                          <p:stCondLst>
                                            <p:cond delay="0"/>
                                          </p:stCondLst>
                                        </p:cTn>
                                        <p:tgtEl>
                                          <p:spTgt spid="6180"/>
                                        </p:tgtEl>
                                        <p:attrNameLst>
                                          <p:attrName>style.visibility</p:attrName>
                                        </p:attrNameLst>
                                      </p:cBhvr>
                                      <p:to>
                                        <p:strVal val="visible"/>
                                      </p:to>
                                    </p:set>
                                  </p:childTnLst>
                                </p:cTn>
                              </p:par>
                              <p:par>
                                <p:cTn id="159" presetID="10" presetClass="entr" presetSubtype="0" fill="hold" nodeType="withEffect">
                                  <p:stCondLst>
                                    <p:cond delay="400"/>
                                  </p:stCondLst>
                                  <p:childTnLst>
                                    <p:set>
                                      <p:cBhvr>
                                        <p:cTn id="160" dur="1" fill="hold">
                                          <p:stCondLst>
                                            <p:cond delay="0"/>
                                          </p:stCondLst>
                                        </p:cTn>
                                        <p:tgtEl>
                                          <p:spTgt spid="6180"/>
                                        </p:tgtEl>
                                        <p:attrNameLst>
                                          <p:attrName>style.visibility</p:attrName>
                                        </p:attrNameLst>
                                      </p:cBhvr>
                                      <p:to>
                                        <p:strVal val="visible"/>
                                      </p:to>
                                    </p:set>
                                    <p:anim calcmode="lin" valueType="num">
                                      <p:cBhvr>
                                        <p:cTn id="161" dur="500" fill="hold"/>
                                        <p:tgtEl>
                                          <p:spTgt spid="6180"/>
                                        </p:tgtEl>
                                        <p:attrNameLst>
                                          <p:attrName>ppt_w</p:attrName>
                                        </p:attrNameLst>
                                      </p:cBhvr>
                                      <p:tavLst>
                                        <p:tav tm="0">
                                          <p:val>
                                            <p:fltVal val="0"/>
                                          </p:val>
                                        </p:tav>
                                        <p:tav tm="100000">
                                          <p:val>
                                            <p:strVal val="#ppt_w"/>
                                          </p:val>
                                        </p:tav>
                                      </p:tavLst>
                                    </p:anim>
                                    <p:anim calcmode="lin" valueType="num">
                                      <p:cBhvr>
                                        <p:cTn id="162" dur="500" fill="hold"/>
                                        <p:tgtEl>
                                          <p:spTgt spid="6180"/>
                                        </p:tgtEl>
                                        <p:attrNameLst>
                                          <p:attrName>ppt_h</p:attrName>
                                        </p:attrNameLst>
                                      </p:cBhvr>
                                      <p:tavLst>
                                        <p:tav tm="0">
                                          <p:val>
                                            <p:fltVal val="0"/>
                                          </p:val>
                                        </p:tav>
                                        <p:tav tm="100000">
                                          <p:val>
                                            <p:strVal val="#ppt_h"/>
                                          </p:val>
                                        </p:tav>
                                      </p:tavLst>
                                    </p:anim>
                                    <p:animEffect transition="in" filter="fade">
                                      <p:cBhvr>
                                        <p:cTn id="163" dur="500"/>
                                        <p:tgtEl>
                                          <p:spTgt spid="6180"/>
                                        </p:tgtEl>
                                      </p:cBhvr>
                                    </p:animEffect>
                                  </p:childTnLst>
                                </p:cTn>
                              </p:par>
                              <p:par>
                                <p:cTn id="164" presetID="35" presetClass="path" presetSubtype="0" accel="50000" fill="hold" nodeType="withEffect">
                                  <p:stCondLst>
                                    <p:cond delay="400"/>
                                  </p:stCondLst>
                                  <p:childTnLst>
                                    <p:animMotion origin="layout" path="M 1.01483E-7 -2.10916E-6 L -0.14325 -0.10199 " pathEditMode="relative" rAng="0" ptsTypes="AA">
                                      <p:cBhvr>
                                        <p:cTn id="165" dur="700" spd="-99800" fill="hold"/>
                                        <p:tgtEl>
                                          <p:spTgt spid="6180"/>
                                        </p:tgtEl>
                                        <p:attrNameLst>
                                          <p:attrName>ppt_x</p:attrName>
                                          <p:attrName>ppt_y</p:attrName>
                                        </p:attrNameLst>
                                      </p:cBhvr>
                                      <p:rCtr x="-7000" y="-4900"/>
                                    </p:animMotion>
                                  </p:childTnLst>
                                </p:cTn>
                              </p:par>
                              <p:par>
                                <p:cTn id="166" presetID="1" presetClass="entr" presetSubtype="0" fill="hold" nodeType="withEffect">
                                  <p:stCondLst>
                                    <p:cond delay="300"/>
                                  </p:stCondLst>
                                  <p:childTnLst>
                                    <p:set>
                                      <p:cBhvr>
                                        <p:cTn id="167" dur="1" fill="hold">
                                          <p:stCondLst>
                                            <p:cond delay="0"/>
                                          </p:stCondLst>
                                        </p:cTn>
                                        <p:tgtEl>
                                          <p:spTgt spid="6176"/>
                                        </p:tgtEl>
                                        <p:attrNameLst>
                                          <p:attrName>style.visibility</p:attrName>
                                        </p:attrNameLst>
                                      </p:cBhvr>
                                      <p:to>
                                        <p:strVal val="visible"/>
                                      </p:to>
                                    </p:set>
                                  </p:childTnLst>
                                </p:cTn>
                              </p:par>
                              <p:par>
                                <p:cTn id="168" presetID="10" presetClass="entr" presetSubtype="0" fill="hold" nodeType="withEffect">
                                  <p:stCondLst>
                                    <p:cond delay="300"/>
                                  </p:stCondLst>
                                  <p:childTnLst>
                                    <p:set>
                                      <p:cBhvr>
                                        <p:cTn id="169" dur="1" fill="hold">
                                          <p:stCondLst>
                                            <p:cond delay="0"/>
                                          </p:stCondLst>
                                        </p:cTn>
                                        <p:tgtEl>
                                          <p:spTgt spid="6176"/>
                                        </p:tgtEl>
                                        <p:attrNameLst>
                                          <p:attrName>style.visibility</p:attrName>
                                        </p:attrNameLst>
                                      </p:cBhvr>
                                      <p:to>
                                        <p:strVal val="visible"/>
                                      </p:to>
                                    </p:set>
                                    <p:anim calcmode="lin" valueType="num">
                                      <p:cBhvr>
                                        <p:cTn id="170" dur="500" fill="hold"/>
                                        <p:tgtEl>
                                          <p:spTgt spid="6176"/>
                                        </p:tgtEl>
                                        <p:attrNameLst>
                                          <p:attrName>ppt_w</p:attrName>
                                        </p:attrNameLst>
                                      </p:cBhvr>
                                      <p:tavLst>
                                        <p:tav tm="0">
                                          <p:val>
                                            <p:fltVal val="0"/>
                                          </p:val>
                                        </p:tav>
                                        <p:tav tm="100000">
                                          <p:val>
                                            <p:strVal val="#ppt_w"/>
                                          </p:val>
                                        </p:tav>
                                      </p:tavLst>
                                    </p:anim>
                                    <p:anim calcmode="lin" valueType="num">
                                      <p:cBhvr>
                                        <p:cTn id="171" dur="500" fill="hold"/>
                                        <p:tgtEl>
                                          <p:spTgt spid="6176"/>
                                        </p:tgtEl>
                                        <p:attrNameLst>
                                          <p:attrName>ppt_h</p:attrName>
                                        </p:attrNameLst>
                                      </p:cBhvr>
                                      <p:tavLst>
                                        <p:tav tm="0">
                                          <p:val>
                                            <p:fltVal val="0"/>
                                          </p:val>
                                        </p:tav>
                                        <p:tav tm="100000">
                                          <p:val>
                                            <p:strVal val="#ppt_h"/>
                                          </p:val>
                                        </p:tav>
                                      </p:tavLst>
                                    </p:anim>
                                    <p:animEffect transition="in" filter="fade">
                                      <p:cBhvr>
                                        <p:cTn id="172" dur="500"/>
                                        <p:tgtEl>
                                          <p:spTgt spid="6176"/>
                                        </p:tgtEl>
                                      </p:cBhvr>
                                    </p:animEffect>
                                  </p:childTnLst>
                                </p:cTn>
                              </p:par>
                              <p:par>
                                <p:cTn id="173" presetID="35" presetClass="path" presetSubtype="0" accel="50000" fill="hold" nodeType="withEffect">
                                  <p:stCondLst>
                                    <p:cond delay="300"/>
                                  </p:stCondLst>
                                  <p:childTnLst>
                                    <p:animMotion origin="layout" path="M 3.01848E-6 4.58834E-6 L -0.09446 -0.04603 " pathEditMode="relative" rAng="0" ptsTypes="AA">
                                      <p:cBhvr>
                                        <p:cTn id="174" dur="700" spd="-99800" fill="hold"/>
                                        <p:tgtEl>
                                          <p:spTgt spid="6176"/>
                                        </p:tgtEl>
                                        <p:attrNameLst>
                                          <p:attrName>ppt_x</p:attrName>
                                          <p:attrName>ppt_y</p:attrName>
                                        </p:attrNameLst>
                                      </p:cBhvr>
                                      <p:rCtr x="-4500" y="-2100"/>
                                    </p:animMotion>
                                  </p:childTnLst>
                                </p:cTn>
                              </p:par>
                            </p:childTnLst>
                          </p:cTn>
                        </p:par>
                        <p:par>
                          <p:cTn id="175" fill="hold">
                            <p:stCondLst>
                              <p:cond delay="2300"/>
                            </p:stCondLst>
                            <p:childTnLst>
                              <p:par>
                                <p:cTn id="176" presetID="1" presetClass="entr" presetSubtype="0" fill="hold" grpId="0" nodeType="afterEffect">
                                  <p:stCondLst>
                                    <p:cond delay="0"/>
                                  </p:stCondLst>
                                  <p:childTnLst>
                                    <p:set>
                                      <p:cBhvr>
                                        <p:cTn id="177" dur="1" fill="hold">
                                          <p:stCondLst>
                                            <p:cond delay="0"/>
                                          </p:stCondLst>
                                        </p:cTn>
                                        <p:tgtEl>
                                          <p:spTgt spid="6147"/>
                                        </p:tgtEl>
                                        <p:attrNameLst>
                                          <p:attrName>style.visibility</p:attrName>
                                        </p:attrNameLst>
                                      </p:cBhvr>
                                      <p:to>
                                        <p:strVal val="visible"/>
                                      </p:to>
                                    </p:set>
                                  </p:childTnLst>
                                </p:cTn>
                              </p:par>
                              <p:par>
                                <p:cTn id="178" presetID="10" presetClass="entr" presetSubtype="0" fill="hold" grpId="1" nodeType="withEffect">
                                  <p:stCondLst>
                                    <p:cond delay="0"/>
                                  </p:stCondLst>
                                  <p:childTnLst>
                                    <p:set>
                                      <p:cBhvr>
                                        <p:cTn id="179" dur="1" fill="hold">
                                          <p:stCondLst>
                                            <p:cond delay="0"/>
                                          </p:stCondLst>
                                        </p:cTn>
                                        <p:tgtEl>
                                          <p:spTgt spid="6147"/>
                                        </p:tgtEl>
                                        <p:attrNameLst>
                                          <p:attrName>style.visibility</p:attrName>
                                        </p:attrNameLst>
                                      </p:cBhvr>
                                      <p:to>
                                        <p:strVal val="visible"/>
                                      </p:to>
                                    </p:set>
                                    <p:anim calcmode="lin" valueType="num">
                                      <p:cBhvr>
                                        <p:cTn id="180" dur="500" fill="hold"/>
                                        <p:tgtEl>
                                          <p:spTgt spid="6147"/>
                                        </p:tgtEl>
                                        <p:attrNameLst>
                                          <p:attrName>ppt_w</p:attrName>
                                        </p:attrNameLst>
                                      </p:cBhvr>
                                      <p:tavLst>
                                        <p:tav tm="0">
                                          <p:val>
                                            <p:fltVal val="0"/>
                                          </p:val>
                                        </p:tav>
                                        <p:tav tm="100000">
                                          <p:val>
                                            <p:strVal val="#ppt_w"/>
                                          </p:val>
                                        </p:tav>
                                      </p:tavLst>
                                    </p:anim>
                                    <p:anim calcmode="lin" valueType="num">
                                      <p:cBhvr>
                                        <p:cTn id="181" dur="500" fill="hold"/>
                                        <p:tgtEl>
                                          <p:spTgt spid="6147"/>
                                        </p:tgtEl>
                                        <p:attrNameLst>
                                          <p:attrName>ppt_h</p:attrName>
                                        </p:attrNameLst>
                                      </p:cBhvr>
                                      <p:tavLst>
                                        <p:tav tm="0">
                                          <p:val>
                                            <p:fltVal val="0"/>
                                          </p:val>
                                        </p:tav>
                                        <p:tav tm="100000">
                                          <p:val>
                                            <p:strVal val="#ppt_h"/>
                                          </p:val>
                                        </p:tav>
                                      </p:tavLst>
                                    </p:anim>
                                    <p:animEffect transition="in" filter="fade">
                                      <p:cBhvr>
                                        <p:cTn id="182" dur="500"/>
                                        <p:tgtEl>
                                          <p:spTgt spid="6147"/>
                                        </p:tgtEl>
                                      </p:cBhvr>
                                    </p:animEffect>
                                  </p:childTnLst>
                                </p:cTn>
                              </p:par>
                              <p:par>
                                <p:cTn id="183" presetID="35" presetClass="path" presetSubtype="0" accel="50000" fill="hold" grpId="2" nodeType="withEffect">
                                  <p:stCondLst>
                                    <p:cond delay="0"/>
                                  </p:stCondLst>
                                  <p:childTnLst>
                                    <p:animMotion origin="layout" path="M 4.99285E-6 0 L -0.82829 0.24398 " pathEditMode="relative" rAng="0" ptsTypes="AA">
                                      <p:cBhvr>
                                        <p:cTn id="184" dur="1000" spd="-99800" fill="hold"/>
                                        <p:tgtEl>
                                          <p:spTgt spid="6147"/>
                                        </p:tgtEl>
                                        <p:attrNameLst>
                                          <p:attrName>ppt_x</p:attrName>
                                          <p:attrName>ppt_y</p:attrName>
                                        </p:attrNameLst>
                                      </p:cBhvr>
                                      <p:rCtr x="-41200" y="12200"/>
                                    </p:animMotion>
                                  </p:childTnLst>
                                </p:cTn>
                              </p:par>
                              <p:par>
                                <p:cTn id="185" presetID="22" presetClass="entr" presetSubtype="2" fill="hold" grpId="0" nodeType="withEffect">
                                  <p:stCondLst>
                                    <p:cond delay="950"/>
                                  </p:stCondLst>
                                  <p:childTnLst>
                                    <p:set>
                                      <p:cBhvr>
                                        <p:cTn id="186" dur="1" fill="hold">
                                          <p:stCondLst>
                                            <p:cond delay="0"/>
                                          </p:stCondLst>
                                        </p:cTn>
                                        <p:tgtEl>
                                          <p:spTgt spid="6170"/>
                                        </p:tgtEl>
                                        <p:attrNameLst>
                                          <p:attrName>style.visibility</p:attrName>
                                        </p:attrNameLst>
                                      </p:cBhvr>
                                      <p:to>
                                        <p:strVal val="visible"/>
                                      </p:to>
                                    </p:set>
                                    <p:animEffect transition="in" filter="wipe(right)">
                                      <p:cBhvr>
                                        <p:cTn id="187" dur="50"/>
                                        <p:tgtEl>
                                          <p:spTgt spid="6170"/>
                                        </p:tgtEl>
                                      </p:cBhvr>
                                    </p:animEffect>
                                  </p:childTnLst>
                                </p:cTn>
                              </p:par>
                              <p:par>
                                <p:cTn id="188" presetID="1" presetClass="entr" presetSubtype="0" fill="hold" grpId="0" nodeType="withEffect">
                                  <p:stCondLst>
                                    <p:cond delay="100"/>
                                  </p:stCondLst>
                                  <p:childTnLst>
                                    <p:set>
                                      <p:cBhvr>
                                        <p:cTn id="189" dur="1" fill="hold">
                                          <p:stCondLst>
                                            <p:cond delay="0"/>
                                          </p:stCondLst>
                                        </p:cTn>
                                        <p:tgtEl>
                                          <p:spTgt spid="6148"/>
                                        </p:tgtEl>
                                        <p:attrNameLst>
                                          <p:attrName>style.visibility</p:attrName>
                                        </p:attrNameLst>
                                      </p:cBhvr>
                                      <p:to>
                                        <p:strVal val="visible"/>
                                      </p:to>
                                    </p:set>
                                  </p:childTnLst>
                                </p:cTn>
                              </p:par>
                              <p:par>
                                <p:cTn id="190" presetID="10" presetClass="entr" presetSubtype="0" fill="hold" grpId="1" nodeType="withEffect">
                                  <p:stCondLst>
                                    <p:cond delay="100"/>
                                  </p:stCondLst>
                                  <p:childTnLst>
                                    <p:set>
                                      <p:cBhvr>
                                        <p:cTn id="191" dur="1" fill="hold">
                                          <p:stCondLst>
                                            <p:cond delay="0"/>
                                          </p:stCondLst>
                                        </p:cTn>
                                        <p:tgtEl>
                                          <p:spTgt spid="6148"/>
                                        </p:tgtEl>
                                        <p:attrNameLst>
                                          <p:attrName>style.visibility</p:attrName>
                                        </p:attrNameLst>
                                      </p:cBhvr>
                                      <p:to>
                                        <p:strVal val="visible"/>
                                      </p:to>
                                    </p:set>
                                    <p:anim calcmode="lin" valueType="num">
                                      <p:cBhvr>
                                        <p:cTn id="192" dur="500" fill="hold"/>
                                        <p:tgtEl>
                                          <p:spTgt spid="6148"/>
                                        </p:tgtEl>
                                        <p:attrNameLst>
                                          <p:attrName>ppt_w</p:attrName>
                                        </p:attrNameLst>
                                      </p:cBhvr>
                                      <p:tavLst>
                                        <p:tav tm="0">
                                          <p:val>
                                            <p:fltVal val="0"/>
                                          </p:val>
                                        </p:tav>
                                        <p:tav tm="100000">
                                          <p:val>
                                            <p:strVal val="#ppt_w"/>
                                          </p:val>
                                        </p:tav>
                                      </p:tavLst>
                                    </p:anim>
                                    <p:anim calcmode="lin" valueType="num">
                                      <p:cBhvr>
                                        <p:cTn id="193" dur="500" fill="hold"/>
                                        <p:tgtEl>
                                          <p:spTgt spid="6148"/>
                                        </p:tgtEl>
                                        <p:attrNameLst>
                                          <p:attrName>ppt_h</p:attrName>
                                        </p:attrNameLst>
                                      </p:cBhvr>
                                      <p:tavLst>
                                        <p:tav tm="0">
                                          <p:val>
                                            <p:fltVal val="0"/>
                                          </p:val>
                                        </p:tav>
                                        <p:tav tm="100000">
                                          <p:val>
                                            <p:strVal val="#ppt_h"/>
                                          </p:val>
                                        </p:tav>
                                      </p:tavLst>
                                    </p:anim>
                                    <p:animEffect transition="in" filter="fade">
                                      <p:cBhvr>
                                        <p:cTn id="194" dur="500"/>
                                        <p:tgtEl>
                                          <p:spTgt spid="6148"/>
                                        </p:tgtEl>
                                      </p:cBhvr>
                                    </p:animEffect>
                                  </p:childTnLst>
                                </p:cTn>
                              </p:par>
                              <p:par>
                                <p:cTn id="195" presetID="35" presetClass="path" presetSubtype="0" accel="50000" fill="hold" grpId="2" nodeType="withEffect">
                                  <p:stCondLst>
                                    <p:cond delay="100"/>
                                  </p:stCondLst>
                                  <p:childTnLst>
                                    <p:animMotion origin="layout" path="M 4.99285E-6 -3.7037E-7 L -0.82829 0.13611 " pathEditMode="relative" rAng="0" ptsTypes="AA">
                                      <p:cBhvr>
                                        <p:cTn id="196" dur="1000" spd="-99800" fill="hold"/>
                                        <p:tgtEl>
                                          <p:spTgt spid="6148"/>
                                        </p:tgtEl>
                                        <p:attrNameLst>
                                          <p:attrName>ppt_x</p:attrName>
                                          <p:attrName>ppt_y</p:attrName>
                                        </p:attrNameLst>
                                      </p:cBhvr>
                                      <p:rCtr x="-41200" y="6800"/>
                                    </p:animMotion>
                                  </p:childTnLst>
                                </p:cTn>
                              </p:par>
                              <p:par>
                                <p:cTn id="197" presetID="22" presetClass="entr" presetSubtype="2" fill="hold" grpId="0" nodeType="withEffect">
                                  <p:stCondLst>
                                    <p:cond delay="1050"/>
                                  </p:stCondLst>
                                  <p:childTnLst>
                                    <p:set>
                                      <p:cBhvr>
                                        <p:cTn id="198" dur="1" fill="hold">
                                          <p:stCondLst>
                                            <p:cond delay="0"/>
                                          </p:stCondLst>
                                        </p:cTn>
                                        <p:tgtEl>
                                          <p:spTgt spid="6171"/>
                                        </p:tgtEl>
                                        <p:attrNameLst>
                                          <p:attrName>style.visibility</p:attrName>
                                        </p:attrNameLst>
                                      </p:cBhvr>
                                      <p:to>
                                        <p:strVal val="visible"/>
                                      </p:to>
                                    </p:set>
                                    <p:animEffect transition="in" filter="wipe(right)">
                                      <p:cBhvr>
                                        <p:cTn id="199" dur="50"/>
                                        <p:tgtEl>
                                          <p:spTgt spid="6171"/>
                                        </p:tgtEl>
                                      </p:cBhvr>
                                    </p:animEffect>
                                  </p:childTnLst>
                                </p:cTn>
                              </p:par>
                              <p:par>
                                <p:cTn id="200" presetID="1" presetClass="entr" presetSubtype="0" fill="hold" grpId="0" nodeType="withEffect">
                                  <p:stCondLst>
                                    <p:cond delay="200"/>
                                  </p:stCondLst>
                                  <p:childTnLst>
                                    <p:set>
                                      <p:cBhvr>
                                        <p:cTn id="201" dur="1" fill="hold">
                                          <p:stCondLst>
                                            <p:cond delay="0"/>
                                          </p:stCondLst>
                                        </p:cTn>
                                        <p:tgtEl>
                                          <p:spTgt spid="6149"/>
                                        </p:tgtEl>
                                        <p:attrNameLst>
                                          <p:attrName>style.visibility</p:attrName>
                                        </p:attrNameLst>
                                      </p:cBhvr>
                                      <p:to>
                                        <p:strVal val="visible"/>
                                      </p:to>
                                    </p:set>
                                  </p:childTnLst>
                                </p:cTn>
                              </p:par>
                              <p:par>
                                <p:cTn id="202" presetID="10" presetClass="entr" presetSubtype="0" fill="hold" grpId="1" nodeType="withEffect">
                                  <p:stCondLst>
                                    <p:cond delay="200"/>
                                  </p:stCondLst>
                                  <p:childTnLst>
                                    <p:set>
                                      <p:cBhvr>
                                        <p:cTn id="203" dur="1" fill="hold">
                                          <p:stCondLst>
                                            <p:cond delay="0"/>
                                          </p:stCondLst>
                                        </p:cTn>
                                        <p:tgtEl>
                                          <p:spTgt spid="6149"/>
                                        </p:tgtEl>
                                        <p:attrNameLst>
                                          <p:attrName>style.visibility</p:attrName>
                                        </p:attrNameLst>
                                      </p:cBhvr>
                                      <p:to>
                                        <p:strVal val="visible"/>
                                      </p:to>
                                    </p:set>
                                    <p:anim calcmode="lin" valueType="num">
                                      <p:cBhvr>
                                        <p:cTn id="204" dur="500" fill="hold"/>
                                        <p:tgtEl>
                                          <p:spTgt spid="6149"/>
                                        </p:tgtEl>
                                        <p:attrNameLst>
                                          <p:attrName>ppt_w</p:attrName>
                                        </p:attrNameLst>
                                      </p:cBhvr>
                                      <p:tavLst>
                                        <p:tav tm="0">
                                          <p:val>
                                            <p:fltVal val="0"/>
                                          </p:val>
                                        </p:tav>
                                        <p:tav tm="100000">
                                          <p:val>
                                            <p:strVal val="#ppt_w"/>
                                          </p:val>
                                        </p:tav>
                                      </p:tavLst>
                                    </p:anim>
                                    <p:anim calcmode="lin" valueType="num">
                                      <p:cBhvr>
                                        <p:cTn id="205" dur="500" fill="hold"/>
                                        <p:tgtEl>
                                          <p:spTgt spid="6149"/>
                                        </p:tgtEl>
                                        <p:attrNameLst>
                                          <p:attrName>ppt_h</p:attrName>
                                        </p:attrNameLst>
                                      </p:cBhvr>
                                      <p:tavLst>
                                        <p:tav tm="0">
                                          <p:val>
                                            <p:fltVal val="0"/>
                                          </p:val>
                                        </p:tav>
                                        <p:tav tm="100000">
                                          <p:val>
                                            <p:strVal val="#ppt_h"/>
                                          </p:val>
                                        </p:tav>
                                      </p:tavLst>
                                    </p:anim>
                                    <p:animEffect transition="in" filter="fade">
                                      <p:cBhvr>
                                        <p:cTn id="206" dur="500"/>
                                        <p:tgtEl>
                                          <p:spTgt spid="6149"/>
                                        </p:tgtEl>
                                      </p:cBhvr>
                                    </p:animEffect>
                                  </p:childTnLst>
                                </p:cTn>
                              </p:par>
                              <p:par>
                                <p:cTn id="207" presetID="35" presetClass="path" presetSubtype="0" accel="50000" fill="hold" grpId="2" nodeType="withEffect">
                                  <p:stCondLst>
                                    <p:cond delay="200"/>
                                  </p:stCondLst>
                                  <p:childTnLst>
                                    <p:animMotion origin="layout" path="M 4.99285E-6 -2.22222E-6 L -0.82829 0.02801 " pathEditMode="relative" rAng="0" ptsTypes="AA">
                                      <p:cBhvr>
                                        <p:cTn id="208" dur="1000" spd="-99800" fill="hold"/>
                                        <p:tgtEl>
                                          <p:spTgt spid="6149"/>
                                        </p:tgtEl>
                                        <p:attrNameLst>
                                          <p:attrName>ppt_x</p:attrName>
                                          <p:attrName>ppt_y</p:attrName>
                                        </p:attrNameLst>
                                      </p:cBhvr>
                                      <p:rCtr x="-41200" y="1400"/>
                                    </p:animMotion>
                                  </p:childTnLst>
                                </p:cTn>
                              </p:par>
                              <p:par>
                                <p:cTn id="209" presetID="22" presetClass="entr" presetSubtype="2" fill="hold" grpId="0" nodeType="withEffect">
                                  <p:stCondLst>
                                    <p:cond delay="1150"/>
                                  </p:stCondLst>
                                  <p:childTnLst>
                                    <p:set>
                                      <p:cBhvr>
                                        <p:cTn id="210" dur="1" fill="hold">
                                          <p:stCondLst>
                                            <p:cond delay="0"/>
                                          </p:stCondLst>
                                        </p:cTn>
                                        <p:tgtEl>
                                          <p:spTgt spid="6172"/>
                                        </p:tgtEl>
                                        <p:attrNameLst>
                                          <p:attrName>style.visibility</p:attrName>
                                        </p:attrNameLst>
                                      </p:cBhvr>
                                      <p:to>
                                        <p:strVal val="visible"/>
                                      </p:to>
                                    </p:set>
                                    <p:animEffect transition="in" filter="wipe(right)">
                                      <p:cBhvr>
                                        <p:cTn id="211" dur="50"/>
                                        <p:tgtEl>
                                          <p:spTgt spid="6172"/>
                                        </p:tgtEl>
                                      </p:cBhvr>
                                    </p:animEffect>
                                  </p:childTnLst>
                                </p:cTn>
                              </p:par>
                              <p:par>
                                <p:cTn id="212" presetID="1" presetClass="entr" presetSubtype="0" fill="hold" grpId="0" nodeType="withEffect">
                                  <p:stCondLst>
                                    <p:cond delay="300"/>
                                  </p:stCondLst>
                                  <p:childTnLst>
                                    <p:set>
                                      <p:cBhvr>
                                        <p:cTn id="213" dur="1" fill="hold">
                                          <p:stCondLst>
                                            <p:cond delay="0"/>
                                          </p:stCondLst>
                                        </p:cTn>
                                        <p:tgtEl>
                                          <p:spTgt spid="6150"/>
                                        </p:tgtEl>
                                        <p:attrNameLst>
                                          <p:attrName>style.visibility</p:attrName>
                                        </p:attrNameLst>
                                      </p:cBhvr>
                                      <p:to>
                                        <p:strVal val="visible"/>
                                      </p:to>
                                    </p:set>
                                  </p:childTnLst>
                                </p:cTn>
                              </p:par>
                              <p:par>
                                <p:cTn id="214" presetID="10" presetClass="entr" presetSubtype="0" fill="hold" grpId="1" nodeType="withEffect">
                                  <p:stCondLst>
                                    <p:cond delay="300"/>
                                  </p:stCondLst>
                                  <p:childTnLst>
                                    <p:set>
                                      <p:cBhvr>
                                        <p:cTn id="215" dur="1" fill="hold">
                                          <p:stCondLst>
                                            <p:cond delay="0"/>
                                          </p:stCondLst>
                                        </p:cTn>
                                        <p:tgtEl>
                                          <p:spTgt spid="6150"/>
                                        </p:tgtEl>
                                        <p:attrNameLst>
                                          <p:attrName>style.visibility</p:attrName>
                                        </p:attrNameLst>
                                      </p:cBhvr>
                                      <p:to>
                                        <p:strVal val="visible"/>
                                      </p:to>
                                    </p:set>
                                    <p:anim calcmode="lin" valueType="num">
                                      <p:cBhvr>
                                        <p:cTn id="216" dur="500" fill="hold"/>
                                        <p:tgtEl>
                                          <p:spTgt spid="6150"/>
                                        </p:tgtEl>
                                        <p:attrNameLst>
                                          <p:attrName>ppt_w</p:attrName>
                                        </p:attrNameLst>
                                      </p:cBhvr>
                                      <p:tavLst>
                                        <p:tav tm="0">
                                          <p:val>
                                            <p:fltVal val="0"/>
                                          </p:val>
                                        </p:tav>
                                        <p:tav tm="100000">
                                          <p:val>
                                            <p:strVal val="#ppt_w"/>
                                          </p:val>
                                        </p:tav>
                                      </p:tavLst>
                                    </p:anim>
                                    <p:anim calcmode="lin" valueType="num">
                                      <p:cBhvr>
                                        <p:cTn id="217" dur="500" fill="hold"/>
                                        <p:tgtEl>
                                          <p:spTgt spid="6150"/>
                                        </p:tgtEl>
                                        <p:attrNameLst>
                                          <p:attrName>ppt_h</p:attrName>
                                        </p:attrNameLst>
                                      </p:cBhvr>
                                      <p:tavLst>
                                        <p:tav tm="0">
                                          <p:val>
                                            <p:fltVal val="0"/>
                                          </p:val>
                                        </p:tav>
                                        <p:tav tm="100000">
                                          <p:val>
                                            <p:strVal val="#ppt_h"/>
                                          </p:val>
                                        </p:tav>
                                      </p:tavLst>
                                    </p:anim>
                                    <p:animEffect transition="in" filter="fade">
                                      <p:cBhvr>
                                        <p:cTn id="218" dur="500"/>
                                        <p:tgtEl>
                                          <p:spTgt spid="6150"/>
                                        </p:tgtEl>
                                      </p:cBhvr>
                                    </p:animEffect>
                                  </p:childTnLst>
                                </p:cTn>
                              </p:par>
                              <p:par>
                                <p:cTn id="219" presetID="35" presetClass="path" presetSubtype="0" accel="50000" fill="hold" grpId="2" nodeType="withEffect">
                                  <p:stCondLst>
                                    <p:cond delay="300"/>
                                  </p:stCondLst>
                                  <p:childTnLst>
                                    <p:animMotion origin="layout" path="M 4.99285E-6 -2.59259E-6 L -0.82829 -0.07986 " pathEditMode="relative" rAng="0" ptsTypes="AA">
                                      <p:cBhvr>
                                        <p:cTn id="220" dur="1000" spd="-99800" fill="hold"/>
                                        <p:tgtEl>
                                          <p:spTgt spid="6150"/>
                                        </p:tgtEl>
                                        <p:attrNameLst>
                                          <p:attrName>ppt_x</p:attrName>
                                          <p:attrName>ppt_y</p:attrName>
                                        </p:attrNameLst>
                                      </p:cBhvr>
                                      <p:rCtr x="-41200" y="-3800"/>
                                    </p:animMotion>
                                  </p:childTnLst>
                                </p:cTn>
                              </p:par>
                              <p:par>
                                <p:cTn id="221" presetID="22" presetClass="entr" presetSubtype="2" fill="hold" grpId="0" nodeType="withEffect">
                                  <p:stCondLst>
                                    <p:cond delay="1250"/>
                                  </p:stCondLst>
                                  <p:childTnLst>
                                    <p:set>
                                      <p:cBhvr>
                                        <p:cTn id="222" dur="1" fill="hold">
                                          <p:stCondLst>
                                            <p:cond delay="0"/>
                                          </p:stCondLst>
                                        </p:cTn>
                                        <p:tgtEl>
                                          <p:spTgt spid="6173"/>
                                        </p:tgtEl>
                                        <p:attrNameLst>
                                          <p:attrName>style.visibility</p:attrName>
                                        </p:attrNameLst>
                                      </p:cBhvr>
                                      <p:to>
                                        <p:strVal val="visible"/>
                                      </p:to>
                                    </p:set>
                                    <p:animEffect transition="in" filter="wipe(right)">
                                      <p:cBhvr>
                                        <p:cTn id="223" dur="50"/>
                                        <p:tgtEl>
                                          <p:spTgt spid="6173"/>
                                        </p:tgtEl>
                                      </p:cBhvr>
                                    </p:animEffect>
                                  </p:childTnLst>
                                </p:cTn>
                              </p:par>
                              <p:par>
                                <p:cTn id="224" presetID="1" presetClass="entr" presetSubtype="0" fill="hold" grpId="0" nodeType="withEffect">
                                  <p:stCondLst>
                                    <p:cond delay="400"/>
                                  </p:stCondLst>
                                  <p:childTnLst>
                                    <p:set>
                                      <p:cBhvr>
                                        <p:cTn id="225" dur="1" fill="hold">
                                          <p:stCondLst>
                                            <p:cond delay="0"/>
                                          </p:stCondLst>
                                        </p:cTn>
                                        <p:tgtEl>
                                          <p:spTgt spid="6151"/>
                                        </p:tgtEl>
                                        <p:attrNameLst>
                                          <p:attrName>style.visibility</p:attrName>
                                        </p:attrNameLst>
                                      </p:cBhvr>
                                      <p:to>
                                        <p:strVal val="visible"/>
                                      </p:to>
                                    </p:set>
                                  </p:childTnLst>
                                </p:cTn>
                              </p:par>
                              <p:par>
                                <p:cTn id="226" presetID="10" presetClass="entr" presetSubtype="0" fill="hold" grpId="1" nodeType="withEffect">
                                  <p:stCondLst>
                                    <p:cond delay="400"/>
                                  </p:stCondLst>
                                  <p:childTnLst>
                                    <p:set>
                                      <p:cBhvr>
                                        <p:cTn id="227" dur="1" fill="hold">
                                          <p:stCondLst>
                                            <p:cond delay="0"/>
                                          </p:stCondLst>
                                        </p:cTn>
                                        <p:tgtEl>
                                          <p:spTgt spid="6151"/>
                                        </p:tgtEl>
                                        <p:attrNameLst>
                                          <p:attrName>style.visibility</p:attrName>
                                        </p:attrNameLst>
                                      </p:cBhvr>
                                      <p:to>
                                        <p:strVal val="visible"/>
                                      </p:to>
                                    </p:set>
                                    <p:anim calcmode="lin" valueType="num">
                                      <p:cBhvr>
                                        <p:cTn id="228" dur="500" fill="hold"/>
                                        <p:tgtEl>
                                          <p:spTgt spid="6151"/>
                                        </p:tgtEl>
                                        <p:attrNameLst>
                                          <p:attrName>ppt_w</p:attrName>
                                        </p:attrNameLst>
                                      </p:cBhvr>
                                      <p:tavLst>
                                        <p:tav tm="0">
                                          <p:val>
                                            <p:fltVal val="0"/>
                                          </p:val>
                                        </p:tav>
                                        <p:tav tm="100000">
                                          <p:val>
                                            <p:strVal val="#ppt_w"/>
                                          </p:val>
                                        </p:tav>
                                      </p:tavLst>
                                    </p:anim>
                                    <p:anim calcmode="lin" valueType="num">
                                      <p:cBhvr>
                                        <p:cTn id="229" dur="500" fill="hold"/>
                                        <p:tgtEl>
                                          <p:spTgt spid="6151"/>
                                        </p:tgtEl>
                                        <p:attrNameLst>
                                          <p:attrName>ppt_h</p:attrName>
                                        </p:attrNameLst>
                                      </p:cBhvr>
                                      <p:tavLst>
                                        <p:tav tm="0">
                                          <p:val>
                                            <p:fltVal val="0"/>
                                          </p:val>
                                        </p:tav>
                                        <p:tav tm="100000">
                                          <p:val>
                                            <p:strVal val="#ppt_h"/>
                                          </p:val>
                                        </p:tav>
                                      </p:tavLst>
                                    </p:anim>
                                    <p:animEffect transition="in" filter="fade">
                                      <p:cBhvr>
                                        <p:cTn id="230" dur="500"/>
                                        <p:tgtEl>
                                          <p:spTgt spid="6151"/>
                                        </p:tgtEl>
                                      </p:cBhvr>
                                    </p:animEffect>
                                  </p:childTnLst>
                                </p:cTn>
                              </p:par>
                              <p:par>
                                <p:cTn id="231" presetID="35" presetClass="path" presetSubtype="0" accel="50000" fill="hold" grpId="2" nodeType="withEffect">
                                  <p:stCondLst>
                                    <p:cond delay="400"/>
                                  </p:stCondLst>
                                  <p:childTnLst>
                                    <p:animMotion origin="layout" path="M 4.99285E-6 -2.96296E-6 L -0.82829 -0.17523 " pathEditMode="relative" rAng="0" ptsTypes="AA">
                                      <p:cBhvr>
                                        <p:cTn id="232" dur="1000" spd="-99800" fill="hold"/>
                                        <p:tgtEl>
                                          <p:spTgt spid="6151"/>
                                        </p:tgtEl>
                                        <p:attrNameLst>
                                          <p:attrName>ppt_x</p:attrName>
                                          <p:attrName>ppt_y</p:attrName>
                                        </p:attrNameLst>
                                      </p:cBhvr>
                                      <p:rCtr x="-41200" y="-8600"/>
                                    </p:animMotion>
                                  </p:childTnLst>
                                </p:cTn>
                              </p:par>
                              <p:par>
                                <p:cTn id="233" presetID="22" presetClass="entr" presetSubtype="2" fill="hold" grpId="0" nodeType="withEffect">
                                  <p:stCondLst>
                                    <p:cond delay="400"/>
                                  </p:stCondLst>
                                  <p:childTnLst>
                                    <p:set>
                                      <p:cBhvr>
                                        <p:cTn id="234" dur="1" fill="hold">
                                          <p:stCondLst>
                                            <p:cond delay="0"/>
                                          </p:stCondLst>
                                        </p:cTn>
                                        <p:tgtEl>
                                          <p:spTgt spid="6174"/>
                                        </p:tgtEl>
                                        <p:attrNameLst>
                                          <p:attrName>style.visibility</p:attrName>
                                        </p:attrNameLst>
                                      </p:cBhvr>
                                      <p:to>
                                        <p:strVal val="visible"/>
                                      </p:to>
                                    </p:set>
                                    <p:animEffect transition="in" filter="wipe(right)">
                                      <p:cBhvr>
                                        <p:cTn id="235" dur="50"/>
                                        <p:tgtEl>
                                          <p:spTgt spid="6174"/>
                                        </p:tgtEl>
                                      </p:cBhvr>
                                    </p:animEffect>
                                  </p:childTnLst>
                                </p:cTn>
                              </p:par>
                            </p:childTnLst>
                          </p:cTn>
                        </p:par>
                        <p:par>
                          <p:cTn id="236" fill="hold">
                            <p:stCondLst>
                              <p:cond delay="2300"/>
                            </p:stCondLst>
                            <p:childTnLst>
                              <p:par>
                                <p:cTn id="237" presetID="31" presetClass="entr" presetSubtype="0" fill="hold" grpId="0" nodeType="afterEffect">
                                  <p:stCondLst>
                                    <p:cond delay="0"/>
                                  </p:stCondLst>
                                  <p:childTnLst>
                                    <p:set>
                                      <p:cBhvr>
                                        <p:cTn id="238" dur="1" fill="hold">
                                          <p:stCondLst>
                                            <p:cond delay="0"/>
                                          </p:stCondLst>
                                        </p:cTn>
                                        <p:tgtEl>
                                          <p:spTgt spid="6162"/>
                                        </p:tgtEl>
                                        <p:attrNameLst>
                                          <p:attrName>style.visibility</p:attrName>
                                        </p:attrNameLst>
                                      </p:cBhvr>
                                      <p:to>
                                        <p:strVal val="visible"/>
                                      </p:to>
                                    </p:set>
                                    <p:anim calcmode="lin" valueType="num">
                                      <p:cBhvr>
                                        <p:cTn id="239" dur="400" fill="hold"/>
                                        <p:tgtEl>
                                          <p:spTgt spid="6162"/>
                                        </p:tgtEl>
                                        <p:attrNameLst>
                                          <p:attrName>ppt_w</p:attrName>
                                        </p:attrNameLst>
                                      </p:cBhvr>
                                      <p:tavLst>
                                        <p:tav tm="0">
                                          <p:val>
                                            <p:fltVal val="0"/>
                                          </p:val>
                                        </p:tav>
                                        <p:tav tm="100000">
                                          <p:val>
                                            <p:strVal val="#ppt_w"/>
                                          </p:val>
                                        </p:tav>
                                      </p:tavLst>
                                    </p:anim>
                                    <p:anim calcmode="lin" valueType="num">
                                      <p:cBhvr>
                                        <p:cTn id="240" dur="400" fill="hold"/>
                                        <p:tgtEl>
                                          <p:spTgt spid="6162"/>
                                        </p:tgtEl>
                                        <p:attrNameLst>
                                          <p:attrName>ppt_h</p:attrName>
                                        </p:attrNameLst>
                                      </p:cBhvr>
                                      <p:tavLst>
                                        <p:tav tm="0">
                                          <p:val>
                                            <p:fltVal val="0"/>
                                          </p:val>
                                        </p:tav>
                                        <p:tav tm="100000">
                                          <p:val>
                                            <p:strVal val="#ppt_h"/>
                                          </p:val>
                                        </p:tav>
                                      </p:tavLst>
                                    </p:anim>
                                    <p:anim calcmode="lin" valueType="num">
                                      <p:cBhvr>
                                        <p:cTn id="241" dur="400" fill="hold"/>
                                        <p:tgtEl>
                                          <p:spTgt spid="6162"/>
                                        </p:tgtEl>
                                        <p:attrNameLst>
                                          <p:attrName>style.rotation</p:attrName>
                                        </p:attrNameLst>
                                      </p:cBhvr>
                                      <p:tavLst>
                                        <p:tav tm="0">
                                          <p:val>
                                            <p:fltVal val="90"/>
                                          </p:val>
                                        </p:tav>
                                        <p:tav tm="100000">
                                          <p:val>
                                            <p:fltVal val="0"/>
                                          </p:val>
                                        </p:tav>
                                      </p:tavLst>
                                    </p:anim>
                                    <p:animEffect transition="in" filter="fade">
                                      <p:cBhvr>
                                        <p:cTn id="242" dur="400"/>
                                        <p:tgtEl>
                                          <p:spTgt spid="6162"/>
                                        </p:tgtEl>
                                      </p:cBhvr>
                                    </p:animEffect>
                                  </p:childTnLst>
                                </p:cTn>
                              </p:par>
                            </p:childTnLst>
                          </p:cTn>
                        </p:par>
                        <p:par>
                          <p:cTn id="243" fill="hold">
                            <p:stCondLst>
                              <p:cond delay="2800"/>
                            </p:stCondLst>
                            <p:childTnLst>
                              <p:par>
                                <p:cTn id="244" presetID="56" presetClass="entr" presetSubtype="0" fill="hold" nodeType="afterEffect">
                                  <p:stCondLst>
                                    <p:cond delay="0"/>
                                  </p:stCondLst>
                                  <p:iterate type="lt">
                                    <p:tmPct val="10000"/>
                                  </p:iterate>
                                  <p:childTnLst>
                                    <p:set>
                                      <p:cBhvr>
                                        <p:cTn id="245" dur="1" fill="hold">
                                          <p:stCondLst>
                                            <p:cond delay="0"/>
                                          </p:stCondLst>
                                        </p:cTn>
                                        <p:tgtEl>
                                          <p:spTgt spid="6163">
                                            <p:txEl>
                                              <p:pRg st="0" end="0"/>
                                            </p:txEl>
                                          </p:spTgt>
                                        </p:tgtEl>
                                        <p:attrNameLst>
                                          <p:attrName>style.visibility</p:attrName>
                                        </p:attrNameLst>
                                      </p:cBhvr>
                                      <p:to>
                                        <p:strVal val="visible"/>
                                      </p:to>
                                    </p:set>
                                    <p:anim by="(-#ppt_w*2)" calcmode="lin" valueType="num">
                                      <p:cBhvr rctx="PPT">
                                        <p:cTn id="246" dur="500" autoRev="1" fill="hold">
                                          <p:stCondLst>
                                            <p:cond delay="0"/>
                                          </p:stCondLst>
                                        </p:cTn>
                                        <p:tgtEl>
                                          <p:spTgt spid="6163">
                                            <p:txEl>
                                              <p:pRg st="0" end="0"/>
                                            </p:txEl>
                                          </p:spTgt>
                                        </p:tgtEl>
                                        <p:attrNameLst>
                                          <p:attrName>ppt_w</p:attrName>
                                        </p:attrNameLst>
                                      </p:cBhvr>
                                    </p:anim>
                                    <p:anim by="(#ppt_w*0.50)" calcmode="lin" valueType="num">
                                      <p:cBhvr>
                                        <p:cTn id="247" dur="500" decel="50000" autoRev="1" fill="hold">
                                          <p:stCondLst>
                                            <p:cond delay="0"/>
                                          </p:stCondLst>
                                        </p:cTn>
                                        <p:tgtEl>
                                          <p:spTgt spid="6163">
                                            <p:txEl>
                                              <p:pRg st="0" end="0"/>
                                            </p:txEl>
                                          </p:spTgt>
                                        </p:tgtEl>
                                        <p:attrNameLst>
                                          <p:attrName>ppt_x</p:attrName>
                                        </p:attrNameLst>
                                      </p:cBhvr>
                                    </p:anim>
                                    <p:anim from="(-#ppt_h/2)" to="(#ppt_y)" calcmode="lin" valueType="num">
                                      <p:cBhvr>
                                        <p:cTn id="248" dur="1000" fill="hold">
                                          <p:stCondLst>
                                            <p:cond delay="0"/>
                                          </p:stCondLst>
                                        </p:cTn>
                                        <p:tgtEl>
                                          <p:spTgt spid="6163">
                                            <p:txEl>
                                              <p:pRg st="0" end="0"/>
                                            </p:txEl>
                                          </p:spTgt>
                                        </p:tgtEl>
                                        <p:attrNameLst>
                                          <p:attrName>ppt_y</p:attrName>
                                        </p:attrNameLst>
                                      </p:cBhvr>
                                    </p:anim>
                                    <p:animRot by="21600000">
                                      <p:cBhvr>
                                        <p:cTn id="249" dur="1000" fill="hold">
                                          <p:stCondLst>
                                            <p:cond delay="0"/>
                                          </p:stCondLst>
                                        </p:cTn>
                                        <p:tgtEl>
                                          <p:spTgt spid="6163">
                                            <p:txEl>
                                              <p:pRg st="0" end="0"/>
                                            </p:txEl>
                                          </p:spTgt>
                                        </p:tgtEl>
                                        <p:attrNameLst>
                                          <p:attrName>r</p:attrName>
                                        </p:attrNameLst>
                                      </p:cBhvr>
                                    </p:animRot>
                                  </p:childTnLst>
                                </p:cTn>
                              </p:par>
                            </p:childTnLst>
                          </p:cTn>
                        </p:par>
                        <p:par>
                          <p:cTn id="250" fill="hold">
                            <p:stCondLst>
                              <p:cond delay="7199"/>
                            </p:stCondLst>
                            <p:childTnLst>
                              <p:par>
                                <p:cTn id="251" presetID="2" presetClass="entr" presetSubtype="6" fill="hold" grpId="0" nodeType="afterEffect">
                                  <p:stCondLst>
                                    <p:cond delay="0"/>
                                  </p:stCondLst>
                                  <p:childTnLst>
                                    <p:set>
                                      <p:cBhvr>
                                        <p:cTn id="252" dur="1" fill="hold">
                                          <p:stCondLst>
                                            <p:cond delay="0"/>
                                          </p:stCondLst>
                                        </p:cTn>
                                        <p:tgtEl>
                                          <p:spTgt spid="6166"/>
                                        </p:tgtEl>
                                        <p:attrNameLst>
                                          <p:attrName>style.visibility</p:attrName>
                                        </p:attrNameLst>
                                      </p:cBhvr>
                                      <p:to>
                                        <p:strVal val="visible"/>
                                      </p:to>
                                    </p:set>
                                    <p:anim calcmode="lin" valueType="num">
                                      <p:cBhvr additive="base">
                                        <p:cTn id="253" dur="500" fill="hold"/>
                                        <p:tgtEl>
                                          <p:spTgt spid="6166"/>
                                        </p:tgtEl>
                                        <p:attrNameLst>
                                          <p:attrName>ppt_x</p:attrName>
                                        </p:attrNameLst>
                                      </p:cBhvr>
                                      <p:tavLst>
                                        <p:tav tm="0">
                                          <p:val>
                                            <p:strVal val="1+#ppt_w/2"/>
                                          </p:val>
                                        </p:tav>
                                        <p:tav tm="100000">
                                          <p:val>
                                            <p:strVal val="#ppt_x"/>
                                          </p:val>
                                        </p:tav>
                                      </p:tavLst>
                                    </p:anim>
                                    <p:anim calcmode="lin" valueType="num">
                                      <p:cBhvr additive="base">
                                        <p:cTn id="254" dur="500" fill="hold"/>
                                        <p:tgtEl>
                                          <p:spTgt spid="6166"/>
                                        </p:tgtEl>
                                        <p:attrNameLst>
                                          <p:attrName>ppt_y</p:attrName>
                                        </p:attrNameLst>
                                      </p:cBhvr>
                                      <p:tavLst>
                                        <p:tav tm="0">
                                          <p:val>
                                            <p:strVal val="1+#ppt_h/2"/>
                                          </p:val>
                                        </p:tav>
                                        <p:tav tm="100000">
                                          <p:val>
                                            <p:strVal val="#ppt_y"/>
                                          </p:val>
                                        </p:tav>
                                      </p:tavLst>
                                    </p:anim>
                                  </p:childTnLst>
                                </p:cTn>
                              </p:par>
                              <p:par>
                                <p:cTn id="255" presetID="2" presetClass="entr" presetSubtype="6" fill="hold" grpId="0" nodeType="withEffect">
                                  <p:stCondLst>
                                    <p:cond delay="100"/>
                                  </p:stCondLst>
                                  <p:childTnLst>
                                    <p:set>
                                      <p:cBhvr>
                                        <p:cTn id="256" dur="1" fill="hold">
                                          <p:stCondLst>
                                            <p:cond delay="0"/>
                                          </p:stCondLst>
                                        </p:cTn>
                                        <p:tgtEl>
                                          <p:spTgt spid="6164"/>
                                        </p:tgtEl>
                                        <p:attrNameLst>
                                          <p:attrName>style.visibility</p:attrName>
                                        </p:attrNameLst>
                                      </p:cBhvr>
                                      <p:to>
                                        <p:strVal val="visible"/>
                                      </p:to>
                                    </p:set>
                                    <p:anim calcmode="lin" valueType="num">
                                      <p:cBhvr additive="base">
                                        <p:cTn id="257" dur="500" fill="hold"/>
                                        <p:tgtEl>
                                          <p:spTgt spid="6164"/>
                                        </p:tgtEl>
                                        <p:attrNameLst>
                                          <p:attrName>ppt_x</p:attrName>
                                        </p:attrNameLst>
                                      </p:cBhvr>
                                      <p:tavLst>
                                        <p:tav tm="0">
                                          <p:val>
                                            <p:strVal val="1+#ppt_w/2"/>
                                          </p:val>
                                        </p:tav>
                                        <p:tav tm="100000">
                                          <p:val>
                                            <p:strVal val="#ppt_x"/>
                                          </p:val>
                                        </p:tav>
                                      </p:tavLst>
                                    </p:anim>
                                    <p:anim calcmode="lin" valueType="num">
                                      <p:cBhvr additive="base">
                                        <p:cTn id="258" dur="500" fill="hold"/>
                                        <p:tgtEl>
                                          <p:spTgt spid="6164"/>
                                        </p:tgtEl>
                                        <p:attrNameLst>
                                          <p:attrName>ppt_y</p:attrName>
                                        </p:attrNameLst>
                                      </p:cBhvr>
                                      <p:tavLst>
                                        <p:tav tm="0">
                                          <p:val>
                                            <p:strVal val="1+#ppt_h/2"/>
                                          </p:val>
                                        </p:tav>
                                        <p:tav tm="100000">
                                          <p:val>
                                            <p:strVal val="#ppt_y"/>
                                          </p:val>
                                        </p:tav>
                                      </p:tavLst>
                                    </p:anim>
                                  </p:childTnLst>
                                </p:cTn>
                              </p:par>
                              <p:par>
                                <p:cTn id="259" presetID="2" presetClass="entr" presetSubtype="6" fill="hold" grpId="0" nodeType="withEffect">
                                  <p:stCondLst>
                                    <p:cond delay="200"/>
                                  </p:stCondLst>
                                  <p:childTnLst>
                                    <p:set>
                                      <p:cBhvr>
                                        <p:cTn id="260" dur="1" fill="hold">
                                          <p:stCondLst>
                                            <p:cond delay="0"/>
                                          </p:stCondLst>
                                        </p:cTn>
                                        <p:tgtEl>
                                          <p:spTgt spid="6165"/>
                                        </p:tgtEl>
                                        <p:attrNameLst>
                                          <p:attrName>style.visibility</p:attrName>
                                        </p:attrNameLst>
                                      </p:cBhvr>
                                      <p:to>
                                        <p:strVal val="visible"/>
                                      </p:to>
                                    </p:set>
                                    <p:anim calcmode="lin" valueType="num">
                                      <p:cBhvr additive="base">
                                        <p:cTn id="261" dur="500" fill="hold"/>
                                        <p:tgtEl>
                                          <p:spTgt spid="6165"/>
                                        </p:tgtEl>
                                        <p:attrNameLst>
                                          <p:attrName>ppt_x</p:attrName>
                                        </p:attrNameLst>
                                      </p:cBhvr>
                                      <p:tavLst>
                                        <p:tav tm="0">
                                          <p:val>
                                            <p:strVal val="1+#ppt_w/2"/>
                                          </p:val>
                                        </p:tav>
                                        <p:tav tm="100000">
                                          <p:val>
                                            <p:strVal val="#ppt_x"/>
                                          </p:val>
                                        </p:tav>
                                      </p:tavLst>
                                    </p:anim>
                                    <p:anim calcmode="lin" valueType="num">
                                      <p:cBhvr additive="base">
                                        <p:cTn id="262" dur="500" fill="hold"/>
                                        <p:tgtEl>
                                          <p:spTgt spid="6165"/>
                                        </p:tgtEl>
                                        <p:attrNameLst>
                                          <p:attrName>ppt_y</p:attrName>
                                        </p:attrNameLst>
                                      </p:cBhvr>
                                      <p:tavLst>
                                        <p:tav tm="0">
                                          <p:val>
                                            <p:strVal val="1+#ppt_h/2"/>
                                          </p:val>
                                        </p:tav>
                                        <p:tav tm="100000">
                                          <p:val>
                                            <p:strVal val="#ppt_y"/>
                                          </p:val>
                                        </p:tav>
                                      </p:tavLst>
                                    </p:anim>
                                  </p:childTnLst>
                                </p:cTn>
                              </p:par>
                            </p:childTnLst>
                          </p:cTn>
                        </p:par>
                        <p:par>
                          <p:cTn id="263" fill="hold">
                            <p:stCondLst>
                              <p:cond delay="7699"/>
                            </p:stCondLst>
                            <p:childTnLst>
                              <p:par>
                                <p:cTn id="264" presetID="22" presetClass="entr" presetSubtype="8" fill="hold" grpId="0" nodeType="afterEffect">
                                  <p:stCondLst>
                                    <p:cond delay="0"/>
                                  </p:stCondLst>
                                  <p:childTnLst>
                                    <p:set>
                                      <p:cBhvr>
                                        <p:cTn id="265" dur="1" fill="hold">
                                          <p:stCondLst>
                                            <p:cond delay="0"/>
                                          </p:stCondLst>
                                        </p:cTn>
                                        <p:tgtEl>
                                          <p:spTgt spid="6167"/>
                                        </p:tgtEl>
                                        <p:attrNameLst>
                                          <p:attrName>style.visibility</p:attrName>
                                        </p:attrNameLst>
                                      </p:cBhvr>
                                      <p:to>
                                        <p:strVal val="visible"/>
                                      </p:to>
                                    </p:set>
                                    <p:animEffect transition="in" filter="wipe(left)">
                                      <p:cBhvr>
                                        <p:cTn id="266" dur="500"/>
                                        <p:tgtEl>
                                          <p:spTgt spid="6167"/>
                                        </p:tgtEl>
                                      </p:cBhvr>
                                    </p:animEffect>
                                  </p:childTnLst>
                                </p:cTn>
                              </p:par>
                              <p:par>
                                <p:cTn id="267" presetID="22" presetClass="entr" presetSubtype="8" fill="hold" grpId="0" nodeType="withEffect">
                                  <p:stCondLst>
                                    <p:cond delay="0"/>
                                  </p:stCondLst>
                                  <p:childTnLst>
                                    <p:set>
                                      <p:cBhvr>
                                        <p:cTn id="268" dur="1" fill="hold">
                                          <p:stCondLst>
                                            <p:cond delay="0"/>
                                          </p:stCondLst>
                                        </p:cTn>
                                        <p:tgtEl>
                                          <p:spTgt spid="6168"/>
                                        </p:tgtEl>
                                        <p:attrNameLst>
                                          <p:attrName>style.visibility</p:attrName>
                                        </p:attrNameLst>
                                      </p:cBhvr>
                                      <p:to>
                                        <p:strVal val="visible"/>
                                      </p:to>
                                    </p:set>
                                    <p:animEffect transition="in" filter="wipe(left)">
                                      <p:cBhvr>
                                        <p:cTn id="269" dur="500"/>
                                        <p:tgtEl>
                                          <p:spTgt spid="6168"/>
                                        </p:tgtEl>
                                      </p:cBhvr>
                                    </p:animEffect>
                                  </p:childTnLst>
                                </p:cTn>
                              </p:par>
                              <p:par>
                                <p:cTn id="270" presetID="22" presetClass="entr" presetSubtype="8" fill="hold" grpId="0" nodeType="withEffect">
                                  <p:stCondLst>
                                    <p:cond delay="0"/>
                                  </p:stCondLst>
                                  <p:childTnLst>
                                    <p:set>
                                      <p:cBhvr>
                                        <p:cTn id="271" dur="1" fill="hold">
                                          <p:stCondLst>
                                            <p:cond delay="0"/>
                                          </p:stCondLst>
                                        </p:cTn>
                                        <p:tgtEl>
                                          <p:spTgt spid="6169"/>
                                        </p:tgtEl>
                                        <p:attrNameLst>
                                          <p:attrName>style.visibility</p:attrName>
                                        </p:attrNameLst>
                                      </p:cBhvr>
                                      <p:to>
                                        <p:strVal val="visible"/>
                                      </p:to>
                                    </p:set>
                                    <p:animEffect transition="in" filter="wipe(left)">
                                      <p:cBhvr>
                                        <p:cTn id="272" dur="500"/>
                                        <p:tgtEl>
                                          <p:spTgt spid="6169"/>
                                        </p:tgtEl>
                                      </p:cBhvr>
                                    </p:animEffect>
                                  </p:childTnLst>
                                </p:cTn>
                              </p:par>
                            </p:childTnLst>
                          </p:cTn>
                        </p:par>
                        <p:par>
                          <p:cTn id="273" fill="hold">
                            <p:stCondLst>
                              <p:cond delay="8199"/>
                            </p:stCondLst>
                            <p:childTnLst>
                              <p:par>
                                <p:cTn id="274" presetID="2" presetClass="entr" presetSubtype="12" fill="hold" grpId="0" nodeType="afterEffect">
                                  <p:stCondLst>
                                    <p:cond delay="0"/>
                                  </p:stCondLst>
                                  <p:childTnLst>
                                    <p:set>
                                      <p:cBhvr>
                                        <p:cTn id="275" dur="1" fill="hold">
                                          <p:stCondLst>
                                            <p:cond delay="0"/>
                                          </p:stCondLst>
                                        </p:cTn>
                                        <p:tgtEl>
                                          <p:spTgt spid="6189"/>
                                        </p:tgtEl>
                                        <p:attrNameLst>
                                          <p:attrName>style.visibility</p:attrName>
                                        </p:attrNameLst>
                                      </p:cBhvr>
                                      <p:to>
                                        <p:strVal val="visible"/>
                                      </p:to>
                                    </p:set>
                                    <p:anim calcmode="lin" valueType="num">
                                      <p:cBhvr additive="base">
                                        <p:cTn id="276" dur="500" fill="hold"/>
                                        <p:tgtEl>
                                          <p:spTgt spid="6189"/>
                                        </p:tgtEl>
                                        <p:attrNameLst>
                                          <p:attrName>ppt_x</p:attrName>
                                        </p:attrNameLst>
                                      </p:cBhvr>
                                      <p:tavLst>
                                        <p:tav tm="0">
                                          <p:val>
                                            <p:strVal val="0-#ppt_w/2"/>
                                          </p:val>
                                        </p:tav>
                                        <p:tav tm="100000">
                                          <p:val>
                                            <p:strVal val="#ppt_x"/>
                                          </p:val>
                                        </p:tav>
                                      </p:tavLst>
                                    </p:anim>
                                    <p:anim calcmode="lin" valueType="num">
                                      <p:cBhvr additive="base">
                                        <p:cTn id="277" dur="500" fill="hold"/>
                                        <p:tgtEl>
                                          <p:spTgt spid="6189"/>
                                        </p:tgtEl>
                                        <p:attrNameLst>
                                          <p:attrName>ppt_y</p:attrName>
                                        </p:attrNameLst>
                                      </p:cBhvr>
                                      <p:tavLst>
                                        <p:tav tm="0">
                                          <p:val>
                                            <p:strVal val="1+#ppt_h/2"/>
                                          </p:val>
                                        </p:tav>
                                        <p:tav tm="100000">
                                          <p:val>
                                            <p:strVal val="#ppt_y"/>
                                          </p:val>
                                        </p:tav>
                                      </p:tavLst>
                                    </p:anim>
                                  </p:childTnLst>
                                </p:cTn>
                              </p:par>
                            </p:childTnLst>
                          </p:cTn>
                        </p:par>
                        <p:par>
                          <p:cTn id="278" fill="hold">
                            <p:stCondLst>
                              <p:cond delay="8699"/>
                            </p:stCondLst>
                            <p:childTnLst>
                              <p:par>
                                <p:cTn id="279" presetID="22" presetClass="entr" presetSubtype="8" fill="hold" grpId="0" nodeType="afterEffect">
                                  <p:stCondLst>
                                    <p:cond delay="0"/>
                                  </p:stCondLst>
                                  <p:childTnLst>
                                    <p:set>
                                      <p:cBhvr>
                                        <p:cTn id="280" dur="1" fill="hold">
                                          <p:stCondLst>
                                            <p:cond delay="0"/>
                                          </p:stCondLst>
                                        </p:cTn>
                                        <p:tgtEl>
                                          <p:spTgt spid="6190"/>
                                        </p:tgtEl>
                                        <p:attrNameLst>
                                          <p:attrName>style.visibility</p:attrName>
                                        </p:attrNameLst>
                                      </p:cBhvr>
                                      <p:to>
                                        <p:strVal val="visible"/>
                                      </p:to>
                                    </p:set>
                                    <p:animEffect transition="in" filter="wipe(left)">
                                      <p:cBhvr>
                                        <p:cTn id="281" dur="500"/>
                                        <p:tgtEl>
                                          <p:spTgt spid="6190"/>
                                        </p:tgtEl>
                                      </p:cBhvr>
                                    </p:animEffect>
                                  </p:childTnLst>
                                </p:cTn>
                              </p:par>
                            </p:childTnLst>
                          </p:cTn>
                        </p:par>
                        <p:par>
                          <p:cTn id="282" fill="hold">
                            <p:stCondLst>
                              <p:cond delay="9199"/>
                            </p:stCondLst>
                            <p:childTnLst>
                              <p:par>
                                <p:cTn id="283" presetID="2" presetClass="entr" presetSubtype="6" fill="hold" grpId="0" nodeType="afterEffect">
                                  <p:stCondLst>
                                    <p:cond delay="0"/>
                                  </p:stCondLst>
                                  <p:childTnLst>
                                    <p:set>
                                      <p:cBhvr>
                                        <p:cTn id="284" dur="1" fill="hold">
                                          <p:stCondLst>
                                            <p:cond delay="0"/>
                                          </p:stCondLst>
                                        </p:cTn>
                                        <p:tgtEl>
                                          <p:spTgt spid="6184"/>
                                        </p:tgtEl>
                                        <p:attrNameLst>
                                          <p:attrName>style.visibility</p:attrName>
                                        </p:attrNameLst>
                                      </p:cBhvr>
                                      <p:to>
                                        <p:strVal val="visible"/>
                                      </p:to>
                                    </p:set>
                                    <p:anim calcmode="lin" valueType="num">
                                      <p:cBhvr additive="base">
                                        <p:cTn id="285" dur="500" fill="hold"/>
                                        <p:tgtEl>
                                          <p:spTgt spid="6184"/>
                                        </p:tgtEl>
                                        <p:attrNameLst>
                                          <p:attrName>ppt_x</p:attrName>
                                        </p:attrNameLst>
                                      </p:cBhvr>
                                      <p:tavLst>
                                        <p:tav tm="0">
                                          <p:val>
                                            <p:strVal val="1+#ppt_w/2"/>
                                          </p:val>
                                        </p:tav>
                                        <p:tav tm="100000">
                                          <p:val>
                                            <p:strVal val="#ppt_x"/>
                                          </p:val>
                                        </p:tav>
                                      </p:tavLst>
                                    </p:anim>
                                    <p:anim calcmode="lin" valueType="num">
                                      <p:cBhvr additive="base">
                                        <p:cTn id="286" dur="500" fill="hold"/>
                                        <p:tgtEl>
                                          <p:spTgt spid="6184"/>
                                        </p:tgtEl>
                                        <p:attrNameLst>
                                          <p:attrName>ppt_y</p:attrName>
                                        </p:attrNameLst>
                                      </p:cBhvr>
                                      <p:tavLst>
                                        <p:tav tm="0">
                                          <p:val>
                                            <p:strVal val="1+#ppt_h/2"/>
                                          </p:val>
                                        </p:tav>
                                        <p:tav tm="100000">
                                          <p:val>
                                            <p:strVal val="#ppt_y"/>
                                          </p:val>
                                        </p:tav>
                                      </p:tavLst>
                                    </p:anim>
                                  </p:childTnLst>
                                </p:cTn>
                              </p:par>
                              <p:par>
                                <p:cTn id="287" presetID="2" presetClass="entr" presetSubtype="6" fill="hold" grpId="0" nodeType="withEffect">
                                  <p:stCondLst>
                                    <p:cond delay="0"/>
                                  </p:stCondLst>
                                  <p:childTnLst>
                                    <p:set>
                                      <p:cBhvr>
                                        <p:cTn id="288" dur="1" fill="hold">
                                          <p:stCondLst>
                                            <p:cond delay="0"/>
                                          </p:stCondLst>
                                        </p:cTn>
                                        <p:tgtEl>
                                          <p:spTgt spid="6183"/>
                                        </p:tgtEl>
                                        <p:attrNameLst>
                                          <p:attrName>style.visibility</p:attrName>
                                        </p:attrNameLst>
                                      </p:cBhvr>
                                      <p:to>
                                        <p:strVal val="visible"/>
                                      </p:to>
                                    </p:set>
                                    <p:anim calcmode="lin" valueType="num">
                                      <p:cBhvr additive="base">
                                        <p:cTn id="289" dur="500" fill="hold"/>
                                        <p:tgtEl>
                                          <p:spTgt spid="6183"/>
                                        </p:tgtEl>
                                        <p:attrNameLst>
                                          <p:attrName>ppt_x</p:attrName>
                                        </p:attrNameLst>
                                      </p:cBhvr>
                                      <p:tavLst>
                                        <p:tav tm="0">
                                          <p:val>
                                            <p:strVal val="1+#ppt_w/2"/>
                                          </p:val>
                                        </p:tav>
                                        <p:tav tm="100000">
                                          <p:val>
                                            <p:strVal val="#ppt_x"/>
                                          </p:val>
                                        </p:tav>
                                      </p:tavLst>
                                    </p:anim>
                                    <p:anim calcmode="lin" valueType="num">
                                      <p:cBhvr additive="base">
                                        <p:cTn id="290" dur="500" fill="hold"/>
                                        <p:tgtEl>
                                          <p:spTgt spid="6183"/>
                                        </p:tgtEl>
                                        <p:attrNameLst>
                                          <p:attrName>ppt_y</p:attrName>
                                        </p:attrNameLst>
                                      </p:cBhvr>
                                      <p:tavLst>
                                        <p:tav tm="0">
                                          <p:val>
                                            <p:strVal val="1+#ppt_h/2"/>
                                          </p:val>
                                        </p:tav>
                                        <p:tav tm="100000">
                                          <p:val>
                                            <p:strVal val="#ppt_y"/>
                                          </p:val>
                                        </p:tav>
                                      </p:tavLst>
                                    </p:anim>
                                  </p:childTnLst>
                                </p:cTn>
                              </p:par>
                            </p:childTnLst>
                          </p:cTn>
                        </p:par>
                        <p:par>
                          <p:cTn id="291" fill="hold">
                            <p:stCondLst>
                              <p:cond delay="9699"/>
                            </p:stCondLst>
                            <p:childTnLst>
                              <p:par>
                                <p:cTn id="292" presetID="22" presetClass="entr" presetSubtype="8" fill="hold" grpId="0" nodeType="afterEffect">
                                  <p:stCondLst>
                                    <p:cond delay="0"/>
                                  </p:stCondLst>
                                  <p:childTnLst>
                                    <p:set>
                                      <p:cBhvr>
                                        <p:cTn id="293" dur="1" fill="hold">
                                          <p:stCondLst>
                                            <p:cond delay="0"/>
                                          </p:stCondLst>
                                        </p:cTn>
                                        <p:tgtEl>
                                          <p:spTgt spid="6185"/>
                                        </p:tgtEl>
                                        <p:attrNameLst>
                                          <p:attrName>style.visibility</p:attrName>
                                        </p:attrNameLst>
                                      </p:cBhvr>
                                      <p:to>
                                        <p:strVal val="visible"/>
                                      </p:to>
                                    </p:set>
                                    <p:animEffect transition="in" filter="wipe(left)">
                                      <p:cBhvr>
                                        <p:cTn id="294" dur="500"/>
                                        <p:tgtEl>
                                          <p:spTgt spid="6185"/>
                                        </p:tgtEl>
                                      </p:cBhvr>
                                    </p:animEffect>
                                  </p:childTnLst>
                                </p:cTn>
                              </p:par>
                              <p:par>
                                <p:cTn id="295" presetID="22" presetClass="entr" presetSubtype="8" fill="hold" grpId="0" nodeType="withEffect">
                                  <p:stCondLst>
                                    <p:cond delay="0"/>
                                  </p:stCondLst>
                                  <p:childTnLst>
                                    <p:set>
                                      <p:cBhvr>
                                        <p:cTn id="296" dur="1" fill="hold">
                                          <p:stCondLst>
                                            <p:cond delay="0"/>
                                          </p:stCondLst>
                                        </p:cTn>
                                        <p:tgtEl>
                                          <p:spTgt spid="6188"/>
                                        </p:tgtEl>
                                        <p:attrNameLst>
                                          <p:attrName>style.visibility</p:attrName>
                                        </p:attrNameLst>
                                      </p:cBhvr>
                                      <p:to>
                                        <p:strVal val="visible"/>
                                      </p:to>
                                    </p:set>
                                    <p:animEffect transition="in" filter="wipe(left)">
                                      <p:cBhvr>
                                        <p:cTn id="297" dur="500"/>
                                        <p:tgtEl>
                                          <p:spTgt spid="6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7" grpId="1" animBg="1" autoUpdateAnimBg="0"/>
      <p:bldP spid="6147" grpId="2" animBg="1" autoUpdateAnimBg="0"/>
      <p:bldP spid="6148" grpId="0" animBg="1" autoUpdateAnimBg="0"/>
      <p:bldP spid="6148" grpId="1" animBg="1" autoUpdateAnimBg="0"/>
      <p:bldP spid="6148" grpId="2" animBg="1" autoUpdateAnimBg="0"/>
      <p:bldP spid="6149" grpId="0" animBg="1" autoUpdateAnimBg="0"/>
      <p:bldP spid="6149" grpId="1" animBg="1" autoUpdateAnimBg="0"/>
      <p:bldP spid="6149" grpId="2" animBg="1" autoUpdateAnimBg="0"/>
      <p:bldP spid="6150" grpId="0" animBg="1" autoUpdateAnimBg="0"/>
      <p:bldP spid="6150" grpId="1" animBg="1" autoUpdateAnimBg="0"/>
      <p:bldP spid="6150" grpId="2" animBg="1" autoUpdateAnimBg="0"/>
      <p:bldP spid="6151" grpId="0" animBg="1" autoUpdateAnimBg="0"/>
      <p:bldP spid="6151" grpId="1" animBg="1" autoUpdateAnimBg="0"/>
      <p:bldP spid="6151" grpId="2" animBg="1" autoUpdateAnimBg="0"/>
      <p:bldP spid="6162" grpId="0" autoUpdateAnimBg="0"/>
      <p:bldP spid="6164" grpId="0" animBg="1"/>
      <p:bldP spid="6165" grpId="0" animBg="1"/>
      <p:bldP spid="6166" grpId="0" animBg="1"/>
      <p:bldP spid="6167" grpId="0" autoUpdateAnimBg="0"/>
      <p:bldP spid="6168" grpId="0" autoUpdateAnimBg="0"/>
      <p:bldP spid="6169" grpId="0" autoUpdateAnimBg="0"/>
      <p:bldP spid="6170" grpId="0" animBg="1" autoUpdateAnimBg="0"/>
      <p:bldP spid="6171" grpId="0" animBg="1" autoUpdateAnimBg="0"/>
      <p:bldP spid="6172" grpId="0" animBg="1" autoUpdateAnimBg="0"/>
      <p:bldP spid="6173" grpId="0" animBg="1" autoUpdateAnimBg="0"/>
      <p:bldP spid="6174" grpId="0" animBg="1" autoUpdateAnimBg="0"/>
      <p:bldP spid="6183" grpId="0" animBg="1"/>
      <p:bldP spid="6184" grpId="0" animBg="1"/>
      <p:bldP spid="6185" grpId="0" autoUpdateAnimBg="0"/>
      <p:bldP spid="6188" grpId="0" autoUpdateAnimBg="0"/>
      <p:bldP spid="6189" grpId="0" animBg="1"/>
      <p:bldP spid="619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3"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15364"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2.1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15365" name="Freeform 24"/>
          <p:cNvSpPr/>
          <p:nvPr/>
        </p:nvSpPr>
        <p:spPr bwMode="auto">
          <a:xfrm>
            <a:off x="3506788" y="3722688"/>
            <a:ext cx="2441575" cy="2441575"/>
          </a:xfrm>
          <a:custGeom>
            <a:avLst/>
            <a:gdLst>
              <a:gd name="T0" fmla="*/ 1947497053 w 3061"/>
              <a:gd name="T1" fmla="*/ 1947497053 h 3061"/>
              <a:gd name="T2" fmla="*/ 0 w 3061"/>
              <a:gd name="T3" fmla="*/ 0 h 3061"/>
              <a:gd name="T4" fmla="*/ 168601083 w 3061"/>
              <a:gd name="T5" fmla="*/ 0 h 3061"/>
              <a:gd name="T6" fmla="*/ 1947497053 w 3061"/>
              <a:gd name="T7" fmla="*/ 1778895970 h 3061"/>
              <a:gd name="T8" fmla="*/ 1947497053 w 3061"/>
              <a:gd name="T9" fmla="*/ 1947497053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3061" y="3061"/>
                </a:moveTo>
                <a:cubicBezTo>
                  <a:pt x="1404" y="2988"/>
                  <a:pt x="73" y="1657"/>
                  <a:pt x="0" y="0"/>
                </a:cubicBezTo>
                <a:lnTo>
                  <a:pt x="265" y="0"/>
                </a:lnTo>
                <a:cubicBezTo>
                  <a:pt x="337" y="1511"/>
                  <a:pt x="1550" y="2724"/>
                  <a:pt x="3061" y="2796"/>
                </a:cubicBezTo>
                <a:lnTo>
                  <a:pt x="3061" y="3061"/>
                </a:ln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6" name="Freeform 25"/>
          <p:cNvSpPr/>
          <p:nvPr/>
        </p:nvSpPr>
        <p:spPr bwMode="auto">
          <a:xfrm>
            <a:off x="6175375" y="3722688"/>
            <a:ext cx="2443163" cy="2441575"/>
          </a:xfrm>
          <a:custGeom>
            <a:avLst/>
            <a:gdLst>
              <a:gd name="T0" fmla="*/ 1950031181 w 3061"/>
              <a:gd name="T1" fmla="*/ 0 h 3061"/>
              <a:gd name="T2" fmla="*/ 0 w 3061"/>
              <a:gd name="T3" fmla="*/ 1947497053 h 3061"/>
              <a:gd name="T4" fmla="*/ 0 w 3061"/>
              <a:gd name="T5" fmla="*/ 1778895970 h 3061"/>
              <a:gd name="T6" fmla="*/ 1781211092 w 3061"/>
              <a:gd name="T7" fmla="*/ 0 h 3061"/>
              <a:gd name="T8" fmla="*/ 1950031181 w 3061"/>
              <a:gd name="T9" fmla="*/ 0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3061" y="0"/>
                </a:moveTo>
                <a:cubicBezTo>
                  <a:pt x="2988" y="1657"/>
                  <a:pt x="1657" y="2988"/>
                  <a:pt x="0" y="3061"/>
                </a:cubicBezTo>
                <a:lnTo>
                  <a:pt x="0" y="2796"/>
                </a:lnTo>
                <a:cubicBezTo>
                  <a:pt x="1511" y="2724"/>
                  <a:pt x="2724" y="1511"/>
                  <a:pt x="2796" y="0"/>
                </a:cubicBezTo>
                <a:lnTo>
                  <a:pt x="3061" y="0"/>
                </a:lnTo>
                <a:close/>
              </a:path>
            </a:pathLst>
          </a:custGeom>
          <a:solidFill>
            <a:srgbClr val="F2B5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7" name="Freeform 26"/>
          <p:cNvSpPr/>
          <p:nvPr/>
        </p:nvSpPr>
        <p:spPr bwMode="auto">
          <a:xfrm>
            <a:off x="3506788" y="1052513"/>
            <a:ext cx="2441575" cy="2443162"/>
          </a:xfrm>
          <a:custGeom>
            <a:avLst/>
            <a:gdLst>
              <a:gd name="T0" fmla="*/ 1947497053 w 3061"/>
              <a:gd name="T1" fmla="*/ 168820020 h 3061"/>
              <a:gd name="T2" fmla="*/ 168601083 w 3061"/>
              <a:gd name="T3" fmla="*/ 1950029585 h 3061"/>
              <a:gd name="T4" fmla="*/ 0 w 3061"/>
              <a:gd name="T5" fmla="*/ 1950029585 h 3061"/>
              <a:gd name="T6" fmla="*/ 1947497053 w 3061"/>
              <a:gd name="T7" fmla="*/ 0 h 3061"/>
              <a:gd name="T8" fmla="*/ 1947497053 w 3061"/>
              <a:gd name="T9" fmla="*/ 168820020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3061" y="265"/>
                </a:moveTo>
                <a:cubicBezTo>
                  <a:pt x="1550" y="337"/>
                  <a:pt x="337" y="1550"/>
                  <a:pt x="265" y="3061"/>
                </a:cubicBezTo>
                <a:lnTo>
                  <a:pt x="0" y="3061"/>
                </a:lnTo>
                <a:cubicBezTo>
                  <a:pt x="73" y="1404"/>
                  <a:pt x="1404" y="73"/>
                  <a:pt x="3061" y="0"/>
                </a:cubicBezTo>
                <a:lnTo>
                  <a:pt x="3061" y="265"/>
                </a:lnTo>
                <a:close/>
              </a:path>
            </a:pathLst>
          </a:cu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8" name="Freeform 27"/>
          <p:cNvSpPr/>
          <p:nvPr/>
        </p:nvSpPr>
        <p:spPr bwMode="auto">
          <a:xfrm>
            <a:off x="6175375" y="1052513"/>
            <a:ext cx="2443163" cy="2443162"/>
          </a:xfrm>
          <a:custGeom>
            <a:avLst/>
            <a:gdLst>
              <a:gd name="T0" fmla="*/ 0 w 3061"/>
              <a:gd name="T1" fmla="*/ 0 h 3061"/>
              <a:gd name="T2" fmla="*/ 1950031181 w 3061"/>
              <a:gd name="T3" fmla="*/ 1950029585 h 3061"/>
              <a:gd name="T4" fmla="*/ 1781211092 w 3061"/>
              <a:gd name="T5" fmla="*/ 1950029585 h 3061"/>
              <a:gd name="T6" fmla="*/ 0 w 3061"/>
              <a:gd name="T7" fmla="*/ 168820020 h 3061"/>
              <a:gd name="T8" fmla="*/ 0 w 3061"/>
              <a:gd name="T9" fmla="*/ 0 h 3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1" h="3061">
                <a:moveTo>
                  <a:pt x="0" y="0"/>
                </a:moveTo>
                <a:cubicBezTo>
                  <a:pt x="1657" y="73"/>
                  <a:pt x="2988" y="1404"/>
                  <a:pt x="3061" y="3061"/>
                </a:cubicBezTo>
                <a:lnTo>
                  <a:pt x="2796" y="3061"/>
                </a:lnTo>
                <a:cubicBezTo>
                  <a:pt x="2724" y="1550"/>
                  <a:pt x="1511" y="337"/>
                  <a:pt x="0" y="265"/>
                </a:cubicBezTo>
                <a:lnTo>
                  <a:pt x="0" y="0"/>
                </a:lnTo>
                <a:close/>
              </a:path>
            </a:pathLst>
          </a:custGeom>
          <a:solidFill>
            <a:srgbClr val="EA5F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5369" name="组合 8"/>
          <p:cNvGrpSpPr/>
          <p:nvPr/>
        </p:nvGrpSpPr>
        <p:grpSpPr bwMode="auto">
          <a:xfrm>
            <a:off x="7304088" y="1416050"/>
            <a:ext cx="862012" cy="860425"/>
            <a:chOff x="0" y="0"/>
            <a:chExt cx="862012" cy="860425"/>
          </a:xfrm>
        </p:grpSpPr>
        <p:sp>
          <p:nvSpPr>
            <p:cNvPr id="2" name="Oval 28"/>
            <p:cNvSpPr>
              <a:spLocks noChangeArrowheads="1"/>
            </p:cNvSpPr>
            <p:nvPr/>
          </p:nvSpPr>
          <p:spPr bwMode="auto">
            <a:xfrm>
              <a:off x="0" y="0"/>
              <a:ext cx="862012" cy="860425"/>
            </a:xfrm>
            <a:prstGeom prst="ellipse">
              <a:avLst/>
            </a:prstGeom>
            <a:solidFill>
              <a:srgbClr val="B94312"/>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TextBox 10"/>
            <p:cNvSpPr txBox="1">
              <a:spLocks noChangeArrowheads="1"/>
            </p:cNvSpPr>
            <p:nvPr/>
          </p:nvSpPr>
          <p:spPr bwMode="auto">
            <a:xfrm>
              <a:off x="92868" y="137824"/>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rgbClr val="FFFFFF"/>
                  </a:solidFill>
                  <a:latin typeface="微软雅黑" panose="020B0503020204020204" pitchFamily="34" charset="-122"/>
                </a:rPr>
                <a:t>02</a:t>
              </a:r>
              <a:endParaRPr lang="zh-CN" altLang="en-US" sz="3200" b="1">
                <a:solidFill>
                  <a:srgbClr val="FFFFFF"/>
                </a:solidFill>
                <a:latin typeface="微软雅黑" panose="020B0503020204020204" pitchFamily="34" charset="-122"/>
              </a:endParaRPr>
            </a:p>
          </p:txBody>
        </p:sp>
      </p:grpSp>
      <p:grpSp>
        <p:nvGrpSpPr>
          <p:cNvPr id="15372" name="组合 11"/>
          <p:cNvGrpSpPr/>
          <p:nvPr/>
        </p:nvGrpSpPr>
        <p:grpSpPr bwMode="auto">
          <a:xfrm>
            <a:off x="3862388" y="1416050"/>
            <a:ext cx="860425" cy="860425"/>
            <a:chOff x="0" y="0"/>
            <a:chExt cx="860425" cy="860425"/>
          </a:xfrm>
        </p:grpSpPr>
        <p:sp>
          <p:nvSpPr>
            <p:cNvPr id="4" name="Oval 30"/>
            <p:cNvSpPr>
              <a:spLocks noChangeArrowheads="1"/>
            </p:cNvSpPr>
            <p:nvPr/>
          </p:nvSpPr>
          <p:spPr bwMode="auto">
            <a:xfrm>
              <a:off x="0" y="0"/>
              <a:ext cx="860425" cy="860425"/>
            </a:xfrm>
            <a:prstGeom prst="ellipse">
              <a:avLst/>
            </a:prstGeom>
            <a:solidFill>
              <a:schemeClr val="tx1"/>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TextBox 13"/>
            <p:cNvSpPr txBox="1">
              <a:spLocks noChangeArrowheads="1"/>
            </p:cNvSpPr>
            <p:nvPr/>
          </p:nvSpPr>
          <p:spPr bwMode="auto">
            <a:xfrm>
              <a:off x="81684" y="137824"/>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rgbClr val="FFFFFF"/>
                  </a:solidFill>
                  <a:latin typeface="微软雅黑" panose="020B0503020204020204" pitchFamily="34" charset="-122"/>
                </a:rPr>
                <a:t>01</a:t>
              </a:r>
              <a:endParaRPr lang="zh-CN" altLang="en-US" sz="3200" b="1">
                <a:solidFill>
                  <a:srgbClr val="FFFFFF"/>
                </a:solidFill>
                <a:latin typeface="微软雅黑" panose="020B0503020204020204" pitchFamily="34" charset="-122"/>
              </a:endParaRPr>
            </a:p>
          </p:txBody>
        </p:sp>
      </p:grpSp>
      <p:grpSp>
        <p:nvGrpSpPr>
          <p:cNvPr id="15375" name="组合 14"/>
          <p:cNvGrpSpPr/>
          <p:nvPr/>
        </p:nvGrpSpPr>
        <p:grpSpPr bwMode="auto">
          <a:xfrm>
            <a:off x="7408863" y="4841875"/>
            <a:ext cx="862012" cy="860425"/>
            <a:chOff x="0" y="0"/>
            <a:chExt cx="862012" cy="860425"/>
          </a:xfrm>
        </p:grpSpPr>
        <p:sp>
          <p:nvSpPr>
            <p:cNvPr id="6" name="Oval 29"/>
            <p:cNvSpPr>
              <a:spLocks noChangeArrowheads="1"/>
            </p:cNvSpPr>
            <p:nvPr/>
          </p:nvSpPr>
          <p:spPr bwMode="auto">
            <a:xfrm>
              <a:off x="0" y="0"/>
              <a:ext cx="862012" cy="860425"/>
            </a:xfrm>
            <a:prstGeom prst="ellipse">
              <a:avLst/>
            </a:prstGeom>
            <a:solidFill>
              <a:srgbClr val="B58800"/>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 name="TextBox 16"/>
            <p:cNvSpPr txBox="1">
              <a:spLocks noChangeArrowheads="1"/>
            </p:cNvSpPr>
            <p:nvPr/>
          </p:nvSpPr>
          <p:spPr bwMode="auto">
            <a:xfrm>
              <a:off x="65229" y="165002"/>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rgbClr val="FFFFFF"/>
                  </a:solidFill>
                  <a:latin typeface="微软雅黑" panose="020B0503020204020204" pitchFamily="34" charset="-122"/>
                </a:rPr>
                <a:t>04</a:t>
              </a:r>
              <a:endParaRPr lang="zh-CN" altLang="en-US" sz="3200" b="1">
                <a:solidFill>
                  <a:srgbClr val="FFFFFF"/>
                </a:solidFill>
                <a:latin typeface="微软雅黑" panose="020B0503020204020204" pitchFamily="34" charset="-122"/>
              </a:endParaRPr>
            </a:p>
          </p:txBody>
        </p:sp>
      </p:grpSp>
      <p:grpSp>
        <p:nvGrpSpPr>
          <p:cNvPr id="15378" name="组合 17"/>
          <p:cNvGrpSpPr/>
          <p:nvPr/>
        </p:nvGrpSpPr>
        <p:grpSpPr bwMode="auto">
          <a:xfrm>
            <a:off x="3829050" y="4841875"/>
            <a:ext cx="860425" cy="860425"/>
            <a:chOff x="0" y="0"/>
            <a:chExt cx="860425" cy="860425"/>
          </a:xfrm>
        </p:grpSpPr>
        <p:sp>
          <p:nvSpPr>
            <p:cNvPr id="15380" name="Oval 31"/>
            <p:cNvSpPr>
              <a:spLocks noChangeArrowheads="1"/>
            </p:cNvSpPr>
            <p:nvPr/>
          </p:nvSpPr>
          <p:spPr bwMode="auto">
            <a:xfrm>
              <a:off x="0" y="0"/>
              <a:ext cx="860425" cy="860425"/>
            </a:xfrm>
            <a:prstGeom prst="ellipse">
              <a:avLst/>
            </a:prstGeom>
            <a:solidFill>
              <a:srgbClr val="8BA41F"/>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 name="TextBox 19"/>
            <p:cNvSpPr txBox="1">
              <a:spLocks noChangeArrowheads="1"/>
            </p:cNvSpPr>
            <p:nvPr/>
          </p:nvSpPr>
          <p:spPr bwMode="auto">
            <a:xfrm>
              <a:off x="84604" y="165003"/>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rgbClr val="FFFFFF"/>
                  </a:solidFill>
                  <a:latin typeface="微软雅黑" panose="020B0503020204020204" pitchFamily="34" charset="-122"/>
                </a:rPr>
                <a:t>03</a:t>
              </a:r>
              <a:endParaRPr lang="zh-CN" altLang="en-US" sz="3200" b="1">
                <a:solidFill>
                  <a:srgbClr val="FFFFFF"/>
                </a:solidFill>
                <a:latin typeface="微软雅黑" panose="020B0503020204020204" pitchFamily="34" charset="-122"/>
              </a:endParaRPr>
            </a:p>
          </p:txBody>
        </p:sp>
      </p:grpSp>
      <p:sp>
        <p:nvSpPr>
          <p:cNvPr id="15381" name="矩形 20"/>
          <p:cNvSpPr>
            <a:spLocks noChangeArrowheads="1"/>
          </p:cNvSpPr>
          <p:nvPr/>
        </p:nvSpPr>
        <p:spPr bwMode="auto">
          <a:xfrm>
            <a:off x="769938" y="1438275"/>
            <a:ext cx="29511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所有操作均有据可查，一旦发生恶意修改账务，随时可根据操作记录查清原因。</a:t>
            </a:r>
            <a:endParaRPr lang="zh-CN" altLang="en-US" sz="1800">
              <a:solidFill>
                <a:srgbClr val="595959"/>
              </a:solidFill>
              <a:latin typeface="微软雅黑" panose="020B0503020204020204" pitchFamily="34" charset="-122"/>
              <a:sym typeface="微软雅黑" panose="020B0503020204020204" pitchFamily="34" charset="-122"/>
            </a:endParaRPr>
          </a:p>
        </p:txBody>
      </p:sp>
      <p:sp>
        <p:nvSpPr>
          <p:cNvPr id="15382" name="矩形 21"/>
          <p:cNvSpPr>
            <a:spLocks noChangeArrowheads="1"/>
          </p:cNvSpPr>
          <p:nvPr/>
        </p:nvSpPr>
        <p:spPr bwMode="auto">
          <a:xfrm>
            <a:off x="8412163" y="1438275"/>
            <a:ext cx="29511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通过与门锁对接，可杜绝发卡不登记、退房不清卡带来的漏洞隐患</a:t>
            </a:r>
            <a:endParaRPr lang="zh-CN" altLang="en-US" sz="1800">
              <a:solidFill>
                <a:srgbClr val="595959"/>
              </a:solidFill>
              <a:latin typeface="微软雅黑" panose="020B0503020204020204" pitchFamily="34" charset="-122"/>
              <a:sym typeface="微软雅黑" panose="020B0503020204020204" pitchFamily="34" charset="-122"/>
            </a:endParaRPr>
          </a:p>
        </p:txBody>
      </p:sp>
      <p:sp>
        <p:nvSpPr>
          <p:cNvPr id="15383" name="矩形 22"/>
          <p:cNvSpPr>
            <a:spLocks noChangeArrowheads="1"/>
          </p:cNvSpPr>
          <p:nvPr/>
        </p:nvSpPr>
        <p:spPr bwMode="auto">
          <a:xfrm>
            <a:off x="769938" y="4876800"/>
            <a:ext cx="2951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通过客控系统对接可控制非入住房间空闲时，电视、空调等电器无法打开，避免服务卡开房入住的发生。</a:t>
            </a:r>
            <a:endParaRPr lang="zh-CN" altLang="en-US" sz="1800">
              <a:solidFill>
                <a:srgbClr val="595959"/>
              </a:solidFill>
              <a:latin typeface="微软雅黑" panose="020B0503020204020204" pitchFamily="34" charset="-122"/>
              <a:sym typeface="微软雅黑" panose="020B0503020204020204" pitchFamily="34" charset="-122"/>
            </a:endParaRPr>
          </a:p>
        </p:txBody>
      </p:sp>
      <p:sp>
        <p:nvSpPr>
          <p:cNvPr id="15384" name="矩形 23"/>
          <p:cNvSpPr>
            <a:spLocks noChangeArrowheads="1"/>
          </p:cNvSpPr>
          <p:nvPr/>
        </p:nvSpPr>
        <p:spPr bwMode="auto">
          <a:xfrm>
            <a:off x="8412163" y="5016500"/>
            <a:ext cx="2951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对于不同等级的工号可设置不同权限，权责分明。</a:t>
            </a:r>
            <a:endParaRPr lang="zh-CN" altLang="en-US" sz="1800">
              <a:solidFill>
                <a:srgbClr val="595959"/>
              </a:solidFill>
              <a:latin typeface="微软雅黑" panose="020B0503020204020204" pitchFamily="34" charset="-122"/>
              <a:sym typeface="微软雅黑" panose="020B0503020204020204" pitchFamily="34" charset="-122"/>
            </a:endParaRPr>
          </a:p>
        </p:txBody>
      </p:sp>
      <p:sp>
        <p:nvSpPr>
          <p:cNvPr id="15385" name="Freeform 21"/>
          <p:cNvSpPr>
            <a:spLocks noEditPoints="1"/>
          </p:cNvSpPr>
          <p:nvPr/>
        </p:nvSpPr>
        <p:spPr bwMode="auto">
          <a:xfrm>
            <a:off x="4406900" y="2154238"/>
            <a:ext cx="3433763" cy="2862262"/>
          </a:xfrm>
          <a:custGeom>
            <a:avLst/>
            <a:gdLst>
              <a:gd name="T0" fmla="*/ 697912130 w 4305"/>
              <a:gd name="T1" fmla="*/ 1779663066 h 3587"/>
              <a:gd name="T2" fmla="*/ 2040296510 w 4305"/>
              <a:gd name="T3" fmla="*/ 1779663066 h 3587"/>
              <a:gd name="T4" fmla="*/ 1771819315 w 4305"/>
              <a:gd name="T5" fmla="*/ 1714716769 h 3587"/>
              <a:gd name="T6" fmla="*/ 967025828 w 4305"/>
              <a:gd name="T7" fmla="*/ 1714716769 h 3587"/>
              <a:gd name="T8" fmla="*/ 2147483646 w 4305"/>
              <a:gd name="T9" fmla="*/ 1052516058 h 3587"/>
              <a:gd name="T10" fmla="*/ 2147483646 w 4305"/>
              <a:gd name="T11" fmla="*/ 1321216788 h 3587"/>
              <a:gd name="T12" fmla="*/ 2147483646 w 4305"/>
              <a:gd name="T13" fmla="*/ 1137838117 h 3587"/>
              <a:gd name="T14" fmla="*/ 2147483646 w 4305"/>
              <a:gd name="T15" fmla="*/ 1052516058 h 3587"/>
              <a:gd name="T16" fmla="*/ 2147483646 w 4305"/>
              <a:gd name="T17" fmla="*/ 977382279 h 3587"/>
              <a:gd name="T18" fmla="*/ 2147483646 w 4305"/>
              <a:gd name="T19" fmla="*/ 927716806 h 3587"/>
              <a:gd name="T20" fmla="*/ 2147483646 w 4305"/>
              <a:gd name="T21" fmla="*/ 1342866085 h 3587"/>
              <a:gd name="T22" fmla="*/ 2147483646 w 4305"/>
              <a:gd name="T23" fmla="*/ 1300205056 h 3587"/>
              <a:gd name="T24" fmla="*/ 2147483646 w 4305"/>
              <a:gd name="T25" fmla="*/ 1342866085 h 3587"/>
              <a:gd name="T26" fmla="*/ 260842357 w 4305"/>
              <a:gd name="T27" fmla="*/ 1060157268 h 3587"/>
              <a:gd name="T28" fmla="*/ 52168471 w 4305"/>
              <a:gd name="T29" fmla="*/ 1232710891 h 3587"/>
              <a:gd name="T30" fmla="*/ 52168471 w 4305"/>
              <a:gd name="T31" fmla="*/ 951276406 h 3587"/>
              <a:gd name="T32" fmla="*/ 0 w 4305"/>
              <a:gd name="T33" fmla="*/ 874868294 h 3587"/>
              <a:gd name="T34" fmla="*/ 390627431 w 4305"/>
              <a:gd name="T35" fmla="*/ 1037235233 h 3587"/>
              <a:gd name="T36" fmla="*/ 0 w 4305"/>
              <a:gd name="T37" fmla="*/ 874868294 h 3587"/>
              <a:gd name="T38" fmla="*/ 260842357 w 4305"/>
              <a:gd name="T39" fmla="*/ 1392530760 h 3587"/>
              <a:gd name="T40" fmla="*/ 43897928 w 4305"/>
              <a:gd name="T41" fmla="*/ 1253086653 h 3587"/>
              <a:gd name="T42" fmla="*/ 2147483646 w 4305"/>
              <a:gd name="T43" fmla="*/ 1118099920 h 3587"/>
              <a:gd name="T44" fmla="*/ 285018281 w 4305"/>
              <a:gd name="T45" fmla="*/ 1403355009 h 3587"/>
              <a:gd name="T46" fmla="*/ 2147483646 w 4305"/>
              <a:gd name="T47" fmla="*/ 1118099920 h 3587"/>
              <a:gd name="T48" fmla="*/ 2082285729 w 4305"/>
              <a:gd name="T49" fmla="*/ 1113005780 h 3587"/>
              <a:gd name="T50" fmla="*/ 2147483646 w 4305"/>
              <a:gd name="T51" fmla="*/ 611898472 h 3587"/>
              <a:gd name="T52" fmla="*/ 550313762 w 4305"/>
              <a:gd name="T53" fmla="*/ 611898472 h 3587"/>
              <a:gd name="T54" fmla="*/ 656559414 w 4305"/>
              <a:gd name="T55" fmla="*/ 1113005780 h 3587"/>
              <a:gd name="T56" fmla="*/ 509596751 w 4305"/>
              <a:gd name="T57" fmla="*/ 608077867 h 3587"/>
              <a:gd name="T58" fmla="*/ 2147483646 w 4305"/>
              <a:gd name="T59" fmla="*/ 608077867 h 3587"/>
              <a:gd name="T60" fmla="*/ 504507124 w 4305"/>
              <a:gd name="T61" fmla="*/ 997120476 h 3587"/>
              <a:gd name="T62" fmla="*/ 2147483646 w 4305"/>
              <a:gd name="T63" fmla="*/ 1074165355 h 3587"/>
              <a:gd name="T64" fmla="*/ 2147483646 w 4305"/>
              <a:gd name="T65" fmla="*/ 998394011 h 3587"/>
              <a:gd name="T66" fmla="*/ 1369104719 w 4305"/>
              <a:gd name="T67" fmla="*/ 0 h 3587"/>
              <a:gd name="T68" fmla="*/ 505143627 w 4305"/>
              <a:gd name="T69" fmla="*/ 999030778 h 3587"/>
              <a:gd name="T70" fmla="*/ 283109572 w 4305"/>
              <a:gd name="T71" fmla="*/ 1454294017 h 3587"/>
              <a:gd name="T72" fmla="*/ 283109572 w 4305"/>
              <a:gd name="T73" fmla="*/ 1454294017 h 3587"/>
              <a:gd name="T74" fmla="*/ 1369104719 w 4305"/>
              <a:gd name="T75" fmla="*/ 2147483646 h 3587"/>
              <a:gd name="T76" fmla="*/ 561129517 w 4305"/>
              <a:gd name="T77" fmla="*/ 1661231490 h 3587"/>
              <a:gd name="T78" fmla="*/ 654650705 w 4305"/>
              <a:gd name="T79" fmla="*/ 1679059384 h 3587"/>
              <a:gd name="T80" fmla="*/ 1369104719 w 4305"/>
              <a:gd name="T81" fmla="*/ 2147483646 h 3587"/>
              <a:gd name="T82" fmla="*/ 2084194438 w 4305"/>
              <a:gd name="T83" fmla="*/ 1679059384 h 3587"/>
              <a:gd name="T84" fmla="*/ 2147483646 w 4305"/>
              <a:gd name="T85" fmla="*/ 1661231490 h 35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305" h="3587">
                <a:moveTo>
                  <a:pt x="1084" y="2646"/>
                </a:moveTo>
                <a:cubicBezTo>
                  <a:pt x="1088" y="2695"/>
                  <a:pt x="1092" y="2745"/>
                  <a:pt x="1097" y="2795"/>
                </a:cubicBezTo>
                <a:lnTo>
                  <a:pt x="2152" y="3358"/>
                </a:lnTo>
                <a:lnTo>
                  <a:pt x="3207" y="2795"/>
                </a:lnTo>
                <a:cubicBezTo>
                  <a:pt x="3213" y="2745"/>
                  <a:pt x="3217" y="2695"/>
                  <a:pt x="3221" y="2646"/>
                </a:cubicBezTo>
                <a:cubicBezTo>
                  <a:pt x="3077" y="2667"/>
                  <a:pt x="2930" y="2682"/>
                  <a:pt x="2785" y="2693"/>
                </a:cubicBezTo>
                <a:cubicBezTo>
                  <a:pt x="2575" y="2708"/>
                  <a:pt x="2363" y="2715"/>
                  <a:pt x="2152" y="2715"/>
                </a:cubicBezTo>
                <a:cubicBezTo>
                  <a:pt x="1942" y="2715"/>
                  <a:pt x="1730" y="2708"/>
                  <a:pt x="1520" y="2693"/>
                </a:cubicBezTo>
                <a:cubicBezTo>
                  <a:pt x="1375" y="2682"/>
                  <a:pt x="1228" y="2667"/>
                  <a:pt x="1084" y="2646"/>
                </a:cubicBezTo>
                <a:close/>
                <a:moveTo>
                  <a:pt x="3757" y="1653"/>
                </a:moveTo>
                <a:cubicBezTo>
                  <a:pt x="3803" y="1670"/>
                  <a:pt x="3849" y="1648"/>
                  <a:pt x="3894" y="1665"/>
                </a:cubicBezTo>
                <a:cubicBezTo>
                  <a:pt x="3856" y="1726"/>
                  <a:pt x="3925" y="1829"/>
                  <a:pt x="3894" y="2075"/>
                </a:cubicBezTo>
                <a:cubicBezTo>
                  <a:pt x="4030" y="2054"/>
                  <a:pt x="4023" y="1958"/>
                  <a:pt x="4222" y="1936"/>
                </a:cubicBezTo>
                <a:cubicBezTo>
                  <a:pt x="4190" y="1852"/>
                  <a:pt x="4152" y="1866"/>
                  <a:pt x="4128" y="1787"/>
                </a:cubicBezTo>
                <a:cubicBezTo>
                  <a:pt x="4231" y="1634"/>
                  <a:pt x="4191" y="1579"/>
                  <a:pt x="4222" y="1494"/>
                </a:cubicBezTo>
                <a:cubicBezTo>
                  <a:pt x="3896" y="1509"/>
                  <a:pt x="3938" y="1625"/>
                  <a:pt x="3757" y="1653"/>
                </a:cubicBezTo>
                <a:close/>
                <a:moveTo>
                  <a:pt x="4305" y="1374"/>
                </a:moveTo>
                <a:cubicBezTo>
                  <a:pt x="3933" y="1341"/>
                  <a:pt x="3817" y="1489"/>
                  <a:pt x="3540" y="1535"/>
                </a:cubicBezTo>
                <a:cubicBezTo>
                  <a:pt x="3602" y="1602"/>
                  <a:pt x="3648" y="1624"/>
                  <a:pt x="3691" y="1629"/>
                </a:cubicBezTo>
                <a:cubicBezTo>
                  <a:pt x="3899" y="1597"/>
                  <a:pt x="3869" y="1474"/>
                  <a:pt x="4236" y="1457"/>
                </a:cubicBezTo>
                <a:cubicBezTo>
                  <a:pt x="4246" y="1430"/>
                  <a:pt x="4256" y="1398"/>
                  <a:pt x="4305" y="1374"/>
                </a:cubicBezTo>
                <a:close/>
                <a:moveTo>
                  <a:pt x="3894" y="2109"/>
                </a:moveTo>
                <a:cubicBezTo>
                  <a:pt x="3894" y="2124"/>
                  <a:pt x="3892" y="2157"/>
                  <a:pt x="3894" y="2187"/>
                </a:cubicBezTo>
                <a:cubicBezTo>
                  <a:pt x="4088" y="2173"/>
                  <a:pt x="4112" y="2023"/>
                  <a:pt x="4267" y="2042"/>
                </a:cubicBezTo>
                <a:cubicBezTo>
                  <a:pt x="4256" y="2018"/>
                  <a:pt x="4246" y="1993"/>
                  <a:pt x="4236" y="1968"/>
                </a:cubicBezTo>
                <a:cubicBezTo>
                  <a:pt x="4040" y="1979"/>
                  <a:pt x="4064" y="2087"/>
                  <a:pt x="3894" y="2109"/>
                </a:cubicBezTo>
                <a:close/>
                <a:moveTo>
                  <a:pt x="548" y="1653"/>
                </a:moveTo>
                <a:cubicBezTo>
                  <a:pt x="502" y="1670"/>
                  <a:pt x="456" y="1648"/>
                  <a:pt x="410" y="1665"/>
                </a:cubicBezTo>
                <a:cubicBezTo>
                  <a:pt x="449" y="1726"/>
                  <a:pt x="380" y="1829"/>
                  <a:pt x="410" y="2075"/>
                </a:cubicBezTo>
                <a:cubicBezTo>
                  <a:pt x="275" y="2054"/>
                  <a:pt x="282" y="1958"/>
                  <a:pt x="82" y="1936"/>
                </a:cubicBezTo>
                <a:cubicBezTo>
                  <a:pt x="115" y="1852"/>
                  <a:pt x="153" y="1866"/>
                  <a:pt x="177" y="1787"/>
                </a:cubicBezTo>
                <a:cubicBezTo>
                  <a:pt x="74" y="1634"/>
                  <a:pt x="114" y="1579"/>
                  <a:pt x="82" y="1494"/>
                </a:cubicBezTo>
                <a:cubicBezTo>
                  <a:pt x="409" y="1509"/>
                  <a:pt x="367" y="1625"/>
                  <a:pt x="548" y="1653"/>
                </a:cubicBezTo>
                <a:close/>
                <a:moveTo>
                  <a:pt x="0" y="1374"/>
                </a:moveTo>
                <a:cubicBezTo>
                  <a:pt x="372" y="1341"/>
                  <a:pt x="487" y="1489"/>
                  <a:pt x="765" y="1535"/>
                </a:cubicBezTo>
                <a:cubicBezTo>
                  <a:pt x="703" y="1602"/>
                  <a:pt x="657" y="1624"/>
                  <a:pt x="614" y="1629"/>
                </a:cubicBezTo>
                <a:cubicBezTo>
                  <a:pt x="406" y="1597"/>
                  <a:pt x="436" y="1474"/>
                  <a:pt x="69" y="1457"/>
                </a:cubicBezTo>
                <a:cubicBezTo>
                  <a:pt x="59" y="1430"/>
                  <a:pt x="49" y="1398"/>
                  <a:pt x="0" y="1374"/>
                </a:cubicBezTo>
                <a:close/>
                <a:moveTo>
                  <a:pt x="410" y="2109"/>
                </a:moveTo>
                <a:cubicBezTo>
                  <a:pt x="411" y="2124"/>
                  <a:pt x="413" y="2157"/>
                  <a:pt x="410" y="2187"/>
                </a:cubicBezTo>
                <a:cubicBezTo>
                  <a:pt x="217" y="2173"/>
                  <a:pt x="193" y="2023"/>
                  <a:pt x="38" y="2042"/>
                </a:cubicBezTo>
                <a:cubicBezTo>
                  <a:pt x="48" y="2018"/>
                  <a:pt x="59" y="1993"/>
                  <a:pt x="69" y="1968"/>
                </a:cubicBezTo>
                <a:cubicBezTo>
                  <a:pt x="264" y="1979"/>
                  <a:pt x="241" y="2087"/>
                  <a:pt x="410" y="2109"/>
                </a:cubicBezTo>
                <a:close/>
                <a:moveTo>
                  <a:pt x="3850" y="1756"/>
                </a:moveTo>
                <a:cubicBezTo>
                  <a:pt x="3878" y="1912"/>
                  <a:pt x="3855" y="2044"/>
                  <a:pt x="3857" y="2204"/>
                </a:cubicBezTo>
                <a:cubicBezTo>
                  <a:pt x="3863" y="2570"/>
                  <a:pt x="442" y="2570"/>
                  <a:pt x="448" y="2204"/>
                </a:cubicBezTo>
                <a:cubicBezTo>
                  <a:pt x="450" y="2044"/>
                  <a:pt x="427" y="1912"/>
                  <a:pt x="455" y="1756"/>
                </a:cubicBezTo>
                <a:cubicBezTo>
                  <a:pt x="686" y="1989"/>
                  <a:pt x="3618" y="1989"/>
                  <a:pt x="3850" y="1756"/>
                </a:cubicBezTo>
                <a:close/>
                <a:moveTo>
                  <a:pt x="3327" y="1746"/>
                </a:moveTo>
                <a:cubicBezTo>
                  <a:pt x="3310" y="1747"/>
                  <a:pt x="3291" y="1747"/>
                  <a:pt x="3273" y="1748"/>
                </a:cubicBezTo>
                <a:cubicBezTo>
                  <a:pt x="3288" y="1602"/>
                  <a:pt x="3306" y="1456"/>
                  <a:pt x="3335" y="1311"/>
                </a:cubicBezTo>
                <a:cubicBezTo>
                  <a:pt x="3358" y="1196"/>
                  <a:pt x="3389" y="1069"/>
                  <a:pt x="3440" y="961"/>
                </a:cubicBezTo>
                <a:cubicBezTo>
                  <a:pt x="3146" y="574"/>
                  <a:pt x="2621" y="301"/>
                  <a:pt x="2152" y="205"/>
                </a:cubicBezTo>
                <a:cubicBezTo>
                  <a:pt x="1683" y="301"/>
                  <a:pt x="1159" y="574"/>
                  <a:pt x="865" y="961"/>
                </a:cubicBezTo>
                <a:cubicBezTo>
                  <a:pt x="915" y="1069"/>
                  <a:pt x="947" y="1196"/>
                  <a:pt x="970" y="1311"/>
                </a:cubicBezTo>
                <a:cubicBezTo>
                  <a:pt x="999" y="1456"/>
                  <a:pt x="1017" y="1602"/>
                  <a:pt x="1032" y="1748"/>
                </a:cubicBezTo>
                <a:cubicBezTo>
                  <a:pt x="1013" y="1747"/>
                  <a:pt x="995" y="1747"/>
                  <a:pt x="977" y="1746"/>
                </a:cubicBezTo>
                <a:cubicBezTo>
                  <a:pt x="955" y="1535"/>
                  <a:pt x="913" y="1169"/>
                  <a:pt x="801" y="955"/>
                </a:cubicBezTo>
                <a:cubicBezTo>
                  <a:pt x="1103" y="538"/>
                  <a:pt x="1659" y="248"/>
                  <a:pt x="2152" y="150"/>
                </a:cubicBezTo>
                <a:cubicBezTo>
                  <a:pt x="2646" y="248"/>
                  <a:pt x="3202" y="538"/>
                  <a:pt x="3503" y="955"/>
                </a:cubicBezTo>
                <a:cubicBezTo>
                  <a:pt x="3392" y="1169"/>
                  <a:pt x="3350" y="1535"/>
                  <a:pt x="3327" y="1746"/>
                </a:cubicBezTo>
                <a:close/>
                <a:moveTo>
                  <a:pt x="793" y="1566"/>
                </a:moveTo>
                <a:cubicBezTo>
                  <a:pt x="758" y="1620"/>
                  <a:pt x="684" y="1690"/>
                  <a:pt x="445" y="1687"/>
                </a:cubicBezTo>
                <a:cubicBezTo>
                  <a:pt x="474" y="1880"/>
                  <a:pt x="3831" y="1880"/>
                  <a:pt x="3860" y="1687"/>
                </a:cubicBezTo>
                <a:cubicBezTo>
                  <a:pt x="3621" y="1690"/>
                  <a:pt x="3546" y="1620"/>
                  <a:pt x="3511" y="1566"/>
                </a:cubicBezTo>
                <a:lnTo>
                  <a:pt x="3511" y="1568"/>
                </a:lnTo>
                <a:cubicBezTo>
                  <a:pt x="3549" y="1279"/>
                  <a:pt x="3601" y="1038"/>
                  <a:pt x="3680" y="955"/>
                </a:cubicBezTo>
                <a:cubicBezTo>
                  <a:pt x="3369" y="456"/>
                  <a:pt x="2729" y="107"/>
                  <a:pt x="2152" y="0"/>
                </a:cubicBezTo>
                <a:cubicBezTo>
                  <a:pt x="1576" y="107"/>
                  <a:pt x="935" y="456"/>
                  <a:pt x="625" y="955"/>
                </a:cubicBezTo>
                <a:cubicBezTo>
                  <a:pt x="704" y="1038"/>
                  <a:pt x="756" y="1280"/>
                  <a:pt x="794" y="1569"/>
                </a:cubicBezTo>
                <a:lnTo>
                  <a:pt x="793" y="1566"/>
                </a:lnTo>
                <a:close/>
                <a:moveTo>
                  <a:pt x="445" y="2284"/>
                </a:moveTo>
                <a:cubicBezTo>
                  <a:pt x="445" y="2754"/>
                  <a:pt x="3860" y="2754"/>
                  <a:pt x="3860" y="2284"/>
                </a:cubicBezTo>
                <a:cubicBezTo>
                  <a:pt x="3654" y="2664"/>
                  <a:pt x="651" y="2664"/>
                  <a:pt x="445" y="2284"/>
                </a:cubicBezTo>
                <a:close/>
                <a:moveTo>
                  <a:pt x="3393" y="2924"/>
                </a:moveTo>
                <a:lnTo>
                  <a:pt x="2152" y="3587"/>
                </a:lnTo>
                <a:lnTo>
                  <a:pt x="912" y="2924"/>
                </a:lnTo>
                <a:cubicBezTo>
                  <a:pt x="901" y="2861"/>
                  <a:pt x="892" y="2749"/>
                  <a:pt x="882" y="2609"/>
                </a:cubicBezTo>
                <a:cubicBezTo>
                  <a:pt x="910" y="2615"/>
                  <a:pt x="937" y="2621"/>
                  <a:pt x="964" y="2625"/>
                </a:cubicBezTo>
                <a:cubicBezTo>
                  <a:pt x="986" y="2629"/>
                  <a:pt x="1007" y="2633"/>
                  <a:pt x="1029" y="2637"/>
                </a:cubicBezTo>
                <a:cubicBezTo>
                  <a:pt x="1034" y="2700"/>
                  <a:pt x="1039" y="2766"/>
                  <a:pt x="1047" y="2829"/>
                </a:cubicBezTo>
                <a:lnTo>
                  <a:pt x="2152" y="3420"/>
                </a:lnTo>
                <a:lnTo>
                  <a:pt x="3258" y="2829"/>
                </a:lnTo>
                <a:cubicBezTo>
                  <a:pt x="3266" y="2766"/>
                  <a:pt x="3271" y="2700"/>
                  <a:pt x="3276" y="2637"/>
                </a:cubicBezTo>
                <a:cubicBezTo>
                  <a:pt x="3298" y="2633"/>
                  <a:pt x="3319" y="2629"/>
                  <a:pt x="3341" y="2625"/>
                </a:cubicBezTo>
                <a:cubicBezTo>
                  <a:pt x="3368" y="2621"/>
                  <a:pt x="3395" y="2615"/>
                  <a:pt x="3423" y="2609"/>
                </a:cubicBezTo>
                <a:cubicBezTo>
                  <a:pt x="3413" y="2749"/>
                  <a:pt x="3404" y="2861"/>
                  <a:pt x="3393" y="2924"/>
                </a:cubicBezTo>
                <a:close/>
              </a:path>
            </a:pathLst>
          </a:custGeom>
          <a:solidFill>
            <a:srgbClr val="0089B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86" name="Freeform 22"/>
          <p:cNvSpPr>
            <a:spLocks noEditPoints="1"/>
          </p:cNvSpPr>
          <p:nvPr/>
        </p:nvSpPr>
        <p:spPr bwMode="auto">
          <a:xfrm>
            <a:off x="5453063" y="2771775"/>
            <a:ext cx="1355725" cy="714375"/>
          </a:xfrm>
          <a:custGeom>
            <a:avLst/>
            <a:gdLst>
              <a:gd name="T0" fmla="*/ 1060842459 w 1701"/>
              <a:gd name="T1" fmla="*/ 106633654 h 894"/>
              <a:gd name="T2" fmla="*/ 977626767 w 1701"/>
              <a:gd name="T3" fmla="*/ 104079803 h 894"/>
              <a:gd name="T4" fmla="*/ 977626767 w 1701"/>
              <a:gd name="T5" fmla="*/ 17878553 h 894"/>
              <a:gd name="T6" fmla="*/ 1063384144 w 1701"/>
              <a:gd name="T7" fmla="*/ 18517016 h 894"/>
              <a:gd name="T8" fmla="*/ 1018281780 w 1701"/>
              <a:gd name="T9" fmla="*/ 95778989 h 894"/>
              <a:gd name="T10" fmla="*/ 1053219793 w 1701"/>
              <a:gd name="T11" fmla="*/ 60659547 h 894"/>
              <a:gd name="T12" fmla="*/ 1017646558 w 1701"/>
              <a:gd name="T13" fmla="*/ 26179367 h 894"/>
              <a:gd name="T14" fmla="*/ 986520674 w 1701"/>
              <a:gd name="T15" fmla="*/ 63214197 h 894"/>
              <a:gd name="T16" fmla="*/ 1018281780 w 1701"/>
              <a:gd name="T17" fmla="*/ 95778989 h 894"/>
              <a:gd name="T18" fmla="*/ 224873412 w 1701"/>
              <a:gd name="T19" fmla="*/ 534445193 h 894"/>
              <a:gd name="T20" fmla="*/ 119424149 w 1701"/>
              <a:gd name="T21" fmla="*/ 569563836 h 894"/>
              <a:gd name="T22" fmla="*/ 0 w 1701"/>
              <a:gd name="T23" fmla="*/ 449520868 h 894"/>
              <a:gd name="T24" fmla="*/ 79404359 w 1701"/>
              <a:gd name="T25" fmla="*/ 406739874 h 894"/>
              <a:gd name="T26" fmla="*/ 131493370 w 1701"/>
              <a:gd name="T27" fmla="*/ 498687288 h 894"/>
              <a:gd name="T28" fmla="*/ 181042289 w 1701"/>
              <a:gd name="T29" fmla="*/ 429726927 h 894"/>
              <a:gd name="T30" fmla="*/ 97191375 w 1701"/>
              <a:gd name="T31" fmla="*/ 339056439 h 894"/>
              <a:gd name="T32" fmla="*/ 162620051 w 1701"/>
              <a:gd name="T33" fmla="*/ 251578263 h 894"/>
              <a:gd name="T34" fmla="*/ 132128592 w 1701"/>
              <a:gd name="T35" fmla="*/ 123873744 h 894"/>
              <a:gd name="T36" fmla="*/ 79404359 w 1701"/>
              <a:gd name="T37" fmla="*/ 215182695 h 894"/>
              <a:gd name="T38" fmla="*/ 0 w 1701"/>
              <a:gd name="T39" fmla="*/ 172401701 h 894"/>
              <a:gd name="T40" fmla="*/ 119424149 w 1701"/>
              <a:gd name="T41" fmla="*/ 52358733 h 894"/>
              <a:gd name="T42" fmla="*/ 224873412 w 1701"/>
              <a:gd name="T43" fmla="*/ 87478175 h 894"/>
              <a:gd name="T44" fmla="*/ 259811426 w 1701"/>
              <a:gd name="T45" fmla="*/ 214544232 h 894"/>
              <a:gd name="T46" fmla="*/ 207086396 w 1701"/>
              <a:gd name="T47" fmla="*/ 298829295 h 894"/>
              <a:gd name="T48" fmla="*/ 259811426 w 1701"/>
              <a:gd name="T49" fmla="*/ 383752821 h 894"/>
              <a:gd name="T50" fmla="*/ 598391989 w 1701"/>
              <a:gd name="T51" fmla="*/ 201773381 h 894"/>
              <a:gd name="T52" fmla="*/ 466897822 w 1701"/>
              <a:gd name="T53" fmla="*/ 127066057 h 894"/>
              <a:gd name="T54" fmla="*/ 418620144 w 1701"/>
              <a:gd name="T55" fmla="*/ 194111030 h 894"/>
              <a:gd name="T56" fmla="*/ 464992156 w 1701"/>
              <a:gd name="T57" fmla="*/ 240085136 h 894"/>
              <a:gd name="T58" fmla="*/ 598391989 w 1701"/>
              <a:gd name="T59" fmla="*/ 360128104 h 894"/>
              <a:gd name="T60" fmla="*/ 563453975 w 1701"/>
              <a:gd name="T61" fmla="*/ 535083656 h 894"/>
              <a:gd name="T62" fmla="*/ 458004712 w 1701"/>
              <a:gd name="T63" fmla="*/ 570840761 h 894"/>
              <a:gd name="T64" fmla="*/ 338580563 w 1701"/>
              <a:gd name="T65" fmla="*/ 450159331 h 894"/>
              <a:gd name="T66" fmla="*/ 374153798 w 1701"/>
              <a:gd name="T67" fmla="*/ 90670489 h 894"/>
              <a:gd name="T68" fmla="*/ 478967042 w 1701"/>
              <a:gd name="T69" fmla="*/ 55551846 h 894"/>
              <a:gd name="T70" fmla="*/ 598391989 w 1701"/>
              <a:gd name="T71" fmla="*/ 175594014 h 894"/>
              <a:gd name="T72" fmla="*/ 518986833 w 1701"/>
              <a:gd name="T73" fmla="*/ 428450002 h 894"/>
              <a:gd name="T74" fmla="*/ 466897822 w 1701"/>
              <a:gd name="T75" fmla="*/ 311600147 h 894"/>
              <a:gd name="T76" fmla="*/ 420525810 w 1701"/>
              <a:gd name="T77" fmla="*/ 361405029 h 894"/>
              <a:gd name="T78" fmla="*/ 418620144 w 1701"/>
              <a:gd name="T79" fmla="*/ 428450002 h 894"/>
              <a:gd name="T80" fmla="*/ 518986833 w 1701"/>
              <a:gd name="T81" fmla="*/ 428450002 h 894"/>
              <a:gd name="T82" fmla="*/ 904574629 w 1701"/>
              <a:gd name="T83" fmla="*/ 535083656 h 894"/>
              <a:gd name="T84" fmla="*/ 799126163 w 1701"/>
              <a:gd name="T85" fmla="*/ 570840761 h 894"/>
              <a:gd name="T86" fmla="*/ 679702014 w 1701"/>
              <a:gd name="T87" fmla="*/ 450159331 h 894"/>
              <a:gd name="T88" fmla="*/ 714640028 w 1701"/>
              <a:gd name="T89" fmla="*/ 90670489 h 894"/>
              <a:gd name="T90" fmla="*/ 820088493 w 1701"/>
              <a:gd name="T91" fmla="*/ 55551846 h 894"/>
              <a:gd name="T92" fmla="*/ 939512643 w 1701"/>
              <a:gd name="T93" fmla="*/ 175594014 h 894"/>
              <a:gd name="T94" fmla="*/ 860108284 w 1701"/>
              <a:gd name="T95" fmla="*/ 428450002 h 894"/>
              <a:gd name="T96" fmla="*/ 853756063 w 1701"/>
              <a:gd name="T97" fmla="*/ 148776185 h 894"/>
              <a:gd name="T98" fmla="*/ 759741595 w 1701"/>
              <a:gd name="T99" fmla="*/ 194111030 h 894"/>
              <a:gd name="T100" fmla="*/ 811195384 w 1701"/>
              <a:gd name="T101" fmla="*/ 496133438 h 8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01" h="894">
                <a:moveTo>
                  <a:pt x="1700" y="98"/>
                </a:moveTo>
                <a:cubicBezTo>
                  <a:pt x="1699" y="128"/>
                  <a:pt x="1689" y="151"/>
                  <a:pt x="1670" y="167"/>
                </a:cubicBezTo>
                <a:cubicBezTo>
                  <a:pt x="1651" y="183"/>
                  <a:pt x="1629" y="190"/>
                  <a:pt x="1604" y="189"/>
                </a:cubicBezTo>
                <a:cubicBezTo>
                  <a:pt x="1578" y="188"/>
                  <a:pt x="1556" y="179"/>
                  <a:pt x="1539" y="163"/>
                </a:cubicBezTo>
                <a:cubicBezTo>
                  <a:pt x="1523" y="146"/>
                  <a:pt x="1514" y="124"/>
                  <a:pt x="1513" y="96"/>
                </a:cubicBezTo>
                <a:cubicBezTo>
                  <a:pt x="1513" y="69"/>
                  <a:pt x="1522" y="46"/>
                  <a:pt x="1539" y="28"/>
                </a:cubicBezTo>
                <a:cubicBezTo>
                  <a:pt x="1557" y="10"/>
                  <a:pt x="1579" y="1"/>
                  <a:pt x="1606" y="1"/>
                </a:cubicBezTo>
                <a:cubicBezTo>
                  <a:pt x="1633" y="0"/>
                  <a:pt x="1655" y="10"/>
                  <a:pt x="1674" y="29"/>
                </a:cubicBezTo>
                <a:cubicBezTo>
                  <a:pt x="1692" y="49"/>
                  <a:pt x="1701" y="72"/>
                  <a:pt x="1700" y="98"/>
                </a:cubicBezTo>
                <a:close/>
                <a:moveTo>
                  <a:pt x="1603" y="150"/>
                </a:moveTo>
                <a:cubicBezTo>
                  <a:pt x="1617" y="151"/>
                  <a:pt x="1629" y="146"/>
                  <a:pt x="1641" y="137"/>
                </a:cubicBezTo>
                <a:cubicBezTo>
                  <a:pt x="1652" y="127"/>
                  <a:pt x="1658" y="113"/>
                  <a:pt x="1658" y="95"/>
                </a:cubicBezTo>
                <a:cubicBezTo>
                  <a:pt x="1657" y="76"/>
                  <a:pt x="1651" y="63"/>
                  <a:pt x="1640" y="54"/>
                </a:cubicBezTo>
                <a:cubicBezTo>
                  <a:pt x="1629" y="45"/>
                  <a:pt x="1616" y="41"/>
                  <a:pt x="1602" y="41"/>
                </a:cubicBezTo>
                <a:cubicBezTo>
                  <a:pt x="1588" y="42"/>
                  <a:pt x="1576" y="47"/>
                  <a:pt x="1566" y="57"/>
                </a:cubicBezTo>
                <a:cubicBezTo>
                  <a:pt x="1556" y="67"/>
                  <a:pt x="1552" y="81"/>
                  <a:pt x="1553" y="99"/>
                </a:cubicBezTo>
                <a:cubicBezTo>
                  <a:pt x="1554" y="116"/>
                  <a:pt x="1560" y="129"/>
                  <a:pt x="1571" y="137"/>
                </a:cubicBezTo>
                <a:cubicBezTo>
                  <a:pt x="1581" y="146"/>
                  <a:pt x="1592" y="150"/>
                  <a:pt x="1603" y="150"/>
                </a:cubicBezTo>
                <a:close/>
                <a:moveTo>
                  <a:pt x="409" y="704"/>
                </a:moveTo>
                <a:cubicBezTo>
                  <a:pt x="409" y="756"/>
                  <a:pt x="391" y="800"/>
                  <a:pt x="354" y="837"/>
                </a:cubicBezTo>
                <a:cubicBezTo>
                  <a:pt x="317" y="874"/>
                  <a:pt x="273" y="892"/>
                  <a:pt x="221" y="892"/>
                </a:cubicBezTo>
                <a:lnTo>
                  <a:pt x="188" y="892"/>
                </a:lnTo>
                <a:cubicBezTo>
                  <a:pt x="137" y="892"/>
                  <a:pt x="93" y="874"/>
                  <a:pt x="56" y="837"/>
                </a:cubicBezTo>
                <a:cubicBezTo>
                  <a:pt x="18" y="800"/>
                  <a:pt x="0" y="756"/>
                  <a:pt x="0" y="704"/>
                </a:cubicBezTo>
                <a:lnTo>
                  <a:pt x="0" y="637"/>
                </a:lnTo>
                <a:lnTo>
                  <a:pt x="125" y="637"/>
                </a:lnTo>
                <a:cubicBezTo>
                  <a:pt x="125" y="683"/>
                  <a:pt x="129" y="714"/>
                  <a:pt x="135" y="732"/>
                </a:cubicBezTo>
                <a:cubicBezTo>
                  <a:pt x="147" y="764"/>
                  <a:pt x="171" y="781"/>
                  <a:pt x="207" y="781"/>
                </a:cubicBezTo>
                <a:cubicBezTo>
                  <a:pt x="239" y="781"/>
                  <a:pt x="261" y="770"/>
                  <a:pt x="272" y="748"/>
                </a:cubicBezTo>
                <a:cubicBezTo>
                  <a:pt x="281" y="732"/>
                  <a:pt x="285" y="707"/>
                  <a:pt x="285" y="673"/>
                </a:cubicBezTo>
                <a:cubicBezTo>
                  <a:pt x="285" y="607"/>
                  <a:pt x="279" y="567"/>
                  <a:pt x="266" y="553"/>
                </a:cubicBezTo>
                <a:cubicBezTo>
                  <a:pt x="253" y="538"/>
                  <a:pt x="216" y="531"/>
                  <a:pt x="153" y="531"/>
                </a:cubicBezTo>
                <a:lnTo>
                  <a:pt x="153" y="406"/>
                </a:lnTo>
                <a:cubicBezTo>
                  <a:pt x="208" y="406"/>
                  <a:pt x="242" y="402"/>
                  <a:pt x="256" y="394"/>
                </a:cubicBezTo>
                <a:cubicBezTo>
                  <a:pt x="275" y="381"/>
                  <a:pt x="285" y="350"/>
                  <a:pt x="285" y="299"/>
                </a:cubicBezTo>
                <a:cubicBezTo>
                  <a:pt x="285" y="229"/>
                  <a:pt x="259" y="194"/>
                  <a:pt x="208" y="194"/>
                </a:cubicBezTo>
                <a:cubicBezTo>
                  <a:pt x="171" y="194"/>
                  <a:pt x="147" y="210"/>
                  <a:pt x="135" y="243"/>
                </a:cubicBezTo>
                <a:cubicBezTo>
                  <a:pt x="129" y="260"/>
                  <a:pt x="125" y="292"/>
                  <a:pt x="125" y="337"/>
                </a:cubicBezTo>
                <a:lnTo>
                  <a:pt x="0" y="337"/>
                </a:lnTo>
                <a:lnTo>
                  <a:pt x="0" y="270"/>
                </a:lnTo>
                <a:cubicBezTo>
                  <a:pt x="0" y="218"/>
                  <a:pt x="18" y="174"/>
                  <a:pt x="56" y="137"/>
                </a:cubicBezTo>
                <a:cubicBezTo>
                  <a:pt x="93" y="100"/>
                  <a:pt x="137" y="82"/>
                  <a:pt x="188" y="82"/>
                </a:cubicBezTo>
                <a:lnTo>
                  <a:pt x="221" y="82"/>
                </a:lnTo>
                <a:cubicBezTo>
                  <a:pt x="273" y="82"/>
                  <a:pt x="317" y="100"/>
                  <a:pt x="354" y="137"/>
                </a:cubicBezTo>
                <a:cubicBezTo>
                  <a:pt x="391" y="174"/>
                  <a:pt x="409" y="218"/>
                  <a:pt x="409" y="270"/>
                </a:cubicBezTo>
                <a:lnTo>
                  <a:pt x="409" y="336"/>
                </a:lnTo>
                <a:cubicBezTo>
                  <a:pt x="409" y="360"/>
                  <a:pt x="401" y="386"/>
                  <a:pt x="384" y="414"/>
                </a:cubicBezTo>
                <a:cubicBezTo>
                  <a:pt x="368" y="441"/>
                  <a:pt x="349" y="459"/>
                  <a:pt x="326" y="468"/>
                </a:cubicBezTo>
                <a:cubicBezTo>
                  <a:pt x="349" y="482"/>
                  <a:pt x="368" y="502"/>
                  <a:pt x="385" y="527"/>
                </a:cubicBezTo>
                <a:cubicBezTo>
                  <a:pt x="401" y="552"/>
                  <a:pt x="409" y="577"/>
                  <a:pt x="409" y="601"/>
                </a:cubicBezTo>
                <a:lnTo>
                  <a:pt x="409" y="704"/>
                </a:lnTo>
                <a:close/>
                <a:moveTo>
                  <a:pt x="942" y="316"/>
                </a:moveTo>
                <a:lnTo>
                  <a:pt x="817" y="316"/>
                </a:lnTo>
                <a:cubicBezTo>
                  <a:pt x="819" y="238"/>
                  <a:pt x="791" y="199"/>
                  <a:pt x="735" y="199"/>
                </a:cubicBezTo>
                <a:cubicBezTo>
                  <a:pt x="704" y="199"/>
                  <a:pt x="683" y="210"/>
                  <a:pt x="671" y="231"/>
                </a:cubicBezTo>
                <a:cubicBezTo>
                  <a:pt x="663" y="247"/>
                  <a:pt x="659" y="271"/>
                  <a:pt x="659" y="304"/>
                </a:cubicBezTo>
                <a:lnTo>
                  <a:pt x="660" y="399"/>
                </a:lnTo>
                <a:cubicBezTo>
                  <a:pt x="675" y="384"/>
                  <a:pt x="699" y="376"/>
                  <a:pt x="732" y="376"/>
                </a:cubicBezTo>
                <a:cubicBezTo>
                  <a:pt x="792" y="376"/>
                  <a:pt x="842" y="393"/>
                  <a:pt x="882" y="426"/>
                </a:cubicBezTo>
                <a:cubicBezTo>
                  <a:pt x="922" y="460"/>
                  <a:pt x="942" y="506"/>
                  <a:pt x="942" y="564"/>
                </a:cubicBezTo>
                <a:lnTo>
                  <a:pt x="942" y="705"/>
                </a:lnTo>
                <a:cubicBezTo>
                  <a:pt x="942" y="757"/>
                  <a:pt x="924" y="801"/>
                  <a:pt x="887" y="838"/>
                </a:cubicBezTo>
                <a:cubicBezTo>
                  <a:pt x="850" y="875"/>
                  <a:pt x="806" y="894"/>
                  <a:pt x="754" y="894"/>
                </a:cubicBezTo>
                <a:lnTo>
                  <a:pt x="721" y="894"/>
                </a:lnTo>
                <a:cubicBezTo>
                  <a:pt x="670" y="894"/>
                  <a:pt x="626" y="875"/>
                  <a:pt x="589" y="838"/>
                </a:cubicBezTo>
                <a:cubicBezTo>
                  <a:pt x="552" y="801"/>
                  <a:pt x="533" y="757"/>
                  <a:pt x="533" y="705"/>
                </a:cubicBezTo>
                <a:lnTo>
                  <a:pt x="533" y="275"/>
                </a:lnTo>
                <a:cubicBezTo>
                  <a:pt x="534" y="224"/>
                  <a:pt x="553" y="179"/>
                  <a:pt x="589" y="142"/>
                </a:cubicBezTo>
                <a:cubicBezTo>
                  <a:pt x="626" y="105"/>
                  <a:pt x="670" y="87"/>
                  <a:pt x="721" y="87"/>
                </a:cubicBezTo>
                <a:lnTo>
                  <a:pt x="754" y="87"/>
                </a:lnTo>
                <a:cubicBezTo>
                  <a:pt x="806" y="87"/>
                  <a:pt x="850" y="105"/>
                  <a:pt x="887" y="142"/>
                </a:cubicBezTo>
                <a:cubicBezTo>
                  <a:pt x="924" y="179"/>
                  <a:pt x="942" y="224"/>
                  <a:pt x="942" y="275"/>
                </a:cubicBezTo>
                <a:lnTo>
                  <a:pt x="942" y="316"/>
                </a:lnTo>
                <a:close/>
                <a:moveTo>
                  <a:pt x="817" y="671"/>
                </a:moveTo>
                <a:lnTo>
                  <a:pt x="817" y="593"/>
                </a:lnTo>
                <a:cubicBezTo>
                  <a:pt x="817" y="523"/>
                  <a:pt x="790" y="488"/>
                  <a:pt x="735" y="488"/>
                </a:cubicBezTo>
                <a:cubicBezTo>
                  <a:pt x="682" y="488"/>
                  <a:pt x="658" y="514"/>
                  <a:pt x="662" y="566"/>
                </a:cubicBezTo>
                <a:cubicBezTo>
                  <a:pt x="660" y="574"/>
                  <a:pt x="659" y="583"/>
                  <a:pt x="659" y="593"/>
                </a:cubicBezTo>
                <a:lnTo>
                  <a:pt x="659" y="671"/>
                </a:lnTo>
                <a:cubicBezTo>
                  <a:pt x="659" y="742"/>
                  <a:pt x="686" y="777"/>
                  <a:pt x="740" y="777"/>
                </a:cubicBezTo>
                <a:cubicBezTo>
                  <a:pt x="791" y="777"/>
                  <a:pt x="817" y="742"/>
                  <a:pt x="817" y="671"/>
                </a:cubicBezTo>
                <a:close/>
                <a:moveTo>
                  <a:pt x="1479" y="705"/>
                </a:moveTo>
                <a:cubicBezTo>
                  <a:pt x="1479" y="757"/>
                  <a:pt x="1461" y="801"/>
                  <a:pt x="1424" y="838"/>
                </a:cubicBezTo>
                <a:cubicBezTo>
                  <a:pt x="1386" y="875"/>
                  <a:pt x="1342" y="894"/>
                  <a:pt x="1291" y="894"/>
                </a:cubicBezTo>
                <a:lnTo>
                  <a:pt x="1258" y="894"/>
                </a:lnTo>
                <a:cubicBezTo>
                  <a:pt x="1206" y="894"/>
                  <a:pt x="1162" y="875"/>
                  <a:pt x="1125" y="838"/>
                </a:cubicBezTo>
                <a:cubicBezTo>
                  <a:pt x="1088" y="801"/>
                  <a:pt x="1070" y="757"/>
                  <a:pt x="1070" y="705"/>
                </a:cubicBezTo>
                <a:lnTo>
                  <a:pt x="1070" y="275"/>
                </a:lnTo>
                <a:cubicBezTo>
                  <a:pt x="1070" y="224"/>
                  <a:pt x="1088" y="179"/>
                  <a:pt x="1125" y="142"/>
                </a:cubicBezTo>
                <a:cubicBezTo>
                  <a:pt x="1162" y="105"/>
                  <a:pt x="1206" y="87"/>
                  <a:pt x="1258" y="87"/>
                </a:cubicBezTo>
                <a:lnTo>
                  <a:pt x="1291" y="87"/>
                </a:lnTo>
                <a:cubicBezTo>
                  <a:pt x="1342" y="87"/>
                  <a:pt x="1386" y="105"/>
                  <a:pt x="1424" y="142"/>
                </a:cubicBezTo>
                <a:cubicBezTo>
                  <a:pt x="1461" y="179"/>
                  <a:pt x="1479" y="224"/>
                  <a:pt x="1479" y="275"/>
                </a:cubicBezTo>
                <a:lnTo>
                  <a:pt x="1479" y="705"/>
                </a:lnTo>
                <a:close/>
                <a:moveTo>
                  <a:pt x="1354" y="671"/>
                </a:moveTo>
                <a:lnTo>
                  <a:pt x="1354" y="304"/>
                </a:lnTo>
                <a:cubicBezTo>
                  <a:pt x="1354" y="271"/>
                  <a:pt x="1351" y="247"/>
                  <a:pt x="1344" y="233"/>
                </a:cubicBezTo>
                <a:cubicBezTo>
                  <a:pt x="1334" y="210"/>
                  <a:pt x="1314" y="199"/>
                  <a:pt x="1285" y="199"/>
                </a:cubicBezTo>
                <a:cubicBezTo>
                  <a:pt x="1225" y="199"/>
                  <a:pt x="1196" y="234"/>
                  <a:pt x="1196" y="304"/>
                </a:cubicBezTo>
                <a:lnTo>
                  <a:pt x="1196" y="671"/>
                </a:lnTo>
                <a:cubicBezTo>
                  <a:pt x="1196" y="742"/>
                  <a:pt x="1223" y="777"/>
                  <a:pt x="1277" y="777"/>
                </a:cubicBezTo>
                <a:cubicBezTo>
                  <a:pt x="1328" y="777"/>
                  <a:pt x="1354" y="742"/>
                  <a:pt x="1354" y="6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87" name="Freeform 23"/>
          <p:cNvSpPr>
            <a:spLocks noEditPoints="1"/>
          </p:cNvSpPr>
          <p:nvPr/>
        </p:nvSpPr>
        <p:spPr bwMode="auto">
          <a:xfrm>
            <a:off x="5008563" y="3681413"/>
            <a:ext cx="2216150" cy="393700"/>
          </a:xfrm>
          <a:custGeom>
            <a:avLst/>
            <a:gdLst>
              <a:gd name="T0" fmla="*/ 102387884 w 2779"/>
              <a:gd name="T1" fmla="*/ 115130606 h 495"/>
              <a:gd name="T2" fmla="*/ 230848825 w 2779"/>
              <a:gd name="T3" fmla="*/ 133476230 h 495"/>
              <a:gd name="T4" fmla="*/ 171705771 w 2779"/>
              <a:gd name="T5" fmla="*/ 206856343 h 495"/>
              <a:gd name="T6" fmla="*/ 13990693 w 2779"/>
              <a:gd name="T7" fmla="*/ 253034569 h 495"/>
              <a:gd name="T8" fmla="*/ 72498169 w 2779"/>
              <a:gd name="T9" fmla="*/ 182185272 h 495"/>
              <a:gd name="T10" fmla="*/ 146903870 w 2779"/>
              <a:gd name="T11" fmla="*/ 192306145 h 495"/>
              <a:gd name="T12" fmla="*/ 144359963 w 2779"/>
              <a:gd name="T13" fmla="*/ 11386281 h 495"/>
              <a:gd name="T14" fmla="*/ 270277794 w 2779"/>
              <a:gd name="T15" fmla="*/ 69584685 h 495"/>
              <a:gd name="T16" fmla="*/ 241024455 w 2779"/>
              <a:gd name="T17" fmla="*/ 84134088 h 495"/>
              <a:gd name="T18" fmla="*/ 30525293 w 2779"/>
              <a:gd name="T19" fmla="*/ 75277826 h 495"/>
              <a:gd name="T20" fmla="*/ 408277989 w 2779"/>
              <a:gd name="T21" fmla="*/ 139169371 h 495"/>
              <a:gd name="T22" fmla="*/ 538647259 w 2779"/>
              <a:gd name="T23" fmla="*/ 52504468 h 495"/>
              <a:gd name="T24" fmla="*/ 628316404 w 2779"/>
              <a:gd name="T25" fmla="*/ 170165889 h 495"/>
              <a:gd name="T26" fmla="*/ 539283635 w 2779"/>
              <a:gd name="T27" fmla="*/ 159411914 h 495"/>
              <a:gd name="T28" fmla="*/ 599062268 w 2779"/>
              <a:gd name="T29" fmla="*/ 227098886 h 495"/>
              <a:gd name="T30" fmla="*/ 621320261 w 2779"/>
              <a:gd name="T31" fmla="*/ 304906731 h 495"/>
              <a:gd name="T32" fmla="*/ 436895750 w 2779"/>
              <a:gd name="T33" fmla="*/ 271380194 h 495"/>
              <a:gd name="T34" fmla="*/ 417817243 w 2779"/>
              <a:gd name="T35" fmla="*/ 192306145 h 495"/>
              <a:gd name="T36" fmla="*/ 453430351 w 2779"/>
              <a:gd name="T37" fmla="*/ 146127919 h 495"/>
              <a:gd name="T38" fmla="*/ 459790119 w 2779"/>
              <a:gd name="T39" fmla="*/ 132210823 h 495"/>
              <a:gd name="T40" fmla="*/ 747874467 w 2779"/>
              <a:gd name="T41" fmla="*/ 285929596 h 495"/>
              <a:gd name="T42" fmla="*/ 759956831 w 2779"/>
              <a:gd name="T43" fmla="*/ 163840442 h 495"/>
              <a:gd name="T44" fmla="*/ 782215621 w 2779"/>
              <a:gd name="T45" fmla="*/ 94888063 h 495"/>
              <a:gd name="T46" fmla="*/ 986990593 w 2779"/>
              <a:gd name="T47" fmla="*/ 76543234 h 495"/>
              <a:gd name="T48" fmla="*/ 1013700025 w 2779"/>
              <a:gd name="T49" fmla="*/ 148025633 h 495"/>
              <a:gd name="T50" fmla="*/ 923395302 w 2779"/>
              <a:gd name="T51" fmla="*/ 278338742 h 495"/>
              <a:gd name="T52" fmla="*/ 1014971979 w 2779"/>
              <a:gd name="T53" fmla="*/ 264421646 h 495"/>
              <a:gd name="T54" fmla="*/ 896050291 w 2779"/>
              <a:gd name="T55" fmla="*/ 278971048 h 495"/>
              <a:gd name="T56" fmla="*/ 747874467 w 2779"/>
              <a:gd name="T57" fmla="*/ 285929596 h 495"/>
              <a:gd name="T58" fmla="*/ 1124990788 w 2779"/>
              <a:gd name="T59" fmla="*/ 145494818 h 495"/>
              <a:gd name="T60" fmla="*/ 1162512225 w 2779"/>
              <a:gd name="T61" fmla="*/ 196734674 h 495"/>
              <a:gd name="T62" fmla="*/ 1156152456 w 2779"/>
              <a:gd name="T63" fmla="*/ 297948979 h 495"/>
              <a:gd name="T64" fmla="*/ 1151064642 w 2779"/>
              <a:gd name="T65" fmla="*/ 87297209 h 495"/>
              <a:gd name="T66" fmla="*/ 1200668442 w 2779"/>
              <a:gd name="T67" fmla="*/ 221405745 h 495"/>
              <a:gd name="T68" fmla="*/ 1346936735 w 2779"/>
              <a:gd name="T69" fmla="*/ 51239856 h 495"/>
              <a:gd name="T70" fmla="*/ 1350116220 w 2779"/>
              <a:gd name="T71" fmla="*/ 111335179 h 495"/>
              <a:gd name="T72" fmla="*/ 1203212350 w 2779"/>
              <a:gd name="T73" fmla="*/ 308069852 h 495"/>
              <a:gd name="T74" fmla="*/ 1220383326 w 2779"/>
              <a:gd name="T75" fmla="*/ 77175540 h 495"/>
              <a:gd name="T76" fmla="*/ 1259811497 w 2779"/>
              <a:gd name="T77" fmla="*/ 133476230 h 495"/>
              <a:gd name="T78" fmla="*/ 1357747942 w 2779"/>
              <a:gd name="T79" fmla="*/ 149923346 h 495"/>
              <a:gd name="T80" fmla="*/ 1388908814 w 2779"/>
              <a:gd name="T81" fmla="*/ 283398781 h 495"/>
              <a:gd name="T82" fmla="*/ 1356475989 w 2779"/>
              <a:gd name="T83" fmla="*/ 280868761 h 495"/>
              <a:gd name="T84" fmla="*/ 1302419951 w 2779"/>
              <a:gd name="T85" fmla="*/ 299846692 h 495"/>
              <a:gd name="T86" fmla="*/ 1266807641 w 2779"/>
              <a:gd name="T87" fmla="*/ 304906731 h 495"/>
              <a:gd name="T88" fmla="*/ 1236917926 w 2779"/>
              <a:gd name="T89" fmla="*/ 173961316 h 495"/>
              <a:gd name="T90" fmla="*/ 1276982473 w 2779"/>
              <a:gd name="T91" fmla="*/ 206223241 h 495"/>
              <a:gd name="T92" fmla="*/ 1265535687 w 2779"/>
              <a:gd name="T93" fmla="*/ 213814096 h 495"/>
              <a:gd name="T94" fmla="*/ 1276982473 w 2779"/>
              <a:gd name="T95" fmla="*/ 263788544 h 495"/>
              <a:gd name="T96" fmla="*/ 1341213342 w 2779"/>
              <a:gd name="T97" fmla="*/ 268217073 h 495"/>
              <a:gd name="T98" fmla="*/ 1357747942 w 2779"/>
              <a:gd name="T99" fmla="*/ 220140338 h 495"/>
              <a:gd name="T100" fmla="*/ 1600043553 w 2779"/>
              <a:gd name="T101" fmla="*/ 233424332 h 495"/>
              <a:gd name="T102" fmla="*/ 1738044546 w 2779"/>
              <a:gd name="T103" fmla="*/ 14549402 h 495"/>
              <a:gd name="T104" fmla="*/ 1718329662 w 2779"/>
              <a:gd name="T105" fmla="*/ 242280594 h 495"/>
              <a:gd name="T106" fmla="*/ 1625481829 w 2779"/>
              <a:gd name="T107" fmla="*/ 229628905 h 495"/>
              <a:gd name="T108" fmla="*/ 1636928615 w 2779"/>
              <a:gd name="T109" fmla="*/ 66421564 h 495"/>
              <a:gd name="T110" fmla="*/ 1640108100 w 2779"/>
              <a:gd name="T111" fmla="*/ 87297209 h 495"/>
              <a:gd name="T112" fmla="*/ 1681444601 w 2779"/>
              <a:gd name="T113" fmla="*/ 110070566 h 495"/>
              <a:gd name="T114" fmla="*/ 1693527762 w 2779"/>
              <a:gd name="T115" fmla="*/ 198000081 h 495"/>
              <a:gd name="T116" fmla="*/ 1628661315 w 2779"/>
              <a:gd name="T117" fmla="*/ 115763707 h 495"/>
              <a:gd name="T118" fmla="*/ 1519914459 w 2779"/>
              <a:gd name="T119" fmla="*/ 24037970 h 495"/>
              <a:gd name="T120" fmla="*/ 1510375206 w 2779"/>
              <a:gd name="T121" fmla="*/ 94888063 h 495"/>
              <a:gd name="T122" fmla="*/ 1523730320 w 2779"/>
              <a:gd name="T123" fmla="*/ 261258525 h 495"/>
              <a:gd name="T124" fmla="*/ 1561250960 w 2779"/>
              <a:gd name="T125" fmla="*/ 222038051 h 4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79" h="495">
                <a:moveTo>
                  <a:pt x="14" y="203"/>
                </a:moveTo>
                <a:cubicBezTo>
                  <a:pt x="15" y="197"/>
                  <a:pt x="16" y="193"/>
                  <a:pt x="17" y="189"/>
                </a:cubicBezTo>
                <a:cubicBezTo>
                  <a:pt x="18" y="186"/>
                  <a:pt x="18" y="184"/>
                  <a:pt x="19" y="182"/>
                </a:cubicBezTo>
                <a:lnTo>
                  <a:pt x="19" y="175"/>
                </a:lnTo>
                <a:lnTo>
                  <a:pt x="20" y="159"/>
                </a:lnTo>
                <a:cubicBezTo>
                  <a:pt x="46" y="165"/>
                  <a:pt x="69" y="170"/>
                  <a:pt x="90" y="172"/>
                </a:cubicBezTo>
                <a:lnTo>
                  <a:pt x="161" y="182"/>
                </a:lnTo>
                <a:cubicBezTo>
                  <a:pt x="168" y="172"/>
                  <a:pt x="176" y="160"/>
                  <a:pt x="184" y="147"/>
                </a:cubicBezTo>
                <a:cubicBezTo>
                  <a:pt x="192" y="133"/>
                  <a:pt x="197" y="123"/>
                  <a:pt x="200" y="118"/>
                </a:cubicBezTo>
                <a:lnTo>
                  <a:pt x="207" y="104"/>
                </a:lnTo>
                <a:cubicBezTo>
                  <a:pt x="221" y="114"/>
                  <a:pt x="236" y="123"/>
                  <a:pt x="252" y="129"/>
                </a:cubicBezTo>
                <a:lnTo>
                  <a:pt x="240" y="145"/>
                </a:lnTo>
                <a:cubicBezTo>
                  <a:pt x="228" y="159"/>
                  <a:pt x="217" y="173"/>
                  <a:pt x="206" y="189"/>
                </a:cubicBezTo>
                <a:lnTo>
                  <a:pt x="363" y="211"/>
                </a:lnTo>
                <a:cubicBezTo>
                  <a:pt x="385" y="214"/>
                  <a:pt x="409" y="216"/>
                  <a:pt x="433" y="217"/>
                </a:cubicBezTo>
                <a:cubicBezTo>
                  <a:pt x="431" y="224"/>
                  <a:pt x="430" y="228"/>
                  <a:pt x="429" y="231"/>
                </a:cubicBezTo>
                <a:cubicBezTo>
                  <a:pt x="429" y="234"/>
                  <a:pt x="428" y="237"/>
                  <a:pt x="428" y="240"/>
                </a:cubicBezTo>
                <a:cubicBezTo>
                  <a:pt x="428" y="243"/>
                  <a:pt x="427" y="250"/>
                  <a:pt x="427" y="261"/>
                </a:cubicBezTo>
                <a:cubicBezTo>
                  <a:pt x="392" y="254"/>
                  <a:pt x="368" y="249"/>
                  <a:pt x="357" y="248"/>
                </a:cubicBezTo>
                <a:lnTo>
                  <a:pt x="328" y="244"/>
                </a:lnTo>
                <a:cubicBezTo>
                  <a:pt x="310" y="278"/>
                  <a:pt x="290" y="305"/>
                  <a:pt x="270" y="327"/>
                </a:cubicBezTo>
                <a:cubicBezTo>
                  <a:pt x="312" y="353"/>
                  <a:pt x="352" y="380"/>
                  <a:pt x="391" y="409"/>
                </a:cubicBezTo>
                <a:cubicBezTo>
                  <a:pt x="374" y="418"/>
                  <a:pt x="358" y="430"/>
                  <a:pt x="345" y="443"/>
                </a:cubicBezTo>
                <a:lnTo>
                  <a:pt x="338" y="434"/>
                </a:lnTo>
                <a:cubicBezTo>
                  <a:pt x="317" y="410"/>
                  <a:pt x="284" y="383"/>
                  <a:pt x="238" y="354"/>
                </a:cubicBezTo>
                <a:cubicBezTo>
                  <a:pt x="213" y="365"/>
                  <a:pt x="190" y="374"/>
                  <a:pt x="169" y="380"/>
                </a:cubicBezTo>
                <a:cubicBezTo>
                  <a:pt x="147" y="387"/>
                  <a:pt x="105" y="393"/>
                  <a:pt x="43" y="398"/>
                </a:cubicBezTo>
                <a:lnTo>
                  <a:pt x="22" y="400"/>
                </a:lnTo>
                <a:cubicBezTo>
                  <a:pt x="18" y="382"/>
                  <a:pt x="15" y="372"/>
                  <a:pt x="13" y="370"/>
                </a:cubicBezTo>
                <a:lnTo>
                  <a:pt x="0" y="350"/>
                </a:lnTo>
                <a:lnTo>
                  <a:pt x="25" y="351"/>
                </a:lnTo>
                <a:cubicBezTo>
                  <a:pt x="57" y="354"/>
                  <a:pt x="89" y="353"/>
                  <a:pt x="120" y="348"/>
                </a:cubicBezTo>
                <a:cubicBezTo>
                  <a:pt x="152" y="344"/>
                  <a:pt x="177" y="337"/>
                  <a:pt x="196" y="328"/>
                </a:cubicBezTo>
                <a:cubicBezTo>
                  <a:pt x="175" y="316"/>
                  <a:pt x="161" y="309"/>
                  <a:pt x="154" y="306"/>
                </a:cubicBezTo>
                <a:cubicBezTo>
                  <a:pt x="148" y="303"/>
                  <a:pt x="134" y="297"/>
                  <a:pt x="114" y="288"/>
                </a:cubicBezTo>
                <a:lnTo>
                  <a:pt x="81" y="274"/>
                </a:lnTo>
                <a:lnTo>
                  <a:pt x="106" y="251"/>
                </a:lnTo>
                <a:cubicBezTo>
                  <a:pt x="112" y="245"/>
                  <a:pt x="122" y="234"/>
                  <a:pt x="135" y="216"/>
                </a:cubicBezTo>
                <a:lnTo>
                  <a:pt x="87" y="210"/>
                </a:lnTo>
                <a:cubicBezTo>
                  <a:pt x="75" y="208"/>
                  <a:pt x="51" y="206"/>
                  <a:pt x="14" y="203"/>
                </a:cubicBezTo>
                <a:close/>
                <a:moveTo>
                  <a:pt x="150" y="262"/>
                </a:moveTo>
                <a:lnTo>
                  <a:pt x="231" y="304"/>
                </a:lnTo>
                <a:cubicBezTo>
                  <a:pt x="252" y="282"/>
                  <a:pt x="268" y="259"/>
                  <a:pt x="279" y="237"/>
                </a:cubicBezTo>
                <a:lnTo>
                  <a:pt x="180" y="223"/>
                </a:lnTo>
                <a:lnTo>
                  <a:pt x="150" y="262"/>
                </a:lnTo>
                <a:close/>
                <a:moveTo>
                  <a:pt x="61" y="28"/>
                </a:moveTo>
                <a:cubicBezTo>
                  <a:pt x="74" y="31"/>
                  <a:pt x="86" y="33"/>
                  <a:pt x="98" y="35"/>
                </a:cubicBezTo>
                <a:lnTo>
                  <a:pt x="235" y="54"/>
                </a:lnTo>
                <a:cubicBezTo>
                  <a:pt x="231" y="36"/>
                  <a:pt x="229" y="24"/>
                  <a:pt x="227" y="18"/>
                </a:cubicBezTo>
                <a:lnTo>
                  <a:pt x="223" y="3"/>
                </a:lnTo>
                <a:cubicBezTo>
                  <a:pt x="239" y="4"/>
                  <a:pt x="256" y="3"/>
                  <a:pt x="272" y="0"/>
                </a:cubicBezTo>
                <a:lnTo>
                  <a:pt x="279" y="61"/>
                </a:lnTo>
                <a:lnTo>
                  <a:pt x="395" y="77"/>
                </a:lnTo>
                <a:cubicBezTo>
                  <a:pt x="406" y="78"/>
                  <a:pt x="418" y="79"/>
                  <a:pt x="431" y="80"/>
                </a:cubicBezTo>
                <a:cubicBezTo>
                  <a:pt x="429" y="87"/>
                  <a:pt x="428" y="93"/>
                  <a:pt x="427" y="97"/>
                </a:cubicBezTo>
                <a:cubicBezTo>
                  <a:pt x="426" y="101"/>
                  <a:pt x="426" y="105"/>
                  <a:pt x="425" y="110"/>
                </a:cubicBezTo>
                <a:lnTo>
                  <a:pt x="421" y="137"/>
                </a:lnTo>
                <a:cubicBezTo>
                  <a:pt x="420" y="147"/>
                  <a:pt x="419" y="154"/>
                  <a:pt x="419" y="156"/>
                </a:cubicBezTo>
                <a:lnTo>
                  <a:pt x="418" y="173"/>
                </a:lnTo>
                <a:cubicBezTo>
                  <a:pt x="405" y="171"/>
                  <a:pt x="397" y="169"/>
                  <a:pt x="394" y="168"/>
                </a:cubicBezTo>
                <a:cubicBezTo>
                  <a:pt x="392" y="168"/>
                  <a:pt x="384" y="167"/>
                  <a:pt x="372" y="167"/>
                </a:cubicBezTo>
                <a:cubicBezTo>
                  <a:pt x="374" y="160"/>
                  <a:pt x="375" y="154"/>
                  <a:pt x="376" y="150"/>
                </a:cubicBezTo>
                <a:cubicBezTo>
                  <a:pt x="377" y="146"/>
                  <a:pt x="378" y="140"/>
                  <a:pt x="379" y="133"/>
                </a:cubicBezTo>
                <a:lnTo>
                  <a:pt x="382" y="113"/>
                </a:lnTo>
                <a:lnTo>
                  <a:pt x="99" y="73"/>
                </a:lnTo>
                <a:lnTo>
                  <a:pt x="96" y="92"/>
                </a:lnTo>
                <a:cubicBezTo>
                  <a:pt x="95" y="102"/>
                  <a:pt x="94" y="108"/>
                  <a:pt x="94" y="110"/>
                </a:cubicBezTo>
                <a:lnTo>
                  <a:pt x="94" y="126"/>
                </a:lnTo>
                <a:cubicBezTo>
                  <a:pt x="84" y="123"/>
                  <a:pt x="76" y="121"/>
                  <a:pt x="72" y="120"/>
                </a:cubicBezTo>
                <a:cubicBezTo>
                  <a:pt x="68" y="120"/>
                  <a:pt x="60" y="120"/>
                  <a:pt x="48" y="119"/>
                </a:cubicBezTo>
                <a:cubicBezTo>
                  <a:pt x="50" y="112"/>
                  <a:pt x="52" y="106"/>
                  <a:pt x="52" y="102"/>
                </a:cubicBezTo>
                <a:cubicBezTo>
                  <a:pt x="53" y="98"/>
                  <a:pt x="54" y="93"/>
                  <a:pt x="55" y="86"/>
                </a:cubicBezTo>
                <a:lnTo>
                  <a:pt x="59" y="56"/>
                </a:lnTo>
                <a:cubicBezTo>
                  <a:pt x="60" y="51"/>
                  <a:pt x="61" y="47"/>
                  <a:pt x="61" y="44"/>
                </a:cubicBezTo>
                <a:lnTo>
                  <a:pt x="61" y="28"/>
                </a:lnTo>
                <a:close/>
                <a:moveTo>
                  <a:pt x="593" y="233"/>
                </a:moveTo>
                <a:cubicBezTo>
                  <a:pt x="604" y="231"/>
                  <a:pt x="621" y="227"/>
                  <a:pt x="642" y="220"/>
                </a:cubicBezTo>
                <a:cubicBezTo>
                  <a:pt x="663" y="213"/>
                  <a:pt x="687" y="196"/>
                  <a:pt x="713" y="170"/>
                </a:cubicBezTo>
                <a:cubicBezTo>
                  <a:pt x="740" y="143"/>
                  <a:pt x="758" y="122"/>
                  <a:pt x="769" y="106"/>
                </a:cubicBezTo>
                <a:cubicBezTo>
                  <a:pt x="780" y="89"/>
                  <a:pt x="787" y="79"/>
                  <a:pt x="788" y="76"/>
                </a:cubicBezTo>
                <a:lnTo>
                  <a:pt x="794" y="62"/>
                </a:lnTo>
                <a:cubicBezTo>
                  <a:pt x="801" y="66"/>
                  <a:pt x="807" y="69"/>
                  <a:pt x="810" y="70"/>
                </a:cubicBezTo>
                <a:lnTo>
                  <a:pt x="830" y="77"/>
                </a:lnTo>
                <a:lnTo>
                  <a:pt x="847" y="83"/>
                </a:lnTo>
                <a:lnTo>
                  <a:pt x="841" y="93"/>
                </a:lnTo>
                <a:cubicBezTo>
                  <a:pt x="850" y="117"/>
                  <a:pt x="864" y="140"/>
                  <a:pt x="880" y="163"/>
                </a:cubicBezTo>
                <a:cubicBezTo>
                  <a:pt x="897" y="186"/>
                  <a:pt x="918" y="203"/>
                  <a:pt x="943" y="213"/>
                </a:cubicBezTo>
                <a:cubicBezTo>
                  <a:pt x="968" y="224"/>
                  <a:pt x="984" y="230"/>
                  <a:pt x="992" y="232"/>
                </a:cubicBezTo>
                <a:lnTo>
                  <a:pt x="1010" y="236"/>
                </a:lnTo>
                <a:lnTo>
                  <a:pt x="1023" y="239"/>
                </a:lnTo>
                <a:cubicBezTo>
                  <a:pt x="1004" y="252"/>
                  <a:pt x="992" y="262"/>
                  <a:pt x="988" y="269"/>
                </a:cubicBezTo>
                <a:lnTo>
                  <a:pt x="978" y="283"/>
                </a:lnTo>
                <a:cubicBezTo>
                  <a:pt x="947" y="264"/>
                  <a:pt x="921" y="246"/>
                  <a:pt x="899" y="228"/>
                </a:cubicBezTo>
                <a:cubicBezTo>
                  <a:pt x="898" y="231"/>
                  <a:pt x="898" y="233"/>
                  <a:pt x="898" y="235"/>
                </a:cubicBezTo>
                <a:cubicBezTo>
                  <a:pt x="897" y="236"/>
                  <a:pt x="897" y="237"/>
                  <a:pt x="898" y="238"/>
                </a:cubicBezTo>
                <a:lnTo>
                  <a:pt x="897" y="243"/>
                </a:lnTo>
                <a:lnTo>
                  <a:pt x="898" y="257"/>
                </a:lnTo>
                <a:cubicBezTo>
                  <a:pt x="874" y="254"/>
                  <a:pt x="857" y="252"/>
                  <a:pt x="848" y="252"/>
                </a:cubicBezTo>
                <a:lnTo>
                  <a:pt x="822" y="250"/>
                </a:lnTo>
                <a:lnTo>
                  <a:pt x="819" y="315"/>
                </a:lnTo>
                <a:lnTo>
                  <a:pt x="873" y="318"/>
                </a:lnTo>
                <a:cubicBezTo>
                  <a:pt x="892" y="319"/>
                  <a:pt x="916" y="320"/>
                  <a:pt x="945" y="319"/>
                </a:cubicBezTo>
                <a:cubicBezTo>
                  <a:pt x="943" y="325"/>
                  <a:pt x="943" y="329"/>
                  <a:pt x="942" y="332"/>
                </a:cubicBezTo>
                <a:cubicBezTo>
                  <a:pt x="942" y="335"/>
                  <a:pt x="942" y="337"/>
                  <a:pt x="941" y="339"/>
                </a:cubicBezTo>
                <a:cubicBezTo>
                  <a:pt x="941" y="341"/>
                  <a:pt x="942" y="348"/>
                  <a:pt x="942" y="359"/>
                </a:cubicBezTo>
                <a:cubicBezTo>
                  <a:pt x="909" y="355"/>
                  <a:pt x="885" y="352"/>
                  <a:pt x="871" y="351"/>
                </a:cubicBezTo>
                <a:lnTo>
                  <a:pt x="817" y="349"/>
                </a:lnTo>
                <a:lnTo>
                  <a:pt x="813" y="436"/>
                </a:lnTo>
                <a:lnTo>
                  <a:pt x="897" y="440"/>
                </a:lnTo>
                <a:cubicBezTo>
                  <a:pt x="918" y="441"/>
                  <a:pt x="945" y="441"/>
                  <a:pt x="979" y="441"/>
                </a:cubicBezTo>
                <a:cubicBezTo>
                  <a:pt x="977" y="448"/>
                  <a:pt x="976" y="453"/>
                  <a:pt x="976" y="458"/>
                </a:cubicBezTo>
                <a:cubicBezTo>
                  <a:pt x="976" y="462"/>
                  <a:pt x="976" y="471"/>
                  <a:pt x="977" y="482"/>
                </a:cubicBezTo>
                <a:cubicBezTo>
                  <a:pt x="943" y="478"/>
                  <a:pt x="916" y="476"/>
                  <a:pt x="895" y="475"/>
                </a:cubicBezTo>
                <a:lnTo>
                  <a:pt x="686" y="464"/>
                </a:lnTo>
                <a:cubicBezTo>
                  <a:pt x="667" y="463"/>
                  <a:pt x="640" y="463"/>
                  <a:pt x="607" y="463"/>
                </a:cubicBezTo>
                <a:cubicBezTo>
                  <a:pt x="608" y="457"/>
                  <a:pt x="609" y="453"/>
                  <a:pt x="609" y="449"/>
                </a:cubicBezTo>
                <a:cubicBezTo>
                  <a:pt x="610" y="446"/>
                  <a:pt x="610" y="443"/>
                  <a:pt x="610" y="441"/>
                </a:cubicBezTo>
                <a:cubicBezTo>
                  <a:pt x="610" y="439"/>
                  <a:pt x="610" y="432"/>
                  <a:pt x="609" y="422"/>
                </a:cubicBezTo>
                <a:cubicBezTo>
                  <a:pt x="642" y="425"/>
                  <a:pt x="668" y="428"/>
                  <a:pt x="687" y="429"/>
                </a:cubicBezTo>
                <a:lnTo>
                  <a:pt x="774" y="434"/>
                </a:lnTo>
                <a:lnTo>
                  <a:pt x="779" y="347"/>
                </a:lnTo>
                <a:lnTo>
                  <a:pt x="721" y="344"/>
                </a:lnTo>
                <a:cubicBezTo>
                  <a:pt x="710" y="343"/>
                  <a:pt x="688" y="343"/>
                  <a:pt x="655" y="344"/>
                </a:cubicBezTo>
                <a:cubicBezTo>
                  <a:pt x="656" y="338"/>
                  <a:pt x="657" y="334"/>
                  <a:pt x="657" y="331"/>
                </a:cubicBezTo>
                <a:cubicBezTo>
                  <a:pt x="657" y="328"/>
                  <a:pt x="658" y="326"/>
                  <a:pt x="658" y="324"/>
                </a:cubicBezTo>
                <a:cubicBezTo>
                  <a:pt x="658" y="322"/>
                  <a:pt x="657" y="315"/>
                  <a:pt x="657" y="304"/>
                </a:cubicBezTo>
                <a:cubicBezTo>
                  <a:pt x="684" y="307"/>
                  <a:pt x="706" y="310"/>
                  <a:pt x="723" y="310"/>
                </a:cubicBezTo>
                <a:lnTo>
                  <a:pt x="780" y="313"/>
                </a:lnTo>
                <a:lnTo>
                  <a:pt x="784" y="248"/>
                </a:lnTo>
                <a:lnTo>
                  <a:pt x="750" y="246"/>
                </a:lnTo>
                <a:cubicBezTo>
                  <a:pt x="743" y="246"/>
                  <a:pt x="730" y="246"/>
                  <a:pt x="711" y="247"/>
                </a:cubicBezTo>
                <a:cubicBezTo>
                  <a:pt x="712" y="242"/>
                  <a:pt x="712" y="238"/>
                  <a:pt x="713" y="235"/>
                </a:cubicBezTo>
                <a:lnTo>
                  <a:pt x="713" y="231"/>
                </a:lnTo>
                <a:cubicBezTo>
                  <a:pt x="713" y="229"/>
                  <a:pt x="713" y="229"/>
                  <a:pt x="713" y="228"/>
                </a:cubicBezTo>
                <a:lnTo>
                  <a:pt x="712" y="218"/>
                </a:lnTo>
                <a:cubicBezTo>
                  <a:pt x="675" y="245"/>
                  <a:pt x="650" y="262"/>
                  <a:pt x="639" y="268"/>
                </a:cubicBezTo>
                <a:cubicBezTo>
                  <a:pt x="635" y="264"/>
                  <a:pt x="631" y="260"/>
                  <a:pt x="628" y="257"/>
                </a:cubicBezTo>
                <a:cubicBezTo>
                  <a:pt x="625" y="253"/>
                  <a:pt x="619" y="249"/>
                  <a:pt x="610" y="244"/>
                </a:cubicBezTo>
                <a:cubicBezTo>
                  <a:pt x="601" y="238"/>
                  <a:pt x="595" y="235"/>
                  <a:pt x="593" y="233"/>
                </a:cubicBezTo>
                <a:close/>
                <a:moveTo>
                  <a:pt x="723" y="209"/>
                </a:moveTo>
                <a:cubicBezTo>
                  <a:pt x="730" y="211"/>
                  <a:pt x="740" y="212"/>
                  <a:pt x="752" y="212"/>
                </a:cubicBezTo>
                <a:lnTo>
                  <a:pt x="850" y="217"/>
                </a:lnTo>
                <a:cubicBezTo>
                  <a:pt x="863" y="218"/>
                  <a:pt x="875" y="218"/>
                  <a:pt x="884" y="218"/>
                </a:cubicBezTo>
                <a:cubicBezTo>
                  <a:pt x="864" y="198"/>
                  <a:pt x="850" y="181"/>
                  <a:pt x="840" y="165"/>
                </a:cubicBezTo>
                <a:cubicBezTo>
                  <a:pt x="830" y="150"/>
                  <a:pt x="821" y="133"/>
                  <a:pt x="813" y="114"/>
                </a:cubicBezTo>
                <a:cubicBezTo>
                  <a:pt x="788" y="146"/>
                  <a:pt x="758" y="178"/>
                  <a:pt x="723" y="209"/>
                </a:cubicBezTo>
                <a:close/>
                <a:moveTo>
                  <a:pt x="1176" y="452"/>
                </a:moveTo>
                <a:cubicBezTo>
                  <a:pt x="1220" y="440"/>
                  <a:pt x="1252" y="424"/>
                  <a:pt x="1271" y="405"/>
                </a:cubicBezTo>
                <a:cubicBezTo>
                  <a:pt x="1290" y="385"/>
                  <a:pt x="1305" y="367"/>
                  <a:pt x="1315" y="349"/>
                </a:cubicBezTo>
                <a:cubicBezTo>
                  <a:pt x="1325" y="331"/>
                  <a:pt x="1334" y="307"/>
                  <a:pt x="1344" y="277"/>
                </a:cubicBezTo>
                <a:lnTo>
                  <a:pt x="1278" y="277"/>
                </a:lnTo>
                <a:cubicBezTo>
                  <a:pt x="1264" y="277"/>
                  <a:pt x="1236" y="278"/>
                  <a:pt x="1193" y="281"/>
                </a:cubicBezTo>
                <a:cubicBezTo>
                  <a:pt x="1194" y="275"/>
                  <a:pt x="1194" y="270"/>
                  <a:pt x="1194" y="267"/>
                </a:cubicBezTo>
                <a:cubicBezTo>
                  <a:pt x="1195" y="263"/>
                  <a:pt x="1195" y="260"/>
                  <a:pt x="1195" y="259"/>
                </a:cubicBezTo>
                <a:cubicBezTo>
                  <a:pt x="1194" y="257"/>
                  <a:pt x="1194" y="249"/>
                  <a:pt x="1193" y="234"/>
                </a:cubicBezTo>
                <a:cubicBezTo>
                  <a:pt x="1235" y="237"/>
                  <a:pt x="1264" y="238"/>
                  <a:pt x="1279" y="238"/>
                </a:cubicBezTo>
                <a:lnTo>
                  <a:pt x="1350" y="238"/>
                </a:lnTo>
                <a:cubicBezTo>
                  <a:pt x="1351" y="228"/>
                  <a:pt x="1352" y="222"/>
                  <a:pt x="1352" y="221"/>
                </a:cubicBezTo>
                <a:lnTo>
                  <a:pt x="1359" y="147"/>
                </a:lnTo>
                <a:lnTo>
                  <a:pt x="1296" y="147"/>
                </a:lnTo>
                <a:cubicBezTo>
                  <a:pt x="1281" y="147"/>
                  <a:pt x="1259" y="148"/>
                  <a:pt x="1230" y="150"/>
                </a:cubicBezTo>
                <a:cubicBezTo>
                  <a:pt x="1230" y="145"/>
                  <a:pt x="1231" y="140"/>
                  <a:pt x="1231" y="137"/>
                </a:cubicBezTo>
                <a:cubicBezTo>
                  <a:pt x="1231" y="134"/>
                  <a:pt x="1232" y="131"/>
                  <a:pt x="1231" y="129"/>
                </a:cubicBezTo>
                <a:cubicBezTo>
                  <a:pt x="1231" y="127"/>
                  <a:pt x="1231" y="120"/>
                  <a:pt x="1230" y="108"/>
                </a:cubicBezTo>
                <a:cubicBezTo>
                  <a:pt x="1261" y="109"/>
                  <a:pt x="1283" y="110"/>
                  <a:pt x="1296" y="110"/>
                </a:cubicBezTo>
                <a:lnTo>
                  <a:pt x="1479" y="110"/>
                </a:lnTo>
                <a:cubicBezTo>
                  <a:pt x="1494" y="110"/>
                  <a:pt x="1519" y="109"/>
                  <a:pt x="1554" y="108"/>
                </a:cubicBezTo>
                <a:cubicBezTo>
                  <a:pt x="1553" y="114"/>
                  <a:pt x="1553" y="119"/>
                  <a:pt x="1552" y="121"/>
                </a:cubicBezTo>
                <a:cubicBezTo>
                  <a:pt x="1552" y="124"/>
                  <a:pt x="1552" y="127"/>
                  <a:pt x="1552" y="130"/>
                </a:cubicBezTo>
                <a:cubicBezTo>
                  <a:pt x="1553" y="132"/>
                  <a:pt x="1553" y="139"/>
                  <a:pt x="1554" y="150"/>
                </a:cubicBezTo>
                <a:cubicBezTo>
                  <a:pt x="1523" y="148"/>
                  <a:pt x="1498" y="147"/>
                  <a:pt x="1479" y="147"/>
                </a:cubicBezTo>
                <a:lnTo>
                  <a:pt x="1399" y="147"/>
                </a:lnTo>
                <a:lnTo>
                  <a:pt x="1391" y="238"/>
                </a:lnTo>
                <a:lnTo>
                  <a:pt x="1514" y="238"/>
                </a:lnTo>
                <a:cubicBezTo>
                  <a:pt x="1528" y="238"/>
                  <a:pt x="1554" y="237"/>
                  <a:pt x="1594" y="234"/>
                </a:cubicBezTo>
                <a:cubicBezTo>
                  <a:pt x="1593" y="242"/>
                  <a:pt x="1592" y="247"/>
                  <a:pt x="1592" y="250"/>
                </a:cubicBezTo>
                <a:cubicBezTo>
                  <a:pt x="1592" y="254"/>
                  <a:pt x="1592" y="257"/>
                  <a:pt x="1592" y="259"/>
                </a:cubicBezTo>
                <a:cubicBezTo>
                  <a:pt x="1592" y="261"/>
                  <a:pt x="1592" y="268"/>
                  <a:pt x="1594" y="281"/>
                </a:cubicBezTo>
                <a:cubicBezTo>
                  <a:pt x="1551" y="278"/>
                  <a:pt x="1525" y="277"/>
                  <a:pt x="1514" y="277"/>
                </a:cubicBezTo>
                <a:lnTo>
                  <a:pt x="1448" y="277"/>
                </a:lnTo>
                <a:lnTo>
                  <a:pt x="1448" y="416"/>
                </a:lnTo>
                <a:cubicBezTo>
                  <a:pt x="1448" y="427"/>
                  <a:pt x="1449" y="435"/>
                  <a:pt x="1452" y="440"/>
                </a:cubicBezTo>
                <a:cubicBezTo>
                  <a:pt x="1454" y="445"/>
                  <a:pt x="1464" y="447"/>
                  <a:pt x="1480" y="447"/>
                </a:cubicBezTo>
                <a:lnTo>
                  <a:pt x="1511" y="447"/>
                </a:lnTo>
                <a:cubicBezTo>
                  <a:pt x="1520" y="447"/>
                  <a:pt x="1527" y="445"/>
                  <a:pt x="1531" y="442"/>
                </a:cubicBezTo>
                <a:cubicBezTo>
                  <a:pt x="1535" y="438"/>
                  <a:pt x="1539" y="434"/>
                  <a:pt x="1541" y="428"/>
                </a:cubicBezTo>
                <a:cubicBezTo>
                  <a:pt x="1543" y="421"/>
                  <a:pt x="1547" y="409"/>
                  <a:pt x="1551" y="390"/>
                </a:cubicBezTo>
                <a:cubicBezTo>
                  <a:pt x="1560" y="398"/>
                  <a:pt x="1567" y="403"/>
                  <a:pt x="1572" y="406"/>
                </a:cubicBezTo>
                <a:cubicBezTo>
                  <a:pt x="1577" y="410"/>
                  <a:pt x="1585" y="413"/>
                  <a:pt x="1596" y="418"/>
                </a:cubicBezTo>
                <a:cubicBezTo>
                  <a:pt x="1584" y="448"/>
                  <a:pt x="1575" y="466"/>
                  <a:pt x="1571" y="470"/>
                </a:cubicBezTo>
                <a:cubicBezTo>
                  <a:pt x="1567" y="475"/>
                  <a:pt x="1561" y="479"/>
                  <a:pt x="1555" y="482"/>
                </a:cubicBezTo>
                <a:cubicBezTo>
                  <a:pt x="1548" y="485"/>
                  <a:pt x="1536" y="486"/>
                  <a:pt x="1517" y="486"/>
                </a:cubicBezTo>
                <a:cubicBezTo>
                  <a:pt x="1499" y="486"/>
                  <a:pt x="1482" y="486"/>
                  <a:pt x="1466" y="486"/>
                </a:cubicBezTo>
                <a:cubicBezTo>
                  <a:pt x="1445" y="486"/>
                  <a:pt x="1432" y="484"/>
                  <a:pt x="1424" y="480"/>
                </a:cubicBezTo>
                <a:cubicBezTo>
                  <a:pt x="1417" y="475"/>
                  <a:pt x="1413" y="471"/>
                  <a:pt x="1411" y="466"/>
                </a:cubicBezTo>
                <a:cubicBezTo>
                  <a:pt x="1410" y="462"/>
                  <a:pt x="1409" y="453"/>
                  <a:pt x="1409" y="441"/>
                </a:cubicBezTo>
                <a:lnTo>
                  <a:pt x="1409" y="277"/>
                </a:lnTo>
                <a:lnTo>
                  <a:pt x="1384" y="277"/>
                </a:lnTo>
                <a:cubicBezTo>
                  <a:pt x="1373" y="314"/>
                  <a:pt x="1362" y="344"/>
                  <a:pt x="1350" y="369"/>
                </a:cubicBezTo>
                <a:cubicBezTo>
                  <a:pt x="1337" y="393"/>
                  <a:pt x="1320" y="416"/>
                  <a:pt x="1297" y="436"/>
                </a:cubicBezTo>
                <a:cubicBezTo>
                  <a:pt x="1274" y="456"/>
                  <a:pt x="1247" y="474"/>
                  <a:pt x="1216" y="490"/>
                </a:cubicBezTo>
                <a:cubicBezTo>
                  <a:pt x="1212" y="484"/>
                  <a:pt x="1208" y="479"/>
                  <a:pt x="1204" y="474"/>
                </a:cubicBezTo>
                <a:cubicBezTo>
                  <a:pt x="1200" y="470"/>
                  <a:pt x="1190" y="462"/>
                  <a:pt x="1176" y="452"/>
                </a:cubicBezTo>
                <a:close/>
                <a:moveTo>
                  <a:pt x="1769" y="230"/>
                </a:moveTo>
                <a:cubicBezTo>
                  <a:pt x="1777" y="222"/>
                  <a:pt x="1784" y="210"/>
                  <a:pt x="1790" y="194"/>
                </a:cubicBezTo>
                <a:lnTo>
                  <a:pt x="1862" y="235"/>
                </a:lnTo>
                <a:cubicBezTo>
                  <a:pt x="1852" y="245"/>
                  <a:pt x="1845" y="257"/>
                  <a:pt x="1838" y="271"/>
                </a:cubicBezTo>
                <a:lnTo>
                  <a:pt x="1828" y="262"/>
                </a:lnTo>
                <a:cubicBezTo>
                  <a:pt x="1815" y="251"/>
                  <a:pt x="1799" y="242"/>
                  <a:pt x="1779" y="234"/>
                </a:cubicBezTo>
                <a:lnTo>
                  <a:pt x="1769" y="230"/>
                </a:lnTo>
                <a:close/>
                <a:moveTo>
                  <a:pt x="1785" y="460"/>
                </a:moveTo>
                <a:lnTo>
                  <a:pt x="1790" y="451"/>
                </a:lnTo>
                <a:cubicBezTo>
                  <a:pt x="1792" y="446"/>
                  <a:pt x="1795" y="438"/>
                  <a:pt x="1798" y="426"/>
                </a:cubicBezTo>
                <a:cubicBezTo>
                  <a:pt x="1801" y="414"/>
                  <a:pt x="1805" y="400"/>
                  <a:pt x="1808" y="384"/>
                </a:cubicBezTo>
                <a:cubicBezTo>
                  <a:pt x="1811" y="367"/>
                  <a:pt x="1814" y="344"/>
                  <a:pt x="1816" y="315"/>
                </a:cubicBezTo>
                <a:lnTo>
                  <a:pt x="1817" y="301"/>
                </a:lnTo>
                <a:cubicBezTo>
                  <a:pt x="1821" y="305"/>
                  <a:pt x="1825" y="309"/>
                  <a:pt x="1828" y="311"/>
                </a:cubicBezTo>
                <a:cubicBezTo>
                  <a:pt x="1831" y="313"/>
                  <a:pt x="1841" y="317"/>
                  <a:pt x="1856" y="322"/>
                </a:cubicBezTo>
                <a:lnTo>
                  <a:pt x="1853" y="337"/>
                </a:lnTo>
                <a:cubicBezTo>
                  <a:pt x="1851" y="350"/>
                  <a:pt x="1848" y="372"/>
                  <a:pt x="1844" y="401"/>
                </a:cubicBezTo>
                <a:lnTo>
                  <a:pt x="1838" y="444"/>
                </a:lnTo>
                <a:cubicBezTo>
                  <a:pt x="1836" y="454"/>
                  <a:pt x="1836" y="462"/>
                  <a:pt x="1836" y="467"/>
                </a:cubicBezTo>
                <a:lnTo>
                  <a:pt x="1835" y="480"/>
                </a:lnTo>
                <a:cubicBezTo>
                  <a:pt x="1829" y="476"/>
                  <a:pt x="1823" y="473"/>
                  <a:pt x="1818" y="471"/>
                </a:cubicBezTo>
                <a:cubicBezTo>
                  <a:pt x="1813" y="468"/>
                  <a:pt x="1802" y="465"/>
                  <a:pt x="1785" y="460"/>
                </a:cubicBezTo>
                <a:close/>
                <a:moveTo>
                  <a:pt x="1778" y="116"/>
                </a:moveTo>
                <a:cubicBezTo>
                  <a:pt x="1789" y="107"/>
                  <a:pt x="1798" y="96"/>
                  <a:pt x="1804" y="83"/>
                </a:cubicBezTo>
                <a:lnTo>
                  <a:pt x="1869" y="136"/>
                </a:lnTo>
                <a:cubicBezTo>
                  <a:pt x="1861" y="142"/>
                  <a:pt x="1851" y="153"/>
                  <a:pt x="1839" y="168"/>
                </a:cubicBezTo>
                <a:lnTo>
                  <a:pt x="1831" y="159"/>
                </a:lnTo>
                <a:cubicBezTo>
                  <a:pt x="1826" y="153"/>
                  <a:pt x="1819" y="146"/>
                  <a:pt x="1810" y="138"/>
                </a:cubicBezTo>
                <a:cubicBezTo>
                  <a:pt x="1800" y="130"/>
                  <a:pt x="1793" y="125"/>
                  <a:pt x="1788" y="122"/>
                </a:cubicBezTo>
                <a:lnTo>
                  <a:pt x="1778" y="116"/>
                </a:lnTo>
                <a:close/>
                <a:moveTo>
                  <a:pt x="1846" y="471"/>
                </a:moveTo>
                <a:lnTo>
                  <a:pt x="1852" y="463"/>
                </a:lnTo>
                <a:cubicBezTo>
                  <a:pt x="1856" y="458"/>
                  <a:pt x="1861" y="450"/>
                  <a:pt x="1866" y="439"/>
                </a:cubicBezTo>
                <a:cubicBezTo>
                  <a:pt x="1871" y="429"/>
                  <a:pt x="1876" y="417"/>
                  <a:pt x="1880" y="403"/>
                </a:cubicBezTo>
                <a:cubicBezTo>
                  <a:pt x="1884" y="389"/>
                  <a:pt x="1887" y="372"/>
                  <a:pt x="1888" y="350"/>
                </a:cubicBezTo>
                <a:cubicBezTo>
                  <a:pt x="1889" y="329"/>
                  <a:pt x="1889" y="304"/>
                  <a:pt x="1889" y="274"/>
                </a:cubicBezTo>
                <a:cubicBezTo>
                  <a:pt x="1889" y="244"/>
                  <a:pt x="1889" y="222"/>
                  <a:pt x="1888" y="209"/>
                </a:cubicBezTo>
                <a:lnTo>
                  <a:pt x="1885" y="170"/>
                </a:lnTo>
                <a:lnTo>
                  <a:pt x="1882" y="126"/>
                </a:lnTo>
                <a:lnTo>
                  <a:pt x="1878" y="91"/>
                </a:lnTo>
                <a:cubicBezTo>
                  <a:pt x="1906" y="91"/>
                  <a:pt x="1922" y="91"/>
                  <a:pt x="1928" y="91"/>
                </a:cubicBezTo>
                <a:lnTo>
                  <a:pt x="2118" y="81"/>
                </a:lnTo>
                <a:cubicBezTo>
                  <a:pt x="2124" y="80"/>
                  <a:pt x="2138" y="79"/>
                  <a:pt x="2160" y="76"/>
                </a:cubicBezTo>
                <a:cubicBezTo>
                  <a:pt x="2159" y="84"/>
                  <a:pt x="2159" y="90"/>
                  <a:pt x="2159" y="94"/>
                </a:cubicBezTo>
                <a:cubicBezTo>
                  <a:pt x="2159" y="98"/>
                  <a:pt x="2159" y="103"/>
                  <a:pt x="2159" y="109"/>
                </a:cubicBezTo>
                <a:lnTo>
                  <a:pt x="2161" y="143"/>
                </a:lnTo>
                <a:cubicBezTo>
                  <a:pt x="2162" y="152"/>
                  <a:pt x="2162" y="158"/>
                  <a:pt x="2163" y="160"/>
                </a:cubicBezTo>
                <a:lnTo>
                  <a:pt x="2165" y="176"/>
                </a:lnTo>
                <a:cubicBezTo>
                  <a:pt x="2150" y="176"/>
                  <a:pt x="2136" y="176"/>
                  <a:pt x="2123" y="176"/>
                </a:cubicBezTo>
                <a:lnTo>
                  <a:pt x="1923" y="187"/>
                </a:lnTo>
                <a:cubicBezTo>
                  <a:pt x="1924" y="201"/>
                  <a:pt x="1924" y="218"/>
                  <a:pt x="1925" y="238"/>
                </a:cubicBezTo>
                <a:cubicBezTo>
                  <a:pt x="1926" y="257"/>
                  <a:pt x="1926" y="274"/>
                  <a:pt x="1927" y="286"/>
                </a:cubicBezTo>
                <a:cubicBezTo>
                  <a:pt x="1927" y="299"/>
                  <a:pt x="1926" y="317"/>
                  <a:pt x="1925" y="339"/>
                </a:cubicBezTo>
                <a:cubicBezTo>
                  <a:pt x="1925" y="360"/>
                  <a:pt x="1923" y="381"/>
                  <a:pt x="1919" y="399"/>
                </a:cubicBezTo>
                <a:cubicBezTo>
                  <a:pt x="1916" y="418"/>
                  <a:pt x="1911" y="437"/>
                  <a:pt x="1904" y="457"/>
                </a:cubicBezTo>
                <a:lnTo>
                  <a:pt x="1892" y="487"/>
                </a:lnTo>
                <a:lnTo>
                  <a:pt x="1889" y="495"/>
                </a:lnTo>
                <a:cubicBezTo>
                  <a:pt x="1884" y="490"/>
                  <a:pt x="1880" y="486"/>
                  <a:pt x="1876" y="483"/>
                </a:cubicBezTo>
                <a:cubicBezTo>
                  <a:pt x="1872" y="480"/>
                  <a:pt x="1862" y="476"/>
                  <a:pt x="1846" y="471"/>
                </a:cubicBezTo>
                <a:close/>
                <a:moveTo>
                  <a:pt x="1922" y="155"/>
                </a:moveTo>
                <a:lnTo>
                  <a:pt x="2124" y="145"/>
                </a:lnTo>
                <a:lnTo>
                  <a:pt x="2123" y="111"/>
                </a:lnTo>
                <a:lnTo>
                  <a:pt x="1919" y="122"/>
                </a:lnTo>
                <a:lnTo>
                  <a:pt x="1922" y="155"/>
                </a:lnTo>
                <a:close/>
                <a:moveTo>
                  <a:pt x="1935" y="250"/>
                </a:moveTo>
                <a:cubicBezTo>
                  <a:pt x="1935" y="244"/>
                  <a:pt x="1936" y="240"/>
                  <a:pt x="1936" y="237"/>
                </a:cubicBezTo>
                <a:lnTo>
                  <a:pt x="1935" y="230"/>
                </a:lnTo>
                <a:cubicBezTo>
                  <a:pt x="1935" y="226"/>
                  <a:pt x="1935" y="223"/>
                  <a:pt x="1935" y="223"/>
                </a:cubicBezTo>
                <a:lnTo>
                  <a:pt x="1933" y="211"/>
                </a:lnTo>
                <a:cubicBezTo>
                  <a:pt x="1948" y="212"/>
                  <a:pt x="1964" y="212"/>
                  <a:pt x="1981" y="211"/>
                </a:cubicBezTo>
                <a:lnTo>
                  <a:pt x="2131" y="203"/>
                </a:lnTo>
                <a:cubicBezTo>
                  <a:pt x="2150" y="202"/>
                  <a:pt x="2168" y="201"/>
                  <a:pt x="2186" y="198"/>
                </a:cubicBezTo>
                <a:cubicBezTo>
                  <a:pt x="2185" y="203"/>
                  <a:pt x="2185" y="207"/>
                  <a:pt x="2185" y="210"/>
                </a:cubicBezTo>
                <a:cubicBezTo>
                  <a:pt x="2185" y="212"/>
                  <a:pt x="2185" y="215"/>
                  <a:pt x="2185" y="218"/>
                </a:cubicBezTo>
                <a:cubicBezTo>
                  <a:pt x="2185" y="221"/>
                  <a:pt x="2185" y="223"/>
                  <a:pt x="2185" y="224"/>
                </a:cubicBezTo>
                <a:lnTo>
                  <a:pt x="2188" y="237"/>
                </a:lnTo>
                <a:cubicBezTo>
                  <a:pt x="2165" y="236"/>
                  <a:pt x="2148" y="236"/>
                  <a:pt x="2135" y="237"/>
                </a:cubicBezTo>
                <a:lnTo>
                  <a:pt x="2071" y="240"/>
                </a:lnTo>
                <a:lnTo>
                  <a:pt x="2072" y="271"/>
                </a:lnTo>
                <a:lnTo>
                  <a:pt x="2133" y="268"/>
                </a:lnTo>
                <a:cubicBezTo>
                  <a:pt x="2147" y="267"/>
                  <a:pt x="2162" y="265"/>
                  <a:pt x="2177" y="263"/>
                </a:cubicBezTo>
                <a:cubicBezTo>
                  <a:pt x="2176" y="271"/>
                  <a:pt x="2176" y="277"/>
                  <a:pt x="2176" y="281"/>
                </a:cubicBezTo>
                <a:cubicBezTo>
                  <a:pt x="2176" y="285"/>
                  <a:pt x="2176" y="291"/>
                  <a:pt x="2177" y="298"/>
                </a:cubicBezTo>
                <a:lnTo>
                  <a:pt x="2184" y="448"/>
                </a:lnTo>
                <a:cubicBezTo>
                  <a:pt x="2184" y="455"/>
                  <a:pt x="2184" y="460"/>
                  <a:pt x="2183" y="464"/>
                </a:cubicBezTo>
                <a:cubicBezTo>
                  <a:pt x="2181" y="468"/>
                  <a:pt x="2177" y="472"/>
                  <a:pt x="2170" y="476"/>
                </a:cubicBezTo>
                <a:cubicBezTo>
                  <a:pt x="2164" y="480"/>
                  <a:pt x="2150" y="483"/>
                  <a:pt x="2128" y="486"/>
                </a:cubicBezTo>
                <a:cubicBezTo>
                  <a:pt x="2128" y="481"/>
                  <a:pt x="2127" y="476"/>
                  <a:pt x="2126" y="470"/>
                </a:cubicBezTo>
                <a:cubicBezTo>
                  <a:pt x="2124" y="464"/>
                  <a:pt x="2120" y="455"/>
                  <a:pt x="2112" y="442"/>
                </a:cubicBezTo>
                <a:cubicBezTo>
                  <a:pt x="2116" y="443"/>
                  <a:pt x="2119" y="443"/>
                  <a:pt x="2122" y="444"/>
                </a:cubicBezTo>
                <a:cubicBezTo>
                  <a:pt x="2125" y="444"/>
                  <a:pt x="2129" y="444"/>
                  <a:pt x="2133" y="444"/>
                </a:cubicBezTo>
                <a:cubicBezTo>
                  <a:pt x="2143" y="443"/>
                  <a:pt x="2148" y="439"/>
                  <a:pt x="2148" y="431"/>
                </a:cubicBezTo>
                <a:lnTo>
                  <a:pt x="2141" y="299"/>
                </a:lnTo>
                <a:lnTo>
                  <a:pt x="2074" y="302"/>
                </a:lnTo>
                <a:lnTo>
                  <a:pt x="2081" y="428"/>
                </a:lnTo>
                <a:cubicBezTo>
                  <a:pt x="2081" y="440"/>
                  <a:pt x="2082" y="447"/>
                  <a:pt x="2082" y="449"/>
                </a:cubicBezTo>
                <a:lnTo>
                  <a:pt x="2086" y="472"/>
                </a:lnTo>
                <a:cubicBezTo>
                  <a:pt x="2076" y="472"/>
                  <a:pt x="2064" y="472"/>
                  <a:pt x="2048" y="474"/>
                </a:cubicBezTo>
                <a:cubicBezTo>
                  <a:pt x="2048" y="465"/>
                  <a:pt x="2049" y="457"/>
                  <a:pt x="2049" y="452"/>
                </a:cubicBezTo>
                <a:cubicBezTo>
                  <a:pt x="2049" y="446"/>
                  <a:pt x="2049" y="439"/>
                  <a:pt x="2048" y="430"/>
                </a:cubicBezTo>
                <a:lnTo>
                  <a:pt x="2042" y="304"/>
                </a:lnTo>
                <a:lnTo>
                  <a:pt x="1981" y="307"/>
                </a:lnTo>
                <a:lnTo>
                  <a:pt x="1988" y="440"/>
                </a:lnTo>
                <a:cubicBezTo>
                  <a:pt x="1988" y="444"/>
                  <a:pt x="1988" y="451"/>
                  <a:pt x="1990" y="460"/>
                </a:cubicBezTo>
                <a:lnTo>
                  <a:pt x="1992" y="482"/>
                </a:lnTo>
                <a:cubicBezTo>
                  <a:pt x="1982" y="482"/>
                  <a:pt x="1976" y="481"/>
                  <a:pt x="1974" y="481"/>
                </a:cubicBezTo>
                <a:cubicBezTo>
                  <a:pt x="1971" y="481"/>
                  <a:pt x="1965" y="482"/>
                  <a:pt x="1955" y="484"/>
                </a:cubicBezTo>
                <a:cubicBezTo>
                  <a:pt x="1956" y="474"/>
                  <a:pt x="1956" y="467"/>
                  <a:pt x="1956" y="462"/>
                </a:cubicBezTo>
                <a:cubicBezTo>
                  <a:pt x="1956" y="456"/>
                  <a:pt x="1956" y="450"/>
                  <a:pt x="1956" y="442"/>
                </a:cubicBezTo>
                <a:lnTo>
                  <a:pt x="1949" y="310"/>
                </a:lnTo>
                <a:cubicBezTo>
                  <a:pt x="1948" y="301"/>
                  <a:pt x="1948" y="295"/>
                  <a:pt x="1947" y="292"/>
                </a:cubicBezTo>
                <a:lnTo>
                  <a:pt x="1945" y="275"/>
                </a:lnTo>
                <a:cubicBezTo>
                  <a:pt x="1958" y="276"/>
                  <a:pt x="1972" y="276"/>
                  <a:pt x="1984" y="275"/>
                </a:cubicBezTo>
                <a:lnTo>
                  <a:pt x="2040" y="272"/>
                </a:lnTo>
                <a:lnTo>
                  <a:pt x="2038" y="242"/>
                </a:lnTo>
                <a:lnTo>
                  <a:pt x="1982" y="244"/>
                </a:lnTo>
                <a:cubicBezTo>
                  <a:pt x="1973" y="245"/>
                  <a:pt x="1958" y="247"/>
                  <a:pt x="1935" y="250"/>
                </a:cubicBezTo>
                <a:close/>
                <a:moveTo>
                  <a:pt x="1990" y="338"/>
                </a:moveTo>
                <a:cubicBezTo>
                  <a:pt x="2000" y="334"/>
                  <a:pt x="2006" y="330"/>
                  <a:pt x="2008" y="326"/>
                </a:cubicBezTo>
                <a:lnTo>
                  <a:pt x="2013" y="319"/>
                </a:lnTo>
                <a:lnTo>
                  <a:pt x="2040" y="353"/>
                </a:lnTo>
                <a:cubicBezTo>
                  <a:pt x="2028" y="359"/>
                  <a:pt x="2020" y="366"/>
                  <a:pt x="2014" y="373"/>
                </a:cubicBezTo>
                <a:lnTo>
                  <a:pt x="2010" y="364"/>
                </a:lnTo>
                <a:cubicBezTo>
                  <a:pt x="2009" y="363"/>
                  <a:pt x="2007" y="360"/>
                  <a:pt x="2003" y="354"/>
                </a:cubicBezTo>
                <a:cubicBezTo>
                  <a:pt x="1999" y="348"/>
                  <a:pt x="1997" y="345"/>
                  <a:pt x="1996" y="344"/>
                </a:cubicBezTo>
                <a:lnTo>
                  <a:pt x="1990" y="338"/>
                </a:lnTo>
                <a:close/>
                <a:moveTo>
                  <a:pt x="1994" y="401"/>
                </a:moveTo>
                <a:cubicBezTo>
                  <a:pt x="2004" y="395"/>
                  <a:pt x="2012" y="388"/>
                  <a:pt x="2017" y="380"/>
                </a:cubicBezTo>
                <a:lnTo>
                  <a:pt x="2044" y="415"/>
                </a:lnTo>
                <a:cubicBezTo>
                  <a:pt x="2040" y="417"/>
                  <a:pt x="2036" y="419"/>
                  <a:pt x="2034" y="420"/>
                </a:cubicBezTo>
                <a:cubicBezTo>
                  <a:pt x="2031" y="422"/>
                  <a:pt x="2026" y="427"/>
                  <a:pt x="2019" y="436"/>
                </a:cubicBezTo>
                <a:lnTo>
                  <a:pt x="2016" y="429"/>
                </a:lnTo>
                <a:cubicBezTo>
                  <a:pt x="2015" y="426"/>
                  <a:pt x="2012" y="422"/>
                  <a:pt x="2008" y="417"/>
                </a:cubicBezTo>
                <a:cubicBezTo>
                  <a:pt x="2004" y="412"/>
                  <a:pt x="2001" y="408"/>
                  <a:pt x="1998" y="405"/>
                </a:cubicBezTo>
                <a:lnTo>
                  <a:pt x="1994" y="401"/>
                </a:lnTo>
                <a:close/>
                <a:moveTo>
                  <a:pt x="2087" y="396"/>
                </a:moveTo>
                <a:cubicBezTo>
                  <a:pt x="2098" y="390"/>
                  <a:pt x="2106" y="383"/>
                  <a:pt x="2111" y="376"/>
                </a:cubicBezTo>
                <a:lnTo>
                  <a:pt x="2138" y="410"/>
                </a:lnTo>
                <a:cubicBezTo>
                  <a:pt x="2130" y="414"/>
                  <a:pt x="2121" y="421"/>
                  <a:pt x="2112" y="431"/>
                </a:cubicBezTo>
                <a:lnTo>
                  <a:pt x="2109" y="424"/>
                </a:lnTo>
                <a:cubicBezTo>
                  <a:pt x="2108" y="423"/>
                  <a:pt x="2105" y="419"/>
                  <a:pt x="2100" y="412"/>
                </a:cubicBezTo>
                <a:cubicBezTo>
                  <a:pt x="2095" y="405"/>
                  <a:pt x="2092" y="402"/>
                  <a:pt x="2092" y="401"/>
                </a:cubicBezTo>
                <a:lnTo>
                  <a:pt x="2087" y="396"/>
                </a:lnTo>
                <a:close/>
                <a:moveTo>
                  <a:pt x="2085" y="334"/>
                </a:moveTo>
                <a:cubicBezTo>
                  <a:pt x="2094" y="329"/>
                  <a:pt x="2100" y="325"/>
                  <a:pt x="2101" y="324"/>
                </a:cubicBezTo>
                <a:lnTo>
                  <a:pt x="2110" y="315"/>
                </a:lnTo>
                <a:lnTo>
                  <a:pt x="2135" y="348"/>
                </a:lnTo>
                <a:cubicBezTo>
                  <a:pt x="2125" y="353"/>
                  <a:pt x="2116" y="360"/>
                  <a:pt x="2110" y="368"/>
                </a:cubicBezTo>
                <a:lnTo>
                  <a:pt x="2107" y="362"/>
                </a:lnTo>
                <a:cubicBezTo>
                  <a:pt x="2102" y="354"/>
                  <a:pt x="2097" y="347"/>
                  <a:pt x="2091" y="341"/>
                </a:cubicBezTo>
                <a:lnTo>
                  <a:pt x="2085" y="334"/>
                </a:lnTo>
                <a:close/>
                <a:moveTo>
                  <a:pt x="2521" y="431"/>
                </a:moveTo>
                <a:cubicBezTo>
                  <a:pt x="2520" y="419"/>
                  <a:pt x="2520" y="407"/>
                  <a:pt x="2519" y="398"/>
                </a:cubicBezTo>
                <a:cubicBezTo>
                  <a:pt x="2518" y="388"/>
                  <a:pt x="2518" y="378"/>
                  <a:pt x="2516" y="369"/>
                </a:cubicBezTo>
                <a:lnTo>
                  <a:pt x="2475" y="76"/>
                </a:lnTo>
                <a:cubicBezTo>
                  <a:pt x="2474" y="69"/>
                  <a:pt x="2473" y="61"/>
                  <a:pt x="2471" y="54"/>
                </a:cubicBezTo>
                <a:lnTo>
                  <a:pt x="2467" y="37"/>
                </a:lnTo>
                <a:cubicBezTo>
                  <a:pt x="2482" y="37"/>
                  <a:pt x="2496" y="35"/>
                  <a:pt x="2510" y="33"/>
                </a:cubicBezTo>
                <a:lnTo>
                  <a:pt x="2689" y="8"/>
                </a:lnTo>
                <a:cubicBezTo>
                  <a:pt x="2701" y="7"/>
                  <a:pt x="2716" y="4"/>
                  <a:pt x="2732" y="0"/>
                </a:cubicBezTo>
                <a:cubicBezTo>
                  <a:pt x="2732" y="10"/>
                  <a:pt x="2733" y="18"/>
                  <a:pt x="2733" y="23"/>
                </a:cubicBezTo>
                <a:cubicBezTo>
                  <a:pt x="2734" y="28"/>
                  <a:pt x="2734" y="34"/>
                  <a:pt x="2735" y="39"/>
                </a:cubicBezTo>
                <a:lnTo>
                  <a:pt x="2774" y="315"/>
                </a:lnTo>
                <a:cubicBezTo>
                  <a:pt x="2775" y="324"/>
                  <a:pt x="2776" y="334"/>
                  <a:pt x="2777" y="347"/>
                </a:cubicBezTo>
                <a:cubicBezTo>
                  <a:pt x="2779" y="359"/>
                  <a:pt x="2778" y="368"/>
                  <a:pt x="2777" y="372"/>
                </a:cubicBezTo>
                <a:cubicBezTo>
                  <a:pt x="2775" y="377"/>
                  <a:pt x="2771" y="382"/>
                  <a:pt x="2764" y="386"/>
                </a:cubicBezTo>
                <a:cubicBezTo>
                  <a:pt x="2758" y="390"/>
                  <a:pt x="2740" y="397"/>
                  <a:pt x="2710" y="406"/>
                </a:cubicBezTo>
                <a:cubicBezTo>
                  <a:pt x="2707" y="398"/>
                  <a:pt x="2705" y="390"/>
                  <a:pt x="2702" y="383"/>
                </a:cubicBezTo>
                <a:cubicBezTo>
                  <a:pt x="2700" y="376"/>
                  <a:pt x="2695" y="368"/>
                  <a:pt x="2689" y="358"/>
                </a:cubicBezTo>
                <a:cubicBezTo>
                  <a:pt x="2697" y="359"/>
                  <a:pt x="2707" y="358"/>
                  <a:pt x="2719" y="356"/>
                </a:cubicBezTo>
                <a:cubicBezTo>
                  <a:pt x="2728" y="355"/>
                  <a:pt x="2733" y="353"/>
                  <a:pt x="2734" y="349"/>
                </a:cubicBezTo>
                <a:cubicBezTo>
                  <a:pt x="2735" y="344"/>
                  <a:pt x="2735" y="336"/>
                  <a:pt x="2734" y="325"/>
                </a:cubicBezTo>
                <a:lnTo>
                  <a:pt x="2694" y="45"/>
                </a:lnTo>
                <a:lnTo>
                  <a:pt x="2514" y="70"/>
                </a:lnTo>
                <a:lnTo>
                  <a:pt x="2556" y="363"/>
                </a:lnTo>
                <a:cubicBezTo>
                  <a:pt x="2557" y="373"/>
                  <a:pt x="2559" y="385"/>
                  <a:pt x="2562" y="398"/>
                </a:cubicBezTo>
                <a:lnTo>
                  <a:pt x="2567" y="425"/>
                </a:lnTo>
                <a:cubicBezTo>
                  <a:pt x="2555" y="424"/>
                  <a:pt x="2547" y="424"/>
                  <a:pt x="2546" y="425"/>
                </a:cubicBezTo>
                <a:cubicBezTo>
                  <a:pt x="2544" y="425"/>
                  <a:pt x="2541" y="426"/>
                  <a:pt x="2537" y="427"/>
                </a:cubicBezTo>
                <a:lnTo>
                  <a:pt x="2521" y="431"/>
                </a:lnTo>
                <a:close/>
                <a:moveTo>
                  <a:pt x="2539" y="107"/>
                </a:moveTo>
                <a:cubicBezTo>
                  <a:pt x="2557" y="106"/>
                  <a:pt x="2569" y="105"/>
                  <a:pt x="2574" y="105"/>
                </a:cubicBezTo>
                <a:lnTo>
                  <a:pt x="2642" y="95"/>
                </a:lnTo>
                <a:cubicBezTo>
                  <a:pt x="2645" y="95"/>
                  <a:pt x="2658" y="92"/>
                  <a:pt x="2680" y="87"/>
                </a:cubicBezTo>
                <a:cubicBezTo>
                  <a:pt x="2680" y="93"/>
                  <a:pt x="2680" y="97"/>
                  <a:pt x="2681" y="100"/>
                </a:cubicBezTo>
                <a:cubicBezTo>
                  <a:pt x="2681" y="103"/>
                  <a:pt x="2681" y="105"/>
                  <a:pt x="2681" y="107"/>
                </a:cubicBezTo>
                <a:cubicBezTo>
                  <a:pt x="2681" y="109"/>
                  <a:pt x="2683" y="115"/>
                  <a:pt x="2686" y="126"/>
                </a:cubicBezTo>
                <a:cubicBezTo>
                  <a:pt x="2664" y="127"/>
                  <a:pt x="2651" y="128"/>
                  <a:pt x="2647" y="129"/>
                </a:cubicBezTo>
                <a:lnTo>
                  <a:pt x="2579" y="138"/>
                </a:lnTo>
                <a:cubicBezTo>
                  <a:pt x="2574" y="139"/>
                  <a:pt x="2563" y="141"/>
                  <a:pt x="2545" y="145"/>
                </a:cubicBezTo>
                <a:cubicBezTo>
                  <a:pt x="2544" y="141"/>
                  <a:pt x="2544" y="137"/>
                  <a:pt x="2544" y="134"/>
                </a:cubicBezTo>
                <a:cubicBezTo>
                  <a:pt x="2544" y="131"/>
                  <a:pt x="2544" y="129"/>
                  <a:pt x="2544" y="127"/>
                </a:cubicBezTo>
                <a:cubicBezTo>
                  <a:pt x="2543" y="126"/>
                  <a:pt x="2542" y="119"/>
                  <a:pt x="2539" y="107"/>
                </a:cubicBezTo>
                <a:close/>
                <a:moveTo>
                  <a:pt x="2561" y="183"/>
                </a:moveTo>
                <a:cubicBezTo>
                  <a:pt x="2578" y="183"/>
                  <a:pt x="2590" y="182"/>
                  <a:pt x="2597" y="181"/>
                </a:cubicBezTo>
                <a:lnTo>
                  <a:pt x="2644" y="174"/>
                </a:lnTo>
                <a:cubicBezTo>
                  <a:pt x="2653" y="173"/>
                  <a:pt x="2665" y="170"/>
                  <a:pt x="2679" y="167"/>
                </a:cubicBezTo>
                <a:cubicBezTo>
                  <a:pt x="2680" y="175"/>
                  <a:pt x="2680" y="182"/>
                  <a:pt x="2681" y="189"/>
                </a:cubicBezTo>
                <a:cubicBezTo>
                  <a:pt x="2681" y="195"/>
                  <a:pt x="2682" y="199"/>
                  <a:pt x="2682" y="203"/>
                </a:cubicBezTo>
                <a:lnTo>
                  <a:pt x="2692" y="274"/>
                </a:lnTo>
                <a:cubicBezTo>
                  <a:pt x="2693" y="279"/>
                  <a:pt x="2694" y="286"/>
                  <a:pt x="2696" y="293"/>
                </a:cubicBezTo>
                <a:lnTo>
                  <a:pt x="2700" y="311"/>
                </a:lnTo>
                <a:cubicBezTo>
                  <a:pt x="2682" y="312"/>
                  <a:pt x="2670" y="312"/>
                  <a:pt x="2663" y="313"/>
                </a:cubicBezTo>
                <a:lnTo>
                  <a:pt x="2617" y="320"/>
                </a:lnTo>
                <a:cubicBezTo>
                  <a:pt x="2610" y="321"/>
                  <a:pt x="2599" y="323"/>
                  <a:pt x="2581" y="328"/>
                </a:cubicBezTo>
                <a:cubicBezTo>
                  <a:pt x="2581" y="319"/>
                  <a:pt x="2580" y="312"/>
                  <a:pt x="2580" y="306"/>
                </a:cubicBezTo>
                <a:cubicBezTo>
                  <a:pt x="2579" y="299"/>
                  <a:pt x="2579" y="294"/>
                  <a:pt x="2578" y="290"/>
                </a:cubicBezTo>
                <a:lnTo>
                  <a:pt x="2568" y="219"/>
                </a:lnTo>
                <a:cubicBezTo>
                  <a:pt x="2568" y="215"/>
                  <a:pt x="2567" y="210"/>
                  <a:pt x="2565" y="201"/>
                </a:cubicBezTo>
                <a:lnTo>
                  <a:pt x="2561" y="183"/>
                </a:lnTo>
                <a:close/>
                <a:moveTo>
                  <a:pt x="2612" y="286"/>
                </a:moveTo>
                <a:lnTo>
                  <a:pt x="2658" y="279"/>
                </a:lnTo>
                <a:lnTo>
                  <a:pt x="2648" y="207"/>
                </a:lnTo>
                <a:lnTo>
                  <a:pt x="2602" y="214"/>
                </a:lnTo>
                <a:lnTo>
                  <a:pt x="2612" y="286"/>
                </a:lnTo>
                <a:close/>
                <a:moveTo>
                  <a:pt x="2365" y="72"/>
                </a:moveTo>
                <a:cubicBezTo>
                  <a:pt x="2374" y="62"/>
                  <a:pt x="2383" y="50"/>
                  <a:pt x="2390" y="38"/>
                </a:cubicBezTo>
                <a:cubicBezTo>
                  <a:pt x="2413" y="52"/>
                  <a:pt x="2437" y="66"/>
                  <a:pt x="2461" y="79"/>
                </a:cubicBezTo>
                <a:cubicBezTo>
                  <a:pt x="2452" y="92"/>
                  <a:pt x="2444" y="105"/>
                  <a:pt x="2437" y="118"/>
                </a:cubicBezTo>
                <a:lnTo>
                  <a:pt x="2427" y="109"/>
                </a:lnTo>
                <a:cubicBezTo>
                  <a:pt x="2419" y="102"/>
                  <a:pt x="2403" y="92"/>
                  <a:pt x="2381" y="80"/>
                </a:cubicBezTo>
                <a:lnTo>
                  <a:pt x="2365" y="72"/>
                </a:lnTo>
                <a:close/>
                <a:moveTo>
                  <a:pt x="2355" y="188"/>
                </a:moveTo>
                <a:cubicBezTo>
                  <a:pt x="2363" y="176"/>
                  <a:pt x="2370" y="163"/>
                  <a:pt x="2375" y="150"/>
                </a:cubicBezTo>
                <a:lnTo>
                  <a:pt x="2456" y="185"/>
                </a:lnTo>
                <a:cubicBezTo>
                  <a:pt x="2448" y="198"/>
                  <a:pt x="2441" y="211"/>
                  <a:pt x="2434" y="226"/>
                </a:cubicBezTo>
                <a:lnTo>
                  <a:pt x="2425" y="220"/>
                </a:lnTo>
                <a:cubicBezTo>
                  <a:pt x="2415" y="214"/>
                  <a:pt x="2407" y="209"/>
                  <a:pt x="2401" y="206"/>
                </a:cubicBezTo>
                <a:cubicBezTo>
                  <a:pt x="2395" y="204"/>
                  <a:pt x="2383" y="199"/>
                  <a:pt x="2365" y="192"/>
                </a:cubicBezTo>
                <a:lnTo>
                  <a:pt x="2355" y="188"/>
                </a:lnTo>
                <a:close/>
                <a:moveTo>
                  <a:pt x="2396" y="413"/>
                </a:moveTo>
                <a:lnTo>
                  <a:pt x="2402" y="399"/>
                </a:lnTo>
                <a:cubicBezTo>
                  <a:pt x="2407" y="387"/>
                  <a:pt x="2412" y="368"/>
                  <a:pt x="2418" y="339"/>
                </a:cubicBezTo>
                <a:cubicBezTo>
                  <a:pt x="2423" y="311"/>
                  <a:pt x="2427" y="287"/>
                  <a:pt x="2427" y="268"/>
                </a:cubicBezTo>
                <a:lnTo>
                  <a:pt x="2428" y="257"/>
                </a:lnTo>
                <a:cubicBezTo>
                  <a:pt x="2435" y="263"/>
                  <a:pt x="2441" y="267"/>
                  <a:pt x="2446" y="270"/>
                </a:cubicBezTo>
                <a:cubicBezTo>
                  <a:pt x="2450" y="273"/>
                  <a:pt x="2458" y="276"/>
                  <a:pt x="2469" y="278"/>
                </a:cubicBezTo>
                <a:cubicBezTo>
                  <a:pt x="2464" y="299"/>
                  <a:pt x="2460" y="323"/>
                  <a:pt x="2455" y="351"/>
                </a:cubicBezTo>
                <a:cubicBezTo>
                  <a:pt x="2450" y="379"/>
                  <a:pt x="2447" y="399"/>
                  <a:pt x="2445" y="411"/>
                </a:cubicBezTo>
                <a:cubicBezTo>
                  <a:pt x="2444" y="424"/>
                  <a:pt x="2443" y="431"/>
                  <a:pt x="2442" y="434"/>
                </a:cubicBezTo>
                <a:cubicBezTo>
                  <a:pt x="2428" y="425"/>
                  <a:pt x="2412" y="419"/>
                  <a:pt x="2396"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400" fill="hold"/>
                                        <p:tgtEl>
                                          <p:spTgt spid="15362"/>
                                        </p:tgtEl>
                                        <p:attrNameLst>
                                          <p:attrName>ppt_x</p:attrName>
                                        </p:attrNameLst>
                                      </p:cBhvr>
                                      <p:tavLst>
                                        <p:tav tm="0">
                                          <p:val>
                                            <p:strVal val="0-#ppt_w/2"/>
                                          </p:val>
                                        </p:tav>
                                        <p:tav tm="100000">
                                          <p:val>
                                            <p:strVal val="#ppt_x"/>
                                          </p:val>
                                        </p:tav>
                                      </p:tavLst>
                                    </p:anim>
                                    <p:anim calcmode="lin" valueType="num">
                                      <p:cBhvr additive="base">
                                        <p:cTn id="8" dur="400" fill="hold"/>
                                        <p:tgtEl>
                                          <p:spTgt spid="1536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363"/>
                                        </p:tgtEl>
                                        <p:attrNameLst>
                                          <p:attrName>style.visibility</p:attrName>
                                        </p:attrNameLst>
                                      </p:cBhvr>
                                      <p:to>
                                        <p:strVal val="visible"/>
                                      </p:to>
                                    </p:set>
                                    <p:anim calcmode="lin" valueType="num">
                                      <p:cBhvr additive="base">
                                        <p:cTn id="11" dur="400" fill="hold"/>
                                        <p:tgtEl>
                                          <p:spTgt spid="15363"/>
                                        </p:tgtEl>
                                        <p:attrNameLst>
                                          <p:attrName>ppt_x</p:attrName>
                                        </p:attrNameLst>
                                      </p:cBhvr>
                                      <p:tavLst>
                                        <p:tav tm="0">
                                          <p:val>
                                            <p:strVal val="0-#ppt_w/2"/>
                                          </p:val>
                                        </p:tav>
                                        <p:tav tm="100000">
                                          <p:val>
                                            <p:strVal val="#ppt_x"/>
                                          </p:val>
                                        </p:tav>
                                      </p:tavLst>
                                    </p:anim>
                                    <p:anim calcmode="lin" valueType="num">
                                      <p:cBhvr additive="base">
                                        <p:cTn id="12" dur="400" fill="hold"/>
                                        <p:tgtEl>
                                          <p:spTgt spid="1536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364"/>
                                        </p:tgtEl>
                                        <p:attrNameLst>
                                          <p:attrName>style.visibility</p:attrName>
                                        </p:attrNameLst>
                                      </p:cBhvr>
                                      <p:to>
                                        <p:strVal val="visible"/>
                                      </p:to>
                                    </p:set>
                                    <p:anim calcmode="lin" valueType="num">
                                      <p:cBhvr>
                                        <p:cTn id="16" dur="400" fill="hold"/>
                                        <p:tgtEl>
                                          <p:spTgt spid="1536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15364"/>
                                        </p:tgtEl>
                                        <p:attrNameLst>
                                          <p:attrName>ppt_y</p:attrName>
                                        </p:attrNameLst>
                                      </p:cBhvr>
                                      <p:tavLst>
                                        <p:tav tm="0">
                                          <p:val>
                                            <p:strVal val="#ppt_y"/>
                                          </p:val>
                                        </p:tav>
                                        <p:tav tm="100000">
                                          <p:val>
                                            <p:strVal val="#ppt_y"/>
                                          </p:val>
                                        </p:tav>
                                      </p:tavLst>
                                    </p:anim>
                                    <p:anim calcmode="lin" valueType="num">
                                      <p:cBhvr>
                                        <p:cTn id="18" dur="400" fill="hold"/>
                                        <p:tgtEl>
                                          <p:spTgt spid="1536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1536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15364"/>
                                        </p:tgtEl>
                                      </p:cBhvr>
                                    </p:animEffect>
                                  </p:childTnLst>
                                </p:cTn>
                              </p:par>
                            </p:childTnLst>
                          </p:cTn>
                        </p:par>
                        <p:par>
                          <p:cTn id="21" fill="hold">
                            <p:stCondLst>
                              <p:cond delay="1240"/>
                            </p:stCondLst>
                            <p:childTnLst>
                              <p:par>
                                <p:cTn id="22" presetID="2" presetClass="entr" presetSubtype="4" fill="hold" grpId="0" nodeType="afterEffect">
                                  <p:stCondLst>
                                    <p:cond delay="0"/>
                                  </p:stCondLst>
                                  <p:childTnLst>
                                    <p:set>
                                      <p:cBhvr>
                                        <p:cTn id="23" dur="1" fill="hold">
                                          <p:stCondLst>
                                            <p:cond delay="0"/>
                                          </p:stCondLst>
                                        </p:cTn>
                                        <p:tgtEl>
                                          <p:spTgt spid="15385"/>
                                        </p:tgtEl>
                                        <p:attrNameLst>
                                          <p:attrName>style.visibility</p:attrName>
                                        </p:attrNameLst>
                                      </p:cBhvr>
                                      <p:to>
                                        <p:strVal val="visible"/>
                                      </p:to>
                                    </p:set>
                                    <p:anim calcmode="lin" valueType="num">
                                      <p:cBhvr additive="base">
                                        <p:cTn id="24" dur="500" fill="hold"/>
                                        <p:tgtEl>
                                          <p:spTgt spid="15385"/>
                                        </p:tgtEl>
                                        <p:attrNameLst>
                                          <p:attrName>ppt_x</p:attrName>
                                        </p:attrNameLst>
                                      </p:cBhvr>
                                      <p:tavLst>
                                        <p:tav tm="0">
                                          <p:val>
                                            <p:strVal val="#ppt_x"/>
                                          </p:val>
                                        </p:tav>
                                        <p:tav tm="100000">
                                          <p:val>
                                            <p:strVal val="#ppt_x"/>
                                          </p:val>
                                        </p:tav>
                                      </p:tavLst>
                                    </p:anim>
                                    <p:anim calcmode="lin" valueType="num">
                                      <p:cBhvr additive="base">
                                        <p:cTn id="25" dur="500" fill="hold"/>
                                        <p:tgtEl>
                                          <p:spTgt spid="15385"/>
                                        </p:tgtEl>
                                        <p:attrNameLst>
                                          <p:attrName>ppt_y</p:attrName>
                                        </p:attrNameLst>
                                      </p:cBhvr>
                                      <p:tavLst>
                                        <p:tav tm="0">
                                          <p:val>
                                            <p:strVal val="1+#ppt_h/2"/>
                                          </p:val>
                                        </p:tav>
                                        <p:tav tm="100000">
                                          <p:val>
                                            <p:strVal val="#ppt_y"/>
                                          </p:val>
                                        </p:tav>
                                      </p:tavLst>
                                    </p:anim>
                                  </p:childTnLst>
                                </p:cTn>
                              </p:par>
                            </p:childTnLst>
                          </p:cTn>
                        </p:par>
                        <p:par>
                          <p:cTn id="26" fill="hold">
                            <p:stCondLst>
                              <p:cond delay="1740"/>
                            </p:stCondLst>
                            <p:childTnLst>
                              <p:par>
                                <p:cTn id="27" presetID="31" presetClass="entr" presetSubtype="0" fill="hold" grpId="0" nodeType="afterEffect">
                                  <p:stCondLst>
                                    <p:cond delay="0"/>
                                  </p:stCondLst>
                                  <p:childTnLst>
                                    <p:set>
                                      <p:cBhvr>
                                        <p:cTn id="28" dur="1" fill="hold">
                                          <p:stCondLst>
                                            <p:cond delay="0"/>
                                          </p:stCondLst>
                                        </p:cTn>
                                        <p:tgtEl>
                                          <p:spTgt spid="15386"/>
                                        </p:tgtEl>
                                        <p:attrNameLst>
                                          <p:attrName>style.visibility</p:attrName>
                                        </p:attrNameLst>
                                      </p:cBhvr>
                                      <p:to>
                                        <p:strVal val="visible"/>
                                      </p:to>
                                    </p:set>
                                    <p:anim calcmode="lin" valueType="num">
                                      <p:cBhvr>
                                        <p:cTn id="29" dur="300" fill="hold"/>
                                        <p:tgtEl>
                                          <p:spTgt spid="15386"/>
                                        </p:tgtEl>
                                        <p:attrNameLst>
                                          <p:attrName>ppt_w</p:attrName>
                                        </p:attrNameLst>
                                      </p:cBhvr>
                                      <p:tavLst>
                                        <p:tav tm="0">
                                          <p:val>
                                            <p:fltVal val="0"/>
                                          </p:val>
                                        </p:tav>
                                        <p:tav tm="100000">
                                          <p:val>
                                            <p:strVal val="#ppt_w"/>
                                          </p:val>
                                        </p:tav>
                                      </p:tavLst>
                                    </p:anim>
                                    <p:anim calcmode="lin" valueType="num">
                                      <p:cBhvr>
                                        <p:cTn id="30" dur="300" fill="hold"/>
                                        <p:tgtEl>
                                          <p:spTgt spid="15386"/>
                                        </p:tgtEl>
                                        <p:attrNameLst>
                                          <p:attrName>ppt_h</p:attrName>
                                        </p:attrNameLst>
                                      </p:cBhvr>
                                      <p:tavLst>
                                        <p:tav tm="0">
                                          <p:val>
                                            <p:fltVal val="0"/>
                                          </p:val>
                                        </p:tav>
                                        <p:tav tm="100000">
                                          <p:val>
                                            <p:strVal val="#ppt_h"/>
                                          </p:val>
                                        </p:tav>
                                      </p:tavLst>
                                    </p:anim>
                                    <p:anim calcmode="lin" valueType="num">
                                      <p:cBhvr>
                                        <p:cTn id="31" dur="300" fill="hold"/>
                                        <p:tgtEl>
                                          <p:spTgt spid="15386"/>
                                        </p:tgtEl>
                                        <p:attrNameLst>
                                          <p:attrName>style.rotation</p:attrName>
                                        </p:attrNameLst>
                                      </p:cBhvr>
                                      <p:tavLst>
                                        <p:tav tm="0">
                                          <p:val>
                                            <p:fltVal val="90"/>
                                          </p:val>
                                        </p:tav>
                                        <p:tav tm="100000">
                                          <p:val>
                                            <p:fltVal val="0"/>
                                          </p:val>
                                        </p:tav>
                                      </p:tavLst>
                                    </p:anim>
                                    <p:animEffect transition="in" filter="fade">
                                      <p:cBhvr>
                                        <p:cTn id="32" dur="300"/>
                                        <p:tgtEl>
                                          <p:spTgt spid="15386"/>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5387"/>
                                        </p:tgtEl>
                                        <p:attrNameLst>
                                          <p:attrName>style.visibility</p:attrName>
                                        </p:attrNameLst>
                                      </p:cBhvr>
                                      <p:to>
                                        <p:strVal val="visible"/>
                                      </p:to>
                                    </p:set>
                                    <p:anim calcmode="lin" valueType="num">
                                      <p:cBhvr>
                                        <p:cTn id="35" dur="300" fill="hold"/>
                                        <p:tgtEl>
                                          <p:spTgt spid="15387"/>
                                        </p:tgtEl>
                                        <p:attrNameLst>
                                          <p:attrName>ppt_w</p:attrName>
                                        </p:attrNameLst>
                                      </p:cBhvr>
                                      <p:tavLst>
                                        <p:tav tm="0">
                                          <p:val>
                                            <p:fltVal val="0"/>
                                          </p:val>
                                        </p:tav>
                                        <p:tav tm="100000">
                                          <p:val>
                                            <p:strVal val="#ppt_w"/>
                                          </p:val>
                                        </p:tav>
                                      </p:tavLst>
                                    </p:anim>
                                    <p:anim calcmode="lin" valueType="num">
                                      <p:cBhvr>
                                        <p:cTn id="36" dur="300" fill="hold"/>
                                        <p:tgtEl>
                                          <p:spTgt spid="15387"/>
                                        </p:tgtEl>
                                        <p:attrNameLst>
                                          <p:attrName>ppt_h</p:attrName>
                                        </p:attrNameLst>
                                      </p:cBhvr>
                                      <p:tavLst>
                                        <p:tav tm="0">
                                          <p:val>
                                            <p:fltVal val="0"/>
                                          </p:val>
                                        </p:tav>
                                        <p:tav tm="100000">
                                          <p:val>
                                            <p:strVal val="#ppt_h"/>
                                          </p:val>
                                        </p:tav>
                                      </p:tavLst>
                                    </p:anim>
                                    <p:anim calcmode="lin" valueType="num">
                                      <p:cBhvr>
                                        <p:cTn id="37" dur="300" fill="hold"/>
                                        <p:tgtEl>
                                          <p:spTgt spid="15387"/>
                                        </p:tgtEl>
                                        <p:attrNameLst>
                                          <p:attrName>style.rotation</p:attrName>
                                        </p:attrNameLst>
                                      </p:cBhvr>
                                      <p:tavLst>
                                        <p:tav tm="0">
                                          <p:val>
                                            <p:fltVal val="90"/>
                                          </p:val>
                                        </p:tav>
                                        <p:tav tm="100000">
                                          <p:val>
                                            <p:fltVal val="0"/>
                                          </p:val>
                                        </p:tav>
                                      </p:tavLst>
                                    </p:anim>
                                    <p:animEffect transition="in" filter="fade">
                                      <p:cBhvr>
                                        <p:cTn id="38" dur="300"/>
                                        <p:tgtEl>
                                          <p:spTgt spid="15387"/>
                                        </p:tgtEl>
                                      </p:cBhvr>
                                    </p:animEffect>
                                  </p:childTnLst>
                                </p:cTn>
                              </p:par>
                            </p:childTnLst>
                          </p:cTn>
                        </p:par>
                        <p:par>
                          <p:cTn id="39" fill="hold">
                            <p:stCondLst>
                              <p:cond delay="2240"/>
                            </p:stCondLst>
                            <p:childTnLst>
                              <p:par>
                                <p:cTn id="40" presetID="2" presetClass="entr" presetSubtype="3" fill="hold" grpId="0" nodeType="afterEffect">
                                  <p:stCondLst>
                                    <p:cond delay="0"/>
                                  </p:stCondLst>
                                  <p:childTnLst>
                                    <p:set>
                                      <p:cBhvr>
                                        <p:cTn id="41" dur="1" fill="hold">
                                          <p:stCondLst>
                                            <p:cond delay="0"/>
                                          </p:stCondLst>
                                        </p:cTn>
                                        <p:tgtEl>
                                          <p:spTgt spid="15368"/>
                                        </p:tgtEl>
                                        <p:attrNameLst>
                                          <p:attrName>style.visibility</p:attrName>
                                        </p:attrNameLst>
                                      </p:cBhvr>
                                      <p:to>
                                        <p:strVal val="visible"/>
                                      </p:to>
                                    </p:set>
                                    <p:anim calcmode="lin" valueType="num">
                                      <p:cBhvr additive="base">
                                        <p:cTn id="42" dur="500" fill="hold"/>
                                        <p:tgtEl>
                                          <p:spTgt spid="15368"/>
                                        </p:tgtEl>
                                        <p:attrNameLst>
                                          <p:attrName>ppt_x</p:attrName>
                                        </p:attrNameLst>
                                      </p:cBhvr>
                                      <p:tavLst>
                                        <p:tav tm="0">
                                          <p:val>
                                            <p:strVal val="1+#ppt_w/2"/>
                                          </p:val>
                                        </p:tav>
                                        <p:tav tm="100000">
                                          <p:val>
                                            <p:strVal val="#ppt_x"/>
                                          </p:val>
                                        </p:tav>
                                      </p:tavLst>
                                    </p:anim>
                                    <p:anim calcmode="lin" valueType="num">
                                      <p:cBhvr additive="base">
                                        <p:cTn id="43" dur="500" fill="hold"/>
                                        <p:tgtEl>
                                          <p:spTgt spid="15368"/>
                                        </p:tgtEl>
                                        <p:attrNameLst>
                                          <p:attrName>ppt_y</p:attrName>
                                        </p:attrNameLst>
                                      </p:cBhvr>
                                      <p:tavLst>
                                        <p:tav tm="0">
                                          <p:val>
                                            <p:strVal val="0-#ppt_h/2"/>
                                          </p:val>
                                        </p:tav>
                                        <p:tav tm="100000">
                                          <p:val>
                                            <p:strVal val="#ppt_y"/>
                                          </p:val>
                                        </p:tav>
                                      </p:tavLst>
                                    </p:anim>
                                  </p:childTnLst>
                                </p:cTn>
                              </p:par>
                              <p:par>
                                <p:cTn id="44" presetID="2" presetClass="entr" presetSubtype="9" fill="hold" grpId="0" nodeType="withEffect">
                                  <p:stCondLst>
                                    <p:cond delay="0"/>
                                  </p:stCondLst>
                                  <p:childTnLst>
                                    <p:set>
                                      <p:cBhvr>
                                        <p:cTn id="45" dur="1" fill="hold">
                                          <p:stCondLst>
                                            <p:cond delay="0"/>
                                          </p:stCondLst>
                                        </p:cTn>
                                        <p:tgtEl>
                                          <p:spTgt spid="15367"/>
                                        </p:tgtEl>
                                        <p:attrNameLst>
                                          <p:attrName>style.visibility</p:attrName>
                                        </p:attrNameLst>
                                      </p:cBhvr>
                                      <p:to>
                                        <p:strVal val="visible"/>
                                      </p:to>
                                    </p:set>
                                    <p:anim calcmode="lin" valueType="num">
                                      <p:cBhvr additive="base">
                                        <p:cTn id="46" dur="500" fill="hold"/>
                                        <p:tgtEl>
                                          <p:spTgt spid="15367"/>
                                        </p:tgtEl>
                                        <p:attrNameLst>
                                          <p:attrName>ppt_x</p:attrName>
                                        </p:attrNameLst>
                                      </p:cBhvr>
                                      <p:tavLst>
                                        <p:tav tm="0">
                                          <p:val>
                                            <p:strVal val="0-#ppt_w/2"/>
                                          </p:val>
                                        </p:tav>
                                        <p:tav tm="100000">
                                          <p:val>
                                            <p:strVal val="#ppt_x"/>
                                          </p:val>
                                        </p:tav>
                                      </p:tavLst>
                                    </p:anim>
                                    <p:anim calcmode="lin" valueType="num">
                                      <p:cBhvr additive="base">
                                        <p:cTn id="47" dur="500" fill="hold"/>
                                        <p:tgtEl>
                                          <p:spTgt spid="15367"/>
                                        </p:tgtEl>
                                        <p:attrNameLst>
                                          <p:attrName>ppt_y</p:attrName>
                                        </p:attrNameLst>
                                      </p:cBhvr>
                                      <p:tavLst>
                                        <p:tav tm="0">
                                          <p:val>
                                            <p:strVal val="0-#ppt_h/2"/>
                                          </p:val>
                                        </p:tav>
                                        <p:tav tm="100000">
                                          <p:val>
                                            <p:strVal val="#ppt_y"/>
                                          </p:val>
                                        </p:tav>
                                      </p:tavLst>
                                    </p:anim>
                                  </p:childTnLst>
                                </p:cTn>
                              </p:par>
                              <p:par>
                                <p:cTn id="48" presetID="2" presetClass="entr" presetSubtype="12" fill="hold" grpId="0" nodeType="withEffect">
                                  <p:stCondLst>
                                    <p:cond delay="0"/>
                                  </p:stCondLst>
                                  <p:childTnLst>
                                    <p:set>
                                      <p:cBhvr>
                                        <p:cTn id="49" dur="1" fill="hold">
                                          <p:stCondLst>
                                            <p:cond delay="0"/>
                                          </p:stCondLst>
                                        </p:cTn>
                                        <p:tgtEl>
                                          <p:spTgt spid="15365"/>
                                        </p:tgtEl>
                                        <p:attrNameLst>
                                          <p:attrName>style.visibility</p:attrName>
                                        </p:attrNameLst>
                                      </p:cBhvr>
                                      <p:to>
                                        <p:strVal val="visible"/>
                                      </p:to>
                                    </p:set>
                                    <p:anim calcmode="lin" valueType="num">
                                      <p:cBhvr additive="base">
                                        <p:cTn id="50" dur="500" fill="hold"/>
                                        <p:tgtEl>
                                          <p:spTgt spid="15365"/>
                                        </p:tgtEl>
                                        <p:attrNameLst>
                                          <p:attrName>ppt_x</p:attrName>
                                        </p:attrNameLst>
                                      </p:cBhvr>
                                      <p:tavLst>
                                        <p:tav tm="0">
                                          <p:val>
                                            <p:strVal val="0-#ppt_w/2"/>
                                          </p:val>
                                        </p:tav>
                                        <p:tav tm="100000">
                                          <p:val>
                                            <p:strVal val="#ppt_x"/>
                                          </p:val>
                                        </p:tav>
                                      </p:tavLst>
                                    </p:anim>
                                    <p:anim calcmode="lin" valueType="num">
                                      <p:cBhvr additive="base">
                                        <p:cTn id="51" dur="500" fill="hold"/>
                                        <p:tgtEl>
                                          <p:spTgt spid="15365"/>
                                        </p:tgtEl>
                                        <p:attrNameLst>
                                          <p:attrName>ppt_y</p:attrName>
                                        </p:attrNameLst>
                                      </p:cBhvr>
                                      <p:tavLst>
                                        <p:tav tm="0">
                                          <p:val>
                                            <p:strVal val="1+#ppt_h/2"/>
                                          </p:val>
                                        </p:tav>
                                        <p:tav tm="100000">
                                          <p:val>
                                            <p:strVal val="#ppt_y"/>
                                          </p:val>
                                        </p:tav>
                                      </p:tavLst>
                                    </p:anim>
                                  </p:childTnLst>
                                </p:cTn>
                              </p:par>
                              <p:par>
                                <p:cTn id="52" presetID="2" presetClass="entr" presetSubtype="6" fill="hold" grpId="0" nodeType="withEffect">
                                  <p:stCondLst>
                                    <p:cond delay="0"/>
                                  </p:stCondLst>
                                  <p:childTnLst>
                                    <p:set>
                                      <p:cBhvr>
                                        <p:cTn id="53" dur="1" fill="hold">
                                          <p:stCondLst>
                                            <p:cond delay="0"/>
                                          </p:stCondLst>
                                        </p:cTn>
                                        <p:tgtEl>
                                          <p:spTgt spid="15366"/>
                                        </p:tgtEl>
                                        <p:attrNameLst>
                                          <p:attrName>style.visibility</p:attrName>
                                        </p:attrNameLst>
                                      </p:cBhvr>
                                      <p:to>
                                        <p:strVal val="visible"/>
                                      </p:to>
                                    </p:set>
                                    <p:anim calcmode="lin" valueType="num">
                                      <p:cBhvr additive="base">
                                        <p:cTn id="54" dur="500" fill="hold"/>
                                        <p:tgtEl>
                                          <p:spTgt spid="15366"/>
                                        </p:tgtEl>
                                        <p:attrNameLst>
                                          <p:attrName>ppt_x</p:attrName>
                                        </p:attrNameLst>
                                      </p:cBhvr>
                                      <p:tavLst>
                                        <p:tav tm="0">
                                          <p:val>
                                            <p:strVal val="1+#ppt_w/2"/>
                                          </p:val>
                                        </p:tav>
                                        <p:tav tm="100000">
                                          <p:val>
                                            <p:strVal val="#ppt_x"/>
                                          </p:val>
                                        </p:tav>
                                      </p:tavLst>
                                    </p:anim>
                                    <p:anim calcmode="lin" valueType="num">
                                      <p:cBhvr additive="base">
                                        <p:cTn id="55" dur="500" fill="hold"/>
                                        <p:tgtEl>
                                          <p:spTgt spid="15366"/>
                                        </p:tgtEl>
                                        <p:attrNameLst>
                                          <p:attrName>ppt_y</p:attrName>
                                        </p:attrNameLst>
                                      </p:cBhvr>
                                      <p:tavLst>
                                        <p:tav tm="0">
                                          <p:val>
                                            <p:strVal val="1+#ppt_h/2"/>
                                          </p:val>
                                        </p:tav>
                                        <p:tav tm="100000">
                                          <p:val>
                                            <p:strVal val="#ppt_y"/>
                                          </p:val>
                                        </p:tav>
                                      </p:tavLst>
                                    </p:anim>
                                  </p:childTnLst>
                                </p:cTn>
                              </p:par>
                            </p:childTnLst>
                          </p:cTn>
                        </p:par>
                        <p:par>
                          <p:cTn id="56" fill="hold">
                            <p:stCondLst>
                              <p:cond delay="2740"/>
                            </p:stCondLst>
                            <p:childTnLst>
                              <p:par>
                                <p:cTn id="57" presetID="1" presetClass="entr" presetSubtype="0" fill="hold" nodeType="afterEffect">
                                  <p:stCondLst>
                                    <p:cond delay="0"/>
                                  </p:stCondLst>
                                  <p:childTnLst>
                                    <p:set>
                                      <p:cBhvr>
                                        <p:cTn id="58" dur="1" fill="hold">
                                          <p:stCondLst>
                                            <p:cond delay="0"/>
                                          </p:stCondLst>
                                        </p:cTn>
                                        <p:tgtEl>
                                          <p:spTgt spid="15372"/>
                                        </p:tgtEl>
                                        <p:attrNameLst>
                                          <p:attrName>style.visibility</p:attrName>
                                        </p:attrNameLst>
                                      </p:cBhvr>
                                      <p:to>
                                        <p:strVal val="visible"/>
                                      </p:to>
                                    </p:set>
                                  </p:childTnLst>
                                </p:cTn>
                              </p:par>
                              <p:par>
                                <p:cTn id="59" presetID="42" presetClass="path" presetSubtype="0" accel="50000" fill="hold" nodeType="withEffect">
                                  <p:stCondLst>
                                    <p:cond delay="0"/>
                                  </p:stCondLst>
                                  <p:childTnLst>
                                    <p:animMotion origin="layout" path="M -2.71627E-6 -2.96296E-6 L 0.14804 0.25 " pathEditMode="relative" rAng="0" ptsTypes="AA">
                                      <p:cBhvr>
                                        <p:cTn id="60" dur="300" spd="-99800" fill="hold"/>
                                        <p:tgtEl>
                                          <p:spTgt spid="15372"/>
                                        </p:tgtEl>
                                        <p:attrNameLst>
                                          <p:attrName>ppt_x</p:attrName>
                                          <p:attrName>ppt_y</p:attrName>
                                        </p:attrNameLst>
                                      </p:cBhvr>
                                      <p:rCtr x="7400" y="12500"/>
                                    </p:animMotion>
                                  </p:childTnLst>
                                </p:cTn>
                              </p:par>
                              <p:par>
                                <p:cTn id="61" presetID="1" presetClass="entr" presetSubtype="0" fill="hold" nodeType="withEffect">
                                  <p:stCondLst>
                                    <p:cond delay="0"/>
                                  </p:stCondLst>
                                  <p:childTnLst>
                                    <p:set>
                                      <p:cBhvr>
                                        <p:cTn id="62" dur="1" fill="hold">
                                          <p:stCondLst>
                                            <p:cond delay="0"/>
                                          </p:stCondLst>
                                        </p:cTn>
                                        <p:tgtEl>
                                          <p:spTgt spid="15369"/>
                                        </p:tgtEl>
                                        <p:attrNameLst>
                                          <p:attrName>style.visibility</p:attrName>
                                        </p:attrNameLst>
                                      </p:cBhvr>
                                      <p:to>
                                        <p:strVal val="visible"/>
                                      </p:to>
                                    </p:set>
                                  </p:childTnLst>
                                </p:cTn>
                              </p:par>
                              <p:par>
                                <p:cTn id="63" presetID="42" presetClass="path" presetSubtype="0" accel="50000" fill="hold" nodeType="withEffect">
                                  <p:stCondLst>
                                    <p:cond delay="0"/>
                                  </p:stCondLst>
                                  <p:childTnLst>
                                    <p:animMotion origin="layout" path="M 2.67985E-6 -2.96296E-6 L -0.134 0.25 " pathEditMode="relative" rAng="0" ptsTypes="AA">
                                      <p:cBhvr>
                                        <p:cTn id="64" dur="300" spd="-99800" fill="hold"/>
                                        <p:tgtEl>
                                          <p:spTgt spid="15369"/>
                                        </p:tgtEl>
                                        <p:attrNameLst>
                                          <p:attrName>ppt_x</p:attrName>
                                          <p:attrName>ppt_y</p:attrName>
                                        </p:attrNameLst>
                                      </p:cBhvr>
                                      <p:rCtr x="-6500" y="12500"/>
                                    </p:animMotion>
                                  </p:childTnLst>
                                </p:cTn>
                              </p:par>
                              <p:par>
                                <p:cTn id="65" presetID="1" presetClass="entr" presetSubtype="0" fill="hold" nodeType="withEffect">
                                  <p:stCondLst>
                                    <p:cond delay="0"/>
                                  </p:stCondLst>
                                  <p:childTnLst>
                                    <p:set>
                                      <p:cBhvr>
                                        <p:cTn id="66" dur="1" fill="hold">
                                          <p:stCondLst>
                                            <p:cond delay="0"/>
                                          </p:stCondLst>
                                        </p:cTn>
                                        <p:tgtEl>
                                          <p:spTgt spid="15375"/>
                                        </p:tgtEl>
                                        <p:attrNameLst>
                                          <p:attrName>style.visibility</p:attrName>
                                        </p:attrNameLst>
                                      </p:cBhvr>
                                      <p:to>
                                        <p:strVal val="visible"/>
                                      </p:to>
                                    </p:set>
                                  </p:childTnLst>
                                </p:cTn>
                              </p:par>
                              <p:par>
                                <p:cTn id="67" presetID="42" presetClass="path" presetSubtype="0" accel="50000" fill="hold" nodeType="withEffect">
                                  <p:stCondLst>
                                    <p:cond delay="0"/>
                                  </p:stCondLst>
                                  <p:childTnLst>
                                    <p:animMotion origin="layout" path="M -3.24444E-6 1.11022E-16 L -0.14258 -0.24954 " pathEditMode="relative" rAng="0" ptsTypes="AA">
                                      <p:cBhvr>
                                        <p:cTn id="68" dur="300" spd="-99800" fill="hold"/>
                                        <p:tgtEl>
                                          <p:spTgt spid="15375"/>
                                        </p:tgtEl>
                                        <p:attrNameLst>
                                          <p:attrName>ppt_x</p:attrName>
                                          <p:attrName>ppt_y</p:attrName>
                                        </p:attrNameLst>
                                      </p:cBhvr>
                                      <p:rCtr x="-6900" y="-12300"/>
                                    </p:animMotion>
                                  </p:childTnLst>
                                </p:cTn>
                              </p:par>
                              <p:par>
                                <p:cTn id="69" presetID="1" presetClass="entr" presetSubtype="0" fill="hold" nodeType="withEffect">
                                  <p:stCondLst>
                                    <p:cond delay="0"/>
                                  </p:stCondLst>
                                  <p:childTnLst>
                                    <p:set>
                                      <p:cBhvr>
                                        <p:cTn id="70" dur="1" fill="hold">
                                          <p:stCondLst>
                                            <p:cond delay="0"/>
                                          </p:stCondLst>
                                        </p:cTn>
                                        <p:tgtEl>
                                          <p:spTgt spid="15378"/>
                                        </p:tgtEl>
                                        <p:attrNameLst>
                                          <p:attrName>style.visibility</p:attrName>
                                        </p:attrNameLst>
                                      </p:cBhvr>
                                      <p:to>
                                        <p:strVal val="visible"/>
                                      </p:to>
                                    </p:set>
                                  </p:childTnLst>
                                </p:cTn>
                              </p:par>
                              <p:par>
                                <p:cTn id="71" presetID="42" presetClass="path" presetSubtype="0" accel="50000" fill="hold" nodeType="withEffect">
                                  <p:stCondLst>
                                    <p:cond delay="0"/>
                                  </p:stCondLst>
                                  <p:childTnLst>
                                    <p:animMotion origin="layout" path="M -8.31274E-7 1.11022E-16 L 0.15077 -0.24954 " pathEditMode="relative" rAng="0" ptsTypes="AA">
                                      <p:cBhvr>
                                        <p:cTn id="72" dur="300" spd="-99800" fill="hold"/>
                                        <p:tgtEl>
                                          <p:spTgt spid="15378"/>
                                        </p:tgtEl>
                                        <p:attrNameLst>
                                          <p:attrName>ppt_x</p:attrName>
                                          <p:attrName>ppt_y</p:attrName>
                                        </p:attrNameLst>
                                      </p:cBhvr>
                                      <p:rCtr x="7500" y="-12300"/>
                                    </p:animMotion>
                                  </p:childTnLst>
                                </p:cTn>
                              </p:par>
                            </p:childTnLst>
                          </p:cTn>
                        </p:par>
                        <p:par>
                          <p:cTn id="73" fill="hold">
                            <p:stCondLst>
                              <p:cond delay="2740"/>
                            </p:stCondLst>
                            <p:childTnLst>
                              <p:par>
                                <p:cTn id="74" presetID="22" presetClass="entr" presetSubtype="2" fill="hold" grpId="0" nodeType="afterEffect">
                                  <p:stCondLst>
                                    <p:cond delay="0"/>
                                  </p:stCondLst>
                                  <p:childTnLst>
                                    <p:set>
                                      <p:cBhvr>
                                        <p:cTn id="75" dur="1" fill="hold">
                                          <p:stCondLst>
                                            <p:cond delay="0"/>
                                          </p:stCondLst>
                                        </p:cTn>
                                        <p:tgtEl>
                                          <p:spTgt spid="15383"/>
                                        </p:tgtEl>
                                        <p:attrNameLst>
                                          <p:attrName>style.visibility</p:attrName>
                                        </p:attrNameLst>
                                      </p:cBhvr>
                                      <p:to>
                                        <p:strVal val="visible"/>
                                      </p:to>
                                    </p:set>
                                    <p:animEffect transition="in" filter="wipe(right)">
                                      <p:cBhvr>
                                        <p:cTn id="76" dur="500"/>
                                        <p:tgtEl>
                                          <p:spTgt spid="15383"/>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15381"/>
                                        </p:tgtEl>
                                        <p:attrNameLst>
                                          <p:attrName>style.visibility</p:attrName>
                                        </p:attrNameLst>
                                      </p:cBhvr>
                                      <p:to>
                                        <p:strVal val="visible"/>
                                      </p:to>
                                    </p:set>
                                    <p:animEffect transition="in" filter="wipe(right)">
                                      <p:cBhvr>
                                        <p:cTn id="79" dur="500"/>
                                        <p:tgtEl>
                                          <p:spTgt spid="15381"/>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5382"/>
                                        </p:tgtEl>
                                        <p:attrNameLst>
                                          <p:attrName>style.visibility</p:attrName>
                                        </p:attrNameLst>
                                      </p:cBhvr>
                                      <p:to>
                                        <p:strVal val="visible"/>
                                      </p:to>
                                    </p:set>
                                    <p:animEffect transition="in" filter="wipe(left)">
                                      <p:cBhvr>
                                        <p:cTn id="82" dur="500"/>
                                        <p:tgtEl>
                                          <p:spTgt spid="1538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5384"/>
                                        </p:tgtEl>
                                        <p:attrNameLst>
                                          <p:attrName>style.visibility</p:attrName>
                                        </p:attrNameLst>
                                      </p:cBhvr>
                                      <p:to>
                                        <p:strVal val="visible"/>
                                      </p:to>
                                    </p:set>
                                    <p:animEffect transition="in" filter="wipe(left)">
                                      <p:cBhvr>
                                        <p:cTn id="85" dur="500"/>
                                        <p:tgtEl>
                                          <p:spTgt spid="15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utoUpdateAnimBg="0"/>
      <p:bldP spid="15364" grpId="0" autoUpdateAnimBg="0"/>
      <p:bldP spid="15365" grpId="0" animBg="1"/>
      <p:bldP spid="15366" grpId="0" animBg="1"/>
      <p:bldP spid="15367" grpId="0" animBg="1"/>
      <p:bldP spid="15368" grpId="0" animBg="1"/>
      <p:bldP spid="15381" grpId="0" autoUpdateAnimBg="0"/>
      <p:bldP spid="15382" grpId="0" autoUpdateAnimBg="0"/>
      <p:bldP spid="15383" grpId="0" autoUpdateAnimBg="0"/>
      <p:bldP spid="15384" grpId="0" autoUpdateAnimBg="0"/>
      <p:bldP spid="15385" grpId="0" animBg="1"/>
      <p:bldP spid="15386" grpId="0" animBg="1"/>
      <p:bldP spid="153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87"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16388"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1.1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16389" name="Rectangle 6"/>
          <p:cNvSpPr>
            <a:spLocks noChangeArrowheads="1"/>
          </p:cNvSpPr>
          <p:nvPr/>
        </p:nvSpPr>
        <p:spPr bwMode="auto">
          <a:xfrm>
            <a:off x="914400" y="2132013"/>
            <a:ext cx="3365500" cy="206375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6390" name="Rectangle 7"/>
          <p:cNvSpPr>
            <a:spLocks noChangeArrowheads="1"/>
          </p:cNvSpPr>
          <p:nvPr/>
        </p:nvSpPr>
        <p:spPr bwMode="auto">
          <a:xfrm>
            <a:off x="914400" y="4264025"/>
            <a:ext cx="3365500" cy="2063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6391" name="Rectangle 8"/>
          <p:cNvSpPr>
            <a:spLocks noChangeArrowheads="1"/>
          </p:cNvSpPr>
          <p:nvPr/>
        </p:nvSpPr>
        <p:spPr bwMode="auto">
          <a:xfrm>
            <a:off x="4359275" y="2132013"/>
            <a:ext cx="3367088" cy="20637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6392" name="Rectangle 9"/>
          <p:cNvSpPr>
            <a:spLocks noChangeArrowheads="1"/>
          </p:cNvSpPr>
          <p:nvPr/>
        </p:nvSpPr>
        <p:spPr bwMode="auto">
          <a:xfrm>
            <a:off x="4359275" y="4264025"/>
            <a:ext cx="3367088" cy="206375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6393" name="Rectangle 10"/>
          <p:cNvSpPr>
            <a:spLocks noChangeArrowheads="1"/>
          </p:cNvSpPr>
          <p:nvPr/>
        </p:nvSpPr>
        <p:spPr bwMode="auto">
          <a:xfrm>
            <a:off x="7805738" y="2132013"/>
            <a:ext cx="3365500" cy="20637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6394" name="Rectangle 11"/>
          <p:cNvSpPr>
            <a:spLocks noChangeArrowheads="1"/>
          </p:cNvSpPr>
          <p:nvPr/>
        </p:nvSpPr>
        <p:spPr bwMode="auto">
          <a:xfrm>
            <a:off x="7805738" y="4264025"/>
            <a:ext cx="3365500" cy="2063750"/>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6395" name="TextBox 10"/>
          <p:cNvSpPr txBox="1">
            <a:spLocks noChangeArrowheads="1"/>
          </p:cNvSpPr>
          <p:nvPr/>
        </p:nvSpPr>
        <p:spPr bwMode="auto">
          <a:xfrm>
            <a:off x="1490663" y="981075"/>
            <a:ext cx="96805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a:latin typeface="微软雅黑" panose="020B0503020204020204" pitchFamily="34" charset="-122"/>
              </a:rPr>
              <a:t>下面的图片可自行更换，方法是对图片点右键</a:t>
            </a:r>
            <a:r>
              <a:rPr lang="en-US" altLang="zh-CN">
                <a:latin typeface="微软雅黑" panose="020B0503020204020204" pitchFamily="34" charset="-122"/>
              </a:rPr>
              <a:t>-&gt;</a:t>
            </a:r>
            <a:r>
              <a:rPr lang="zh-CN" altLang="en-US">
                <a:latin typeface="微软雅黑" panose="020B0503020204020204" pitchFamily="34" charset="-122"/>
              </a:rPr>
              <a:t>设置对象格式</a:t>
            </a:r>
            <a:r>
              <a:rPr lang="en-US" altLang="zh-CN">
                <a:latin typeface="微软雅黑" panose="020B0503020204020204" pitchFamily="34" charset="-122"/>
              </a:rPr>
              <a:t>-&gt;</a:t>
            </a:r>
            <a:r>
              <a:rPr lang="zh-CN" altLang="en-US">
                <a:latin typeface="微软雅黑" panose="020B0503020204020204" pitchFamily="34" charset="-122"/>
              </a:rPr>
              <a:t>填充</a:t>
            </a:r>
            <a:r>
              <a:rPr lang="en-US" altLang="zh-CN">
                <a:latin typeface="微软雅黑" panose="020B0503020204020204" pitchFamily="34" charset="-122"/>
              </a:rPr>
              <a:t>-&gt;</a:t>
            </a:r>
            <a:r>
              <a:rPr lang="zh-CN" altLang="en-US">
                <a:latin typeface="微软雅黑" panose="020B0503020204020204" pitchFamily="34" charset="-122"/>
              </a:rPr>
              <a:t>填充效果</a:t>
            </a:r>
            <a:r>
              <a:rPr lang="en-US" altLang="zh-CN">
                <a:latin typeface="微软雅黑" panose="020B0503020204020204" pitchFamily="34" charset="-122"/>
              </a:rPr>
              <a:t>-&gt;</a:t>
            </a:r>
            <a:r>
              <a:rPr lang="zh-CN" altLang="en-US">
                <a:latin typeface="微软雅黑" panose="020B0503020204020204" pitchFamily="34" charset="-122"/>
              </a:rPr>
              <a:t>图片，选择事先准备好的图片即可。更换图片后动画效果会保留下来，目录页圆内的主题图片以及后文所遇到图片均可按此方法操作。</a:t>
            </a:r>
            <a:endParaRPr lang="zh-CN" altLang="en-US">
              <a:latin typeface="微软雅黑" panose="020B0503020204020204" pitchFamily="34" charset="-122"/>
            </a:endParaRPr>
          </a:p>
          <a:p>
            <a:pPr algn="just" eaLnBrk="1" hangingPunct="1">
              <a:spcBef>
                <a:spcPct val="0"/>
              </a:spcBef>
              <a:buFontTx/>
              <a:buNone/>
            </a:pPr>
            <a:endParaRPr lang="zh-CN" altLang="en-US">
              <a:latin typeface="微软雅黑" panose="020B0503020204020204" pitchFamily="34" charset="-122"/>
            </a:endParaRPr>
          </a:p>
        </p:txBody>
      </p:sp>
      <p:sp>
        <p:nvSpPr>
          <p:cNvPr id="16396" name="单圆角矩形 11"/>
          <p:cNvSpPr/>
          <p:nvPr/>
        </p:nvSpPr>
        <p:spPr bwMode="auto">
          <a:xfrm>
            <a:off x="923925" y="981075"/>
            <a:ext cx="377825" cy="900113"/>
          </a:xfrm>
          <a:custGeom>
            <a:avLst/>
            <a:gdLst>
              <a:gd name="T0" fmla="*/ 0 w 377825"/>
              <a:gd name="T1" fmla="*/ 0 h 900113"/>
              <a:gd name="T2" fmla="*/ 314853 w 377825"/>
              <a:gd name="T3" fmla="*/ 0 h 900113"/>
              <a:gd name="T4" fmla="*/ 377825 w 377825"/>
              <a:gd name="T5" fmla="*/ 62972 h 900113"/>
              <a:gd name="T6" fmla="*/ 377825 w 377825"/>
              <a:gd name="T7" fmla="*/ 900113 h 900113"/>
              <a:gd name="T8" fmla="*/ 0 w 377825"/>
              <a:gd name="T9" fmla="*/ 900113 h 900113"/>
              <a:gd name="T10" fmla="*/ 0 w 377825"/>
              <a:gd name="T11" fmla="*/ 0 h 900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7825" h="900113">
                <a:moveTo>
                  <a:pt x="0" y="0"/>
                </a:moveTo>
                <a:lnTo>
                  <a:pt x="314853" y="0"/>
                </a:lnTo>
                <a:cubicBezTo>
                  <a:pt x="349631" y="0"/>
                  <a:pt x="377825" y="28194"/>
                  <a:pt x="377825" y="62972"/>
                </a:cubicBezTo>
                <a:lnTo>
                  <a:pt x="377825" y="900113"/>
                </a:lnTo>
                <a:lnTo>
                  <a:pt x="0" y="900113"/>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97" name="TextBox 12"/>
          <p:cNvSpPr txBox="1">
            <a:spLocks noChangeArrowheads="1"/>
          </p:cNvSpPr>
          <p:nvPr/>
        </p:nvSpPr>
        <p:spPr bwMode="auto">
          <a:xfrm>
            <a:off x="1979613" y="4437063"/>
            <a:ext cx="166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FFFFFF"/>
                </a:solidFill>
                <a:latin typeface="微软雅黑" panose="020B0503020204020204" pitchFamily="34" charset="-122"/>
              </a:rPr>
              <a:t>标题文字</a:t>
            </a:r>
            <a:endParaRPr lang="en-US" altLang="zh-CN" b="1">
              <a:solidFill>
                <a:srgbClr val="FFFFFF"/>
              </a:solidFill>
              <a:latin typeface="微软雅黑" panose="020B0503020204020204" pitchFamily="34" charset="-122"/>
            </a:endParaRPr>
          </a:p>
        </p:txBody>
      </p:sp>
      <p:sp>
        <p:nvSpPr>
          <p:cNvPr id="16398" name="TextBox 13"/>
          <p:cNvSpPr txBox="1">
            <a:spLocks noChangeArrowheads="1"/>
          </p:cNvSpPr>
          <p:nvPr/>
        </p:nvSpPr>
        <p:spPr bwMode="auto">
          <a:xfrm>
            <a:off x="1979613" y="4868863"/>
            <a:ext cx="23907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这里可以添加主要内容这里可以添加主要内容这里可以添加主要内容这里可以添加主要内容这里可以添加主要内容</a:t>
            </a:r>
            <a:endParaRPr lang="zh-CN" altLang="en-US" sz="1600">
              <a:solidFill>
                <a:srgbClr val="FFFFFF"/>
              </a:solidFill>
              <a:latin typeface="微软雅黑" panose="020B0503020204020204" pitchFamily="34" charset="-122"/>
            </a:endParaRPr>
          </a:p>
        </p:txBody>
      </p:sp>
      <p:grpSp>
        <p:nvGrpSpPr>
          <p:cNvPr id="16399" name="组合 14"/>
          <p:cNvGrpSpPr/>
          <p:nvPr/>
        </p:nvGrpSpPr>
        <p:grpSpPr bwMode="auto">
          <a:xfrm>
            <a:off x="1044575" y="4905375"/>
            <a:ext cx="881063" cy="855663"/>
            <a:chOff x="0" y="0"/>
            <a:chExt cx="881732" cy="856360"/>
          </a:xfrm>
        </p:grpSpPr>
        <p:sp>
          <p:nvSpPr>
            <p:cNvPr id="16410" name="Oval 13"/>
            <p:cNvSpPr>
              <a:spLocks noChangeArrowheads="1"/>
            </p:cNvSpPr>
            <p:nvPr/>
          </p:nvSpPr>
          <p:spPr bwMode="auto">
            <a:xfrm>
              <a:off x="25419" y="0"/>
              <a:ext cx="856313" cy="85636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6411" name="TextBox 16"/>
            <p:cNvSpPr txBox="1">
              <a:spLocks noChangeArrowheads="1"/>
            </p:cNvSpPr>
            <p:nvPr/>
          </p:nvSpPr>
          <p:spPr bwMode="auto">
            <a:xfrm>
              <a:off x="0" y="54019"/>
              <a:ext cx="869022" cy="70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a:solidFill>
                    <a:schemeClr val="accent1"/>
                  </a:solidFill>
                  <a:latin typeface="微软雅黑" panose="020B0503020204020204" pitchFamily="34" charset="-122"/>
                </a:rPr>
                <a:t>01</a:t>
              </a:r>
              <a:endParaRPr lang="zh-CN" altLang="en-US" sz="4000">
                <a:solidFill>
                  <a:schemeClr val="accent1"/>
                </a:solidFill>
                <a:latin typeface="微软雅黑" panose="020B0503020204020204" pitchFamily="34" charset="-122"/>
              </a:endParaRPr>
            </a:p>
          </p:txBody>
        </p:sp>
      </p:grpSp>
      <p:sp>
        <p:nvSpPr>
          <p:cNvPr id="16402" name="TextBox 17"/>
          <p:cNvSpPr txBox="1">
            <a:spLocks noChangeArrowheads="1"/>
          </p:cNvSpPr>
          <p:nvPr/>
        </p:nvSpPr>
        <p:spPr bwMode="auto">
          <a:xfrm>
            <a:off x="5291138" y="2335213"/>
            <a:ext cx="166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FFFFFF"/>
                </a:solidFill>
                <a:latin typeface="微软雅黑" panose="020B0503020204020204" pitchFamily="34" charset="-122"/>
              </a:rPr>
              <a:t>标题文字</a:t>
            </a:r>
            <a:endParaRPr lang="en-US" altLang="zh-CN" b="1">
              <a:solidFill>
                <a:srgbClr val="FFFFFF"/>
              </a:solidFill>
              <a:latin typeface="微软雅黑" panose="020B0503020204020204" pitchFamily="34" charset="-122"/>
            </a:endParaRPr>
          </a:p>
        </p:txBody>
      </p:sp>
      <p:sp>
        <p:nvSpPr>
          <p:cNvPr id="16403" name="TextBox 18"/>
          <p:cNvSpPr txBox="1">
            <a:spLocks noChangeArrowheads="1"/>
          </p:cNvSpPr>
          <p:nvPr/>
        </p:nvSpPr>
        <p:spPr bwMode="auto">
          <a:xfrm>
            <a:off x="5291138" y="2767013"/>
            <a:ext cx="23907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这里可以添加主要内容这里可以添加主要内容这里可以添加主要内容这里可以添加主要内容这里可以添加主要内容</a:t>
            </a:r>
            <a:endParaRPr lang="zh-CN" altLang="en-US" sz="1600">
              <a:solidFill>
                <a:srgbClr val="FFFFFF"/>
              </a:solidFill>
              <a:latin typeface="微软雅黑" panose="020B0503020204020204" pitchFamily="34" charset="-122"/>
            </a:endParaRPr>
          </a:p>
        </p:txBody>
      </p:sp>
      <p:grpSp>
        <p:nvGrpSpPr>
          <p:cNvPr id="16404" name="组合 19"/>
          <p:cNvGrpSpPr/>
          <p:nvPr/>
        </p:nvGrpSpPr>
        <p:grpSpPr bwMode="auto">
          <a:xfrm>
            <a:off x="4387850" y="2803525"/>
            <a:ext cx="882650" cy="857250"/>
            <a:chOff x="0" y="0"/>
            <a:chExt cx="881732" cy="856360"/>
          </a:xfrm>
        </p:grpSpPr>
        <p:sp>
          <p:nvSpPr>
            <p:cNvPr id="2" name="Oval 13"/>
            <p:cNvSpPr>
              <a:spLocks noChangeArrowheads="1"/>
            </p:cNvSpPr>
            <p:nvPr/>
          </p:nvSpPr>
          <p:spPr bwMode="auto">
            <a:xfrm>
              <a:off x="25374" y="0"/>
              <a:ext cx="856358" cy="85636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TextBox 21"/>
            <p:cNvSpPr txBox="1">
              <a:spLocks noChangeArrowheads="1"/>
            </p:cNvSpPr>
            <p:nvPr/>
          </p:nvSpPr>
          <p:spPr bwMode="auto">
            <a:xfrm>
              <a:off x="0" y="55505"/>
              <a:ext cx="869045" cy="70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a:solidFill>
                    <a:schemeClr val="accent1"/>
                  </a:solidFill>
                  <a:latin typeface="微软雅黑" panose="020B0503020204020204" pitchFamily="34" charset="-122"/>
                </a:rPr>
                <a:t>02</a:t>
              </a:r>
              <a:endParaRPr lang="zh-CN" altLang="en-US" sz="4000">
                <a:solidFill>
                  <a:schemeClr val="accent1"/>
                </a:solidFill>
                <a:latin typeface="微软雅黑" panose="020B0503020204020204" pitchFamily="34" charset="-122"/>
              </a:endParaRPr>
            </a:p>
          </p:txBody>
        </p:sp>
      </p:grpSp>
      <p:sp>
        <p:nvSpPr>
          <p:cNvPr id="16407" name="TextBox 22"/>
          <p:cNvSpPr txBox="1">
            <a:spLocks noChangeArrowheads="1"/>
          </p:cNvSpPr>
          <p:nvPr/>
        </p:nvSpPr>
        <p:spPr bwMode="auto">
          <a:xfrm>
            <a:off x="8747125" y="4422775"/>
            <a:ext cx="166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FFFFFF"/>
                </a:solidFill>
                <a:latin typeface="微软雅黑" panose="020B0503020204020204" pitchFamily="34" charset="-122"/>
              </a:rPr>
              <a:t>标题文字</a:t>
            </a:r>
            <a:endParaRPr lang="en-US" altLang="zh-CN" b="1">
              <a:solidFill>
                <a:srgbClr val="FFFFFF"/>
              </a:solidFill>
              <a:latin typeface="微软雅黑" panose="020B0503020204020204" pitchFamily="34" charset="-122"/>
            </a:endParaRPr>
          </a:p>
        </p:txBody>
      </p:sp>
      <p:sp>
        <p:nvSpPr>
          <p:cNvPr id="16408" name="TextBox 23"/>
          <p:cNvSpPr txBox="1">
            <a:spLocks noChangeArrowheads="1"/>
          </p:cNvSpPr>
          <p:nvPr/>
        </p:nvSpPr>
        <p:spPr bwMode="auto">
          <a:xfrm>
            <a:off x="8747125" y="4854575"/>
            <a:ext cx="23923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这里可以添加主要内容这里可以添加主要内容这里可以添加主要内容这里可以添加主要内容这里可以添加主要内容</a:t>
            </a:r>
            <a:endParaRPr lang="zh-CN" altLang="en-US" sz="1600">
              <a:solidFill>
                <a:srgbClr val="FFFFFF"/>
              </a:solidFill>
              <a:latin typeface="微软雅黑" panose="020B0503020204020204" pitchFamily="34" charset="-122"/>
            </a:endParaRPr>
          </a:p>
        </p:txBody>
      </p:sp>
      <p:grpSp>
        <p:nvGrpSpPr>
          <p:cNvPr id="16409" name="组合 24"/>
          <p:cNvGrpSpPr/>
          <p:nvPr/>
        </p:nvGrpSpPr>
        <p:grpSpPr bwMode="auto">
          <a:xfrm>
            <a:off x="7827963" y="4891088"/>
            <a:ext cx="881062" cy="857250"/>
            <a:chOff x="0" y="0"/>
            <a:chExt cx="881732" cy="856360"/>
          </a:xfrm>
        </p:grpSpPr>
        <p:sp>
          <p:nvSpPr>
            <p:cNvPr id="16406" name="Oval 13"/>
            <p:cNvSpPr>
              <a:spLocks noChangeArrowheads="1"/>
            </p:cNvSpPr>
            <p:nvPr/>
          </p:nvSpPr>
          <p:spPr bwMode="auto">
            <a:xfrm>
              <a:off x="25419" y="0"/>
              <a:ext cx="856313" cy="85636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 name="TextBox 26"/>
            <p:cNvSpPr txBox="1">
              <a:spLocks noChangeArrowheads="1"/>
            </p:cNvSpPr>
            <p:nvPr/>
          </p:nvSpPr>
          <p:spPr bwMode="auto">
            <a:xfrm>
              <a:off x="0" y="55504"/>
              <a:ext cx="869022" cy="70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a:solidFill>
                    <a:schemeClr val="accent1"/>
                  </a:solidFill>
                  <a:latin typeface="微软雅黑" panose="020B0503020204020204" pitchFamily="34" charset="-122"/>
                </a:rPr>
                <a:t>03</a:t>
              </a:r>
              <a:endParaRPr lang="zh-CN" altLang="en-US" sz="4000">
                <a:solidFill>
                  <a:schemeClr val="accent1"/>
                </a:solidFill>
                <a:latin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400" fill="hold"/>
                                        <p:tgtEl>
                                          <p:spTgt spid="16386"/>
                                        </p:tgtEl>
                                        <p:attrNameLst>
                                          <p:attrName>ppt_x</p:attrName>
                                        </p:attrNameLst>
                                      </p:cBhvr>
                                      <p:tavLst>
                                        <p:tav tm="0">
                                          <p:val>
                                            <p:strVal val="0-#ppt_w/2"/>
                                          </p:val>
                                        </p:tav>
                                        <p:tav tm="100000">
                                          <p:val>
                                            <p:strVal val="#ppt_x"/>
                                          </p:val>
                                        </p:tav>
                                      </p:tavLst>
                                    </p:anim>
                                    <p:anim calcmode="lin" valueType="num">
                                      <p:cBhvr additive="base">
                                        <p:cTn id="8" dur="400" fill="hold"/>
                                        <p:tgtEl>
                                          <p:spTgt spid="1638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387"/>
                                        </p:tgtEl>
                                        <p:attrNameLst>
                                          <p:attrName>style.visibility</p:attrName>
                                        </p:attrNameLst>
                                      </p:cBhvr>
                                      <p:to>
                                        <p:strVal val="visible"/>
                                      </p:to>
                                    </p:set>
                                    <p:anim calcmode="lin" valueType="num">
                                      <p:cBhvr additive="base">
                                        <p:cTn id="11" dur="400" fill="hold"/>
                                        <p:tgtEl>
                                          <p:spTgt spid="16387"/>
                                        </p:tgtEl>
                                        <p:attrNameLst>
                                          <p:attrName>ppt_x</p:attrName>
                                        </p:attrNameLst>
                                      </p:cBhvr>
                                      <p:tavLst>
                                        <p:tav tm="0">
                                          <p:val>
                                            <p:strVal val="0-#ppt_w/2"/>
                                          </p:val>
                                        </p:tav>
                                        <p:tav tm="100000">
                                          <p:val>
                                            <p:strVal val="#ppt_x"/>
                                          </p:val>
                                        </p:tav>
                                      </p:tavLst>
                                    </p:anim>
                                    <p:anim calcmode="lin" valueType="num">
                                      <p:cBhvr additive="base">
                                        <p:cTn id="12" dur="400" fill="hold"/>
                                        <p:tgtEl>
                                          <p:spTgt spid="1638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6388"/>
                                        </p:tgtEl>
                                        <p:attrNameLst>
                                          <p:attrName>style.visibility</p:attrName>
                                        </p:attrNameLst>
                                      </p:cBhvr>
                                      <p:to>
                                        <p:strVal val="visible"/>
                                      </p:to>
                                    </p:set>
                                    <p:anim calcmode="lin" valueType="num">
                                      <p:cBhvr>
                                        <p:cTn id="16" dur="400" fill="hold"/>
                                        <p:tgtEl>
                                          <p:spTgt spid="16388"/>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16388"/>
                                        </p:tgtEl>
                                        <p:attrNameLst>
                                          <p:attrName>ppt_y</p:attrName>
                                        </p:attrNameLst>
                                      </p:cBhvr>
                                      <p:tavLst>
                                        <p:tav tm="0">
                                          <p:val>
                                            <p:strVal val="#ppt_y"/>
                                          </p:val>
                                        </p:tav>
                                        <p:tav tm="100000">
                                          <p:val>
                                            <p:strVal val="#ppt_y"/>
                                          </p:val>
                                        </p:tav>
                                      </p:tavLst>
                                    </p:anim>
                                    <p:anim calcmode="lin" valueType="num">
                                      <p:cBhvr>
                                        <p:cTn id="18" dur="400" fill="hold"/>
                                        <p:tgtEl>
                                          <p:spTgt spid="16388"/>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1638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16388"/>
                                        </p:tgtEl>
                                      </p:cBhvr>
                                    </p:animEffect>
                                  </p:childTnLst>
                                </p:cTn>
                              </p:par>
                            </p:childTnLst>
                          </p:cTn>
                        </p:par>
                        <p:par>
                          <p:cTn id="21" fill="hold">
                            <p:stCondLst>
                              <p:cond delay="1240"/>
                            </p:stCondLst>
                            <p:childTnLst>
                              <p:par>
                                <p:cTn id="22" presetID="2" presetClass="entr" presetSubtype="1" fill="hold" grpId="0" nodeType="afterEffect">
                                  <p:stCondLst>
                                    <p:cond delay="0"/>
                                  </p:stCondLst>
                                  <p:childTnLst>
                                    <p:set>
                                      <p:cBhvr>
                                        <p:cTn id="23" dur="1" fill="hold">
                                          <p:stCondLst>
                                            <p:cond delay="0"/>
                                          </p:stCondLst>
                                        </p:cTn>
                                        <p:tgtEl>
                                          <p:spTgt spid="16389"/>
                                        </p:tgtEl>
                                        <p:attrNameLst>
                                          <p:attrName>style.visibility</p:attrName>
                                        </p:attrNameLst>
                                      </p:cBhvr>
                                      <p:to>
                                        <p:strVal val="visible"/>
                                      </p:to>
                                    </p:set>
                                    <p:anim calcmode="lin" valueType="num">
                                      <p:cBhvr additive="base">
                                        <p:cTn id="24" dur="500" fill="hold"/>
                                        <p:tgtEl>
                                          <p:spTgt spid="16389"/>
                                        </p:tgtEl>
                                        <p:attrNameLst>
                                          <p:attrName>ppt_x</p:attrName>
                                        </p:attrNameLst>
                                      </p:cBhvr>
                                      <p:tavLst>
                                        <p:tav tm="0">
                                          <p:val>
                                            <p:strVal val="#ppt_x"/>
                                          </p:val>
                                        </p:tav>
                                        <p:tav tm="100000">
                                          <p:val>
                                            <p:strVal val="#ppt_x"/>
                                          </p:val>
                                        </p:tav>
                                      </p:tavLst>
                                    </p:anim>
                                    <p:anim calcmode="lin" valueType="num">
                                      <p:cBhvr additive="base">
                                        <p:cTn id="25" dur="500" fill="hold"/>
                                        <p:tgtEl>
                                          <p:spTgt spid="16389"/>
                                        </p:tgtEl>
                                        <p:attrNameLst>
                                          <p:attrName>ppt_y</p:attrName>
                                        </p:attrNameLst>
                                      </p:cBhvr>
                                      <p:tavLst>
                                        <p:tav tm="0">
                                          <p:val>
                                            <p:strVal val="0-#ppt_h/2"/>
                                          </p:val>
                                        </p:tav>
                                        <p:tav tm="100000">
                                          <p:val>
                                            <p:strVal val="#ppt_y"/>
                                          </p:val>
                                        </p:tav>
                                      </p:tavLst>
                                    </p:anim>
                                  </p:childTnLst>
                                </p:cTn>
                              </p:par>
                            </p:childTnLst>
                          </p:cTn>
                        </p:par>
                        <p:par>
                          <p:cTn id="26" fill="hold">
                            <p:stCondLst>
                              <p:cond delay="1740"/>
                            </p:stCondLst>
                            <p:childTnLst>
                              <p:par>
                                <p:cTn id="27" presetID="22" presetClass="entr" presetSubtype="1" fill="hold" grpId="0" nodeType="afterEffect">
                                  <p:stCondLst>
                                    <p:cond delay="0"/>
                                  </p:stCondLst>
                                  <p:childTnLst>
                                    <p:set>
                                      <p:cBhvr>
                                        <p:cTn id="28" dur="1" fill="hold">
                                          <p:stCondLst>
                                            <p:cond delay="0"/>
                                          </p:stCondLst>
                                        </p:cTn>
                                        <p:tgtEl>
                                          <p:spTgt spid="16390"/>
                                        </p:tgtEl>
                                        <p:attrNameLst>
                                          <p:attrName>style.visibility</p:attrName>
                                        </p:attrNameLst>
                                      </p:cBhvr>
                                      <p:to>
                                        <p:strVal val="visible"/>
                                      </p:to>
                                    </p:set>
                                    <p:animEffect transition="in" filter="wipe(up)">
                                      <p:cBhvr>
                                        <p:cTn id="29" dur="500"/>
                                        <p:tgtEl>
                                          <p:spTgt spid="16390"/>
                                        </p:tgtEl>
                                      </p:cBhvr>
                                    </p:animEffect>
                                  </p:childTnLst>
                                </p:cTn>
                              </p:par>
                            </p:childTnLst>
                          </p:cTn>
                        </p:par>
                        <p:par>
                          <p:cTn id="30" fill="hold">
                            <p:stCondLst>
                              <p:cond delay="2240"/>
                            </p:stCondLst>
                            <p:childTnLst>
                              <p:par>
                                <p:cTn id="31" presetID="2" presetClass="entr" presetSubtype="4" fill="hold" grpId="0" nodeType="afterEffect">
                                  <p:stCondLst>
                                    <p:cond delay="0"/>
                                  </p:stCondLst>
                                  <p:childTnLst>
                                    <p:set>
                                      <p:cBhvr>
                                        <p:cTn id="32" dur="1" fill="hold">
                                          <p:stCondLst>
                                            <p:cond delay="0"/>
                                          </p:stCondLst>
                                        </p:cTn>
                                        <p:tgtEl>
                                          <p:spTgt spid="16392"/>
                                        </p:tgtEl>
                                        <p:attrNameLst>
                                          <p:attrName>style.visibility</p:attrName>
                                        </p:attrNameLst>
                                      </p:cBhvr>
                                      <p:to>
                                        <p:strVal val="visible"/>
                                      </p:to>
                                    </p:set>
                                    <p:anim calcmode="lin" valueType="num">
                                      <p:cBhvr additive="base">
                                        <p:cTn id="33" dur="500" fill="hold"/>
                                        <p:tgtEl>
                                          <p:spTgt spid="16392"/>
                                        </p:tgtEl>
                                        <p:attrNameLst>
                                          <p:attrName>ppt_x</p:attrName>
                                        </p:attrNameLst>
                                      </p:cBhvr>
                                      <p:tavLst>
                                        <p:tav tm="0">
                                          <p:val>
                                            <p:strVal val="#ppt_x"/>
                                          </p:val>
                                        </p:tav>
                                        <p:tav tm="100000">
                                          <p:val>
                                            <p:strVal val="#ppt_x"/>
                                          </p:val>
                                        </p:tav>
                                      </p:tavLst>
                                    </p:anim>
                                    <p:anim calcmode="lin" valueType="num">
                                      <p:cBhvr additive="base">
                                        <p:cTn id="34" dur="500" fill="hold"/>
                                        <p:tgtEl>
                                          <p:spTgt spid="16392"/>
                                        </p:tgtEl>
                                        <p:attrNameLst>
                                          <p:attrName>ppt_y</p:attrName>
                                        </p:attrNameLst>
                                      </p:cBhvr>
                                      <p:tavLst>
                                        <p:tav tm="0">
                                          <p:val>
                                            <p:strVal val="1+#ppt_h/2"/>
                                          </p:val>
                                        </p:tav>
                                        <p:tav tm="100000">
                                          <p:val>
                                            <p:strVal val="#ppt_y"/>
                                          </p:val>
                                        </p:tav>
                                      </p:tavLst>
                                    </p:anim>
                                  </p:childTnLst>
                                </p:cTn>
                              </p:par>
                            </p:childTnLst>
                          </p:cTn>
                        </p:par>
                        <p:par>
                          <p:cTn id="35" fill="hold">
                            <p:stCondLst>
                              <p:cond delay="2740"/>
                            </p:stCondLst>
                            <p:childTnLst>
                              <p:par>
                                <p:cTn id="36" presetID="22" presetClass="entr" presetSubtype="4" fill="hold" grpId="0" nodeType="afterEffect">
                                  <p:stCondLst>
                                    <p:cond delay="0"/>
                                  </p:stCondLst>
                                  <p:childTnLst>
                                    <p:set>
                                      <p:cBhvr>
                                        <p:cTn id="37" dur="1" fill="hold">
                                          <p:stCondLst>
                                            <p:cond delay="0"/>
                                          </p:stCondLst>
                                        </p:cTn>
                                        <p:tgtEl>
                                          <p:spTgt spid="16391"/>
                                        </p:tgtEl>
                                        <p:attrNameLst>
                                          <p:attrName>style.visibility</p:attrName>
                                        </p:attrNameLst>
                                      </p:cBhvr>
                                      <p:to>
                                        <p:strVal val="visible"/>
                                      </p:to>
                                    </p:set>
                                    <p:animEffect transition="in" filter="wipe(down)">
                                      <p:cBhvr>
                                        <p:cTn id="38" dur="500"/>
                                        <p:tgtEl>
                                          <p:spTgt spid="16391"/>
                                        </p:tgtEl>
                                      </p:cBhvr>
                                    </p:animEffect>
                                  </p:childTnLst>
                                </p:cTn>
                              </p:par>
                            </p:childTnLst>
                          </p:cTn>
                        </p:par>
                        <p:par>
                          <p:cTn id="39" fill="hold">
                            <p:stCondLst>
                              <p:cond delay="3240"/>
                            </p:stCondLst>
                            <p:childTnLst>
                              <p:par>
                                <p:cTn id="40" presetID="2" presetClass="entr" presetSubtype="1" fill="hold" grpId="0" nodeType="afterEffect">
                                  <p:stCondLst>
                                    <p:cond delay="0"/>
                                  </p:stCondLst>
                                  <p:childTnLst>
                                    <p:set>
                                      <p:cBhvr>
                                        <p:cTn id="41" dur="1" fill="hold">
                                          <p:stCondLst>
                                            <p:cond delay="0"/>
                                          </p:stCondLst>
                                        </p:cTn>
                                        <p:tgtEl>
                                          <p:spTgt spid="16393"/>
                                        </p:tgtEl>
                                        <p:attrNameLst>
                                          <p:attrName>style.visibility</p:attrName>
                                        </p:attrNameLst>
                                      </p:cBhvr>
                                      <p:to>
                                        <p:strVal val="visible"/>
                                      </p:to>
                                    </p:set>
                                    <p:anim calcmode="lin" valueType="num">
                                      <p:cBhvr additive="base">
                                        <p:cTn id="42" dur="500" fill="hold"/>
                                        <p:tgtEl>
                                          <p:spTgt spid="16393"/>
                                        </p:tgtEl>
                                        <p:attrNameLst>
                                          <p:attrName>ppt_x</p:attrName>
                                        </p:attrNameLst>
                                      </p:cBhvr>
                                      <p:tavLst>
                                        <p:tav tm="0">
                                          <p:val>
                                            <p:strVal val="#ppt_x"/>
                                          </p:val>
                                        </p:tav>
                                        <p:tav tm="100000">
                                          <p:val>
                                            <p:strVal val="#ppt_x"/>
                                          </p:val>
                                        </p:tav>
                                      </p:tavLst>
                                    </p:anim>
                                    <p:anim calcmode="lin" valueType="num">
                                      <p:cBhvr additive="base">
                                        <p:cTn id="43" dur="500" fill="hold"/>
                                        <p:tgtEl>
                                          <p:spTgt spid="16393"/>
                                        </p:tgtEl>
                                        <p:attrNameLst>
                                          <p:attrName>ppt_y</p:attrName>
                                        </p:attrNameLst>
                                      </p:cBhvr>
                                      <p:tavLst>
                                        <p:tav tm="0">
                                          <p:val>
                                            <p:strVal val="0-#ppt_h/2"/>
                                          </p:val>
                                        </p:tav>
                                        <p:tav tm="100000">
                                          <p:val>
                                            <p:strVal val="#ppt_y"/>
                                          </p:val>
                                        </p:tav>
                                      </p:tavLst>
                                    </p:anim>
                                  </p:childTnLst>
                                </p:cTn>
                              </p:par>
                            </p:childTnLst>
                          </p:cTn>
                        </p:par>
                        <p:par>
                          <p:cTn id="44" fill="hold">
                            <p:stCondLst>
                              <p:cond delay="3740"/>
                            </p:stCondLst>
                            <p:childTnLst>
                              <p:par>
                                <p:cTn id="45" presetID="22" presetClass="entr" presetSubtype="1" fill="hold" grpId="0" nodeType="afterEffect">
                                  <p:stCondLst>
                                    <p:cond delay="0"/>
                                  </p:stCondLst>
                                  <p:childTnLst>
                                    <p:set>
                                      <p:cBhvr>
                                        <p:cTn id="46" dur="1" fill="hold">
                                          <p:stCondLst>
                                            <p:cond delay="0"/>
                                          </p:stCondLst>
                                        </p:cTn>
                                        <p:tgtEl>
                                          <p:spTgt spid="16394"/>
                                        </p:tgtEl>
                                        <p:attrNameLst>
                                          <p:attrName>style.visibility</p:attrName>
                                        </p:attrNameLst>
                                      </p:cBhvr>
                                      <p:to>
                                        <p:strVal val="visible"/>
                                      </p:to>
                                    </p:set>
                                    <p:animEffect transition="in" filter="wipe(up)">
                                      <p:cBhvr>
                                        <p:cTn id="47" dur="500"/>
                                        <p:tgtEl>
                                          <p:spTgt spid="16394"/>
                                        </p:tgtEl>
                                      </p:cBhvr>
                                    </p:animEffect>
                                  </p:childTnLst>
                                </p:cTn>
                              </p:par>
                            </p:childTnLst>
                          </p:cTn>
                        </p:par>
                        <p:par>
                          <p:cTn id="48" fill="hold">
                            <p:stCondLst>
                              <p:cond delay="4240"/>
                            </p:stCondLst>
                            <p:childTnLst>
                              <p:par>
                                <p:cTn id="49" presetID="52" presetClass="entr" presetSubtype="0" fill="hold" nodeType="afterEffect">
                                  <p:stCondLst>
                                    <p:cond delay="0"/>
                                  </p:stCondLst>
                                  <p:childTnLst>
                                    <p:set>
                                      <p:cBhvr>
                                        <p:cTn id="50" dur="1" fill="hold">
                                          <p:stCondLst>
                                            <p:cond delay="0"/>
                                          </p:stCondLst>
                                        </p:cTn>
                                        <p:tgtEl>
                                          <p:spTgt spid="16399"/>
                                        </p:tgtEl>
                                        <p:attrNameLst>
                                          <p:attrName>style.visibility</p:attrName>
                                        </p:attrNameLst>
                                      </p:cBhvr>
                                      <p:to>
                                        <p:strVal val="visible"/>
                                      </p:to>
                                    </p:set>
                                    <p:animScale>
                                      <p:cBhvr>
                                        <p:cTn id="51" dur="1000" decel="50000" fill="hold">
                                          <p:stCondLst>
                                            <p:cond delay="0"/>
                                          </p:stCondLst>
                                        </p:cTn>
                                        <p:tgtEl>
                                          <p:spTgt spid="163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2" dur="1000" decel="50000" fill="hold">
                                          <p:stCondLst>
                                            <p:cond delay="0"/>
                                          </p:stCondLst>
                                        </p:cTn>
                                        <p:tgtEl>
                                          <p:spTgt spid="16399"/>
                                        </p:tgtEl>
                                        <p:attrNameLst>
                                          <p:attrName>ppt_x</p:attrName>
                                          <p:attrName>ppt_y</p:attrName>
                                        </p:attrNameLst>
                                      </p:cBhvr>
                                      <p:rCtr x="0" y="0"/>
                                    </p:animMotion>
                                    <p:animEffect transition="in" filter="fade">
                                      <p:cBhvr>
                                        <p:cTn id="53" dur="1000"/>
                                        <p:tgtEl>
                                          <p:spTgt spid="16399"/>
                                        </p:tgtEl>
                                      </p:cBhvr>
                                    </p:animEffect>
                                  </p:childTnLst>
                                </p:cTn>
                              </p:par>
                            </p:childTnLst>
                          </p:cTn>
                        </p:par>
                        <p:par>
                          <p:cTn id="54" fill="hold">
                            <p:stCondLst>
                              <p:cond delay="5240"/>
                            </p:stCondLst>
                            <p:childTnLst>
                              <p:par>
                                <p:cTn id="55" presetID="22" presetClass="entr" presetSubtype="8" fill="hold" grpId="0" nodeType="afterEffect">
                                  <p:stCondLst>
                                    <p:cond delay="0"/>
                                  </p:stCondLst>
                                  <p:childTnLst>
                                    <p:set>
                                      <p:cBhvr>
                                        <p:cTn id="56" dur="1" fill="hold">
                                          <p:stCondLst>
                                            <p:cond delay="0"/>
                                          </p:stCondLst>
                                        </p:cTn>
                                        <p:tgtEl>
                                          <p:spTgt spid="16397"/>
                                        </p:tgtEl>
                                        <p:attrNameLst>
                                          <p:attrName>style.visibility</p:attrName>
                                        </p:attrNameLst>
                                      </p:cBhvr>
                                      <p:to>
                                        <p:strVal val="visible"/>
                                      </p:to>
                                    </p:set>
                                    <p:animEffect transition="in" filter="wipe(left)">
                                      <p:cBhvr>
                                        <p:cTn id="57" dur="500"/>
                                        <p:tgtEl>
                                          <p:spTgt spid="1639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6398"/>
                                        </p:tgtEl>
                                        <p:attrNameLst>
                                          <p:attrName>style.visibility</p:attrName>
                                        </p:attrNameLst>
                                      </p:cBhvr>
                                      <p:to>
                                        <p:strVal val="visible"/>
                                      </p:to>
                                    </p:set>
                                    <p:animEffect transition="in" filter="wipe(left)">
                                      <p:cBhvr>
                                        <p:cTn id="60" dur="500"/>
                                        <p:tgtEl>
                                          <p:spTgt spid="16398"/>
                                        </p:tgtEl>
                                      </p:cBhvr>
                                    </p:animEffect>
                                  </p:childTnLst>
                                </p:cTn>
                              </p:par>
                            </p:childTnLst>
                          </p:cTn>
                        </p:par>
                        <p:par>
                          <p:cTn id="61" fill="hold">
                            <p:stCondLst>
                              <p:cond delay="5740"/>
                            </p:stCondLst>
                            <p:childTnLst>
                              <p:par>
                                <p:cTn id="62" presetID="52" presetClass="entr" presetSubtype="0" fill="hold" nodeType="afterEffect">
                                  <p:stCondLst>
                                    <p:cond delay="0"/>
                                  </p:stCondLst>
                                  <p:childTnLst>
                                    <p:set>
                                      <p:cBhvr>
                                        <p:cTn id="63" dur="1" fill="hold">
                                          <p:stCondLst>
                                            <p:cond delay="0"/>
                                          </p:stCondLst>
                                        </p:cTn>
                                        <p:tgtEl>
                                          <p:spTgt spid="16404"/>
                                        </p:tgtEl>
                                        <p:attrNameLst>
                                          <p:attrName>style.visibility</p:attrName>
                                        </p:attrNameLst>
                                      </p:cBhvr>
                                      <p:to>
                                        <p:strVal val="visible"/>
                                      </p:to>
                                    </p:set>
                                    <p:animScale>
                                      <p:cBhvr>
                                        <p:cTn id="64" dur="1000" decel="50000" fill="hold">
                                          <p:stCondLst>
                                            <p:cond delay="0"/>
                                          </p:stCondLst>
                                        </p:cTn>
                                        <p:tgtEl>
                                          <p:spTgt spid="164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5" dur="1000" decel="50000" fill="hold">
                                          <p:stCondLst>
                                            <p:cond delay="0"/>
                                          </p:stCondLst>
                                        </p:cTn>
                                        <p:tgtEl>
                                          <p:spTgt spid="16404"/>
                                        </p:tgtEl>
                                        <p:attrNameLst>
                                          <p:attrName>ppt_x</p:attrName>
                                          <p:attrName>ppt_y</p:attrName>
                                        </p:attrNameLst>
                                      </p:cBhvr>
                                      <p:rCtr x="0" y="0"/>
                                    </p:animMotion>
                                    <p:animEffect transition="in" filter="fade">
                                      <p:cBhvr>
                                        <p:cTn id="66" dur="1000"/>
                                        <p:tgtEl>
                                          <p:spTgt spid="16404"/>
                                        </p:tgtEl>
                                      </p:cBhvr>
                                    </p:animEffect>
                                  </p:childTnLst>
                                </p:cTn>
                              </p:par>
                            </p:childTnLst>
                          </p:cTn>
                        </p:par>
                        <p:par>
                          <p:cTn id="67" fill="hold">
                            <p:stCondLst>
                              <p:cond delay="6740"/>
                            </p:stCondLst>
                            <p:childTnLst>
                              <p:par>
                                <p:cTn id="68" presetID="22" presetClass="entr" presetSubtype="8" fill="hold" grpId="0" nodeType="afterEffect">
                                  <p:stCondLst>
                                    <p:cond delay="0"/>
                                  </p:stCondLst>
                                  <p:childTnLst>
                                    <p:set>
                                      <p:cBhvr>
                                        <p:cTn id="69" dur="1" fill="hold">
                                          <p:stCondLst>
                                            <p:cond delay="0"/>
                                          </p:stCondLst>
                                        </p:cTn>
                                        <p:tgtEl>
                                          <p:spTgt spid="16402"/>
                                        </p:tgtEl>
                                        <p:attrNameLst>
                                          <p:attrName>style.visibility</p:attrName>
                                        </p:attrNameLst>
                                      </p:cBhvr>
                                      <p:to>
                                        <p:strVal val="visible"/>
                                      </p:to>
                                    </p:set>
                                    <p:animEffect transition="in" filter="wipe(left)">
                                      <p:cBhvr>
                                        <p:cTn id="70" dur="500"/>
                                        <p:tgtEl>
                                          <p:spTgt spid="1640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6403"/>
                                        </p:tgtEl>
                                        <p:attrNameLst>
                                          <p:attrName>style.visibility</p:attrName>
                                        </p:attrNameLst>
                                      </p:cBhvr>
                                      <p:to>
                                        <p:strVal val="visible"/>
                                      </p:to>
                                    </p:set>
                                    <p:animEffect transition="in" filter="wipe(left)">
                                      <p:cBhvr>
                                        <p:cTn id="73" dur="500"/>
                                        <p:tgtEl>
                                          <p:spTgt spid="16403"/>
                                        </p:tgtEl>
                                      </p:cBhvr>
                                    </p:animEffect>
                                  </p:childTnLst>
                                </p:cTn>
                              </p:par>
                            </p:childTnLst>
                          </p:cTn>
                        </p:par>
                        <p:par>
                          <p:cTn id="74" fill="hold">
                            <p:stCondLst>
                              <p:cond delay="7240"/>
                            </p:stCondLst>
                            <p:childTnLst>
                              <p:par>
                                <p:cTn id="75" presetID="52" presetClass="entr" presetSubtype="0" fill="hold" nodeType="afterEffect">
                                  <p:stCondLst>
                                    <p:cond delay="0"/>
                                  </p:stCondLst>
                                  <p:childTnLst>
                                    <p:set>
                                      <p:cBhvr>
                                        <p:cTn id="76" dur="1" fill="hold">
                                          <p:stCondLst>
                                            <p:cond delay="0"/>
                                          </p:stCondLst>
                                        </p:cTn>
                                        <p:tgtEl>
                                          <p:spTgt spid="16409"/>
                                        </p:tgtEl>
                                        <p:attrNameLst>
                                          <p:attrName>style.visibility</p:attrName>
                                        </p:attrNameLst>
                                      </p:cBhvr>
                                      <p:to>
                                        <p:strVal val="visible"/>
                                      </p:to>
                                    </p:set>
                                    <p:animScale>
                                      <p:cBhvr>
                                        <p:cTn id="77" dur="1000" decel="50000" fill="hold">
                                          <p:stCondLst>
                                            <p:cond delay="0"/>
                                          </p:stCondLst>
                                        </p:cTn>
                                        <p:tgtEl>
                                          <p:spTgt spid="164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8" dur="1000" decel="50000" fill="hold">
                                          <p:stCondLst>
                                            <p:cond delay="0"/>
                                          </p:stCondLst>
                                        </p:cTn>
                                        <p:tgtEl>
                                          <p:spTgt spid="16409"/>
                                        </p:tgtEl>
                                        <p:attrNameLst>
                                          <p:attrName>ppt_x</p:attrName>
                                          <p:attrName>ppt_y</p:attrName>
                                        </p:attrNameLst>
                                      </p:cBhvr>
                                      <p:rCtr x="0" y="0"/>
                                    </p:animMotion>
                                    <p:animEffect transition="in" filter="fade">
                                      <p:cBhvr>
                                        <p:cTn id="79" dur="1000"/>
                                        <p:tgtEl>
                                          <p:spTgt spid="16409"/>
                                        </p:tgtEl>
                                      </p:cBhvr>
                                    </p:animEffect>
                                  </p:childTnLst>
                                </p:cTn>
                              </p:par>
                            </p:childTnLst>
                          </p:cTn>
                        </p:par>
                        <p:par>
                          <p:cTn id="80" fill="hold">
                            <p:stCondLst>
                              <p:cond delay="8240"/>
                            </p:stCondLst>
                            <p:childTnLst>
                              <p:par>
                                <p:cTn id="81" presetID="22" presetClass="entr" presetSubtype="8" fill="hold" grpId="0" nodeType="afterEffect">
                                  <p:stCondLst>
                                    <p:cond delay="0"/>
                                  </p:stCondLst>
                                  <p:childTnLst>
                                    <p:set>
                                      <p:cBhvr>
                                        <p:cTn id="82" dur="1" fill="hold">
                                          <p:stCondLst>
                                            <p:cond delay="0"/>
                                          </p:stCondLst>
                                        </p:cTn>
                                        <p:tgtEl>
                                          <p:spTgt spid="16407"/>
                                        </p:tgtEl>
                                        <p:attrNameLst>
                                          <p:attrName>style.visibility</p:attrName>
                                        </p:attrNameLst>
                                      </p:cBhvr>
                                      <p:to>
                                        <p:strVal val="visible"/>
                                      </p:to>
                                    </p:set>
                                    <p:animEffect transition="in" filter="wipe(left)">
                                      <p:cBhvr>
                                        <p:cTn id="83" dur="500"/>
                                        <p:tgtEl>
                                          <p:spTgt spid="16407"/>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6408"/>
                                        </p:tgtEl>
                                        <p:attrNameLst>
                                          <p:attrName>style.visibility</p:attrName>
                                        </p:attrNameLst>
                                      </p:cBhvr>
                                      <p:to>
                                        <p:strVal val="visible"/>
                                      </p:to>
                                    </p:set>
                                    <p:animEffect transition="in" filter="wipe(left)">
                                      <p:cBhvr>
                                        <p:cTn id="86" dur="500"/>
                                        <p:tgtEl>
                                          <p:spTgt spid="16408"/>
                                        </p:tgtEl>
                                      </p:cBhvr>
                                    </p:animEffect>
                                  </p:childTnLst>
                                </p:cTn>
                              </p:par>
                            </p:childTnLst>
                          </p:cTn>
                        </p:par>
                        <p:par>
                          <p:cTn id="87" fill="hold">
                            <p:stCondLst>
                              <p:cond delay="8740"/>
                            </p:stCondLst>
                            <p:childTnLst>
                              <p:par>
                                <p:cTn id="88" presetID="2" presetClass="entr" presetSubtype="8" fill="hold" grpId="0" nodeType="afterEffect">
                                  <p:stCondLst>
                                    <p:cond delay="0"/>
                                  </p:stCondLst>
                                  <p:childTnLst>
                                    <p:set>
                                      <p:cBhvr>
                                        <p:cTn id="89" dur="1" fill="hold">
                                          <p:stCondLst>
                                            <p:cond delay="0"/>
                                          </p:stCondLst>
                                        </p:cTn>
                                        <p:tgtEl>
                                          <p:spTgt spid="16396"/>
                                        </p:tgtEl>
                                        <p:attrNameLst>
                                          <p:attrName>style.visibility</p:attrName>
                                        </p:attrNameLst>
                                      </p:cBhvr>
                                      <p:to>
                                        <p:strVal val="visible"/>
                                      </p:to>
                                    </p:set>
                                    <p:anim calcmode="lin" valueType="num">
                                      <p:cBhvr additive="base">
                                        <p:cTn id="90" dur="500" fill="hold"/>
                                        <p:tgtEl>
                                          <p:spTgt spid="16396"/>
                                        </p:tgtEl>
                                        <p:attrNameLst>
                                          <p:attrName>ppt_x</p:attrName>
                                        </p:attrNameLst>
                                      </p:cBhvr>
                                      <p:tavLst>
                                        <p:tav tm="0">
                                          <p:val>
                                            <p:strVal val="0-#ppt_w/2"/>
                                          </p:val>
                                        </p:tav>
                                        <p:tav tm="100000">
                                          <p:val>
                                            <p:strVal val="#ppt_x"/>
                                          </p:val>
                                        </p:tav>
                                      </p:tavLst>
                                    </p:anim>
                                    <p:anim calcmode="lin" valueType="num">
                                      <p:cBhvr additive="base">
                                        <p:cTn id="91" dur="500" fill="hold"/>
                                        <p:tgtEl>
                                          <p:spTgt spid="16396"/>
                                        </p:tgtEl>
                                        <p:attrNameLst>
                                          <p:attrName>ppt_y</p:attrName>
                                        </p:attrNameLst>
                                      </p:cBhvr>
                                      <p:tavLst>
                                        <p:tav tm="0">
                                          <p:val>
                                            <p:strVal val="#ppt_y"/>
                                          </p:val>
                                        </p:tav>
                                        <p:tav tm="100000">
                                          <p:val>
                                            <p:strVal val="#ppt_y"/>
                                          </p:val>
                                        </p:tav>
                                      </p:tavLst>
                                    </p:anim>
                                  </p:childTnLst>
                                </p:cTn>
                              </p:par>
                            </p:childTnLst>
                          </p:cTn>
                        </p:par>
                        <p:par>
                          <p:cTn id="92" fill="hold">
                            <p:stCondLst>
                              <p:cond delay="9240"/>
                            </p:stCondLst>
                            <p:childTnLst>
                              <p:par>
                                <p:cTn id="93" presetID="22" presetClass="entr" presetSubtype="8" fill="hold" grpId="0" nodeType="afterEffect">
                                  <p:stCondLst>
                                    <p:cond delay="0"/>
                                  </p:stCondLst>
                                  <p:childTnLst>
                                    <p:set>
                                      <p:cBhvr>
                                        <p:cTn id="94" dur="1" fill="hold">
                                          <p:stCondLst>
                                            <p:cond delay="0"/>
                                          </p:stCondLst>
                                        </p:cTn>
                                        <p:tgtEl>
                                          <p:spTgt spid="16395"/>
                                        </p:tgtEl>
                                        <p:attrNameLst>
                                          <p:attrName>style.visibility</p:attrName>
                                        </p:attrNameLst>
                                      </p:cBhvr>
                                      <p:to>
                                        <p:strVal val="visible"/>
                                      </p:to>
                                    </p:set>
                                    <p:animEffect transition="in" filter="wipe(left)">
                                      <p:cBhvr>
                                        <p:cTn id="95"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utoUpdateAnimBg="0"/>
      <p:bldP spid="16388" grpId="0" autoUpdateAnimBg="0"/>
      <p:bldP spid="16389" grpId="0" animBg="1" autoUpdateAnimBg="0"/>
      <p:bldP spid="16390" grpId="0" animBg="1" autoUpdateAnimBg="0"/>
      <p:bldP spid="16391" grpId="0" animBg="1" autoUpdateAnimBg="0"/>
      <p:bldP spid="16392" grpId="0" animBg="1" autoUpdateAnimBg="0"/>
      <p:bldP spid="16393" grpId="0" animBg="1" autoUpdateAnimBg="0"/>
      <p:bldP spid="16394" grpId="0" animBg="1" autoUpdateAnimBg="0"/>
      <p:bldP spid="16395" grpId="0" autoUpdateAnimBg="0"/>
      <p:bldP spid="16396" grpId="0" animBg="1"/>
      <p:bldP spid="16397" grpId="0" autoUpdateAnimBg="0"/>
      <p:bldP spid="16398" grpId="0" autoUpdateAnimBg="0"/>
      <p:bldP spid="16402" grpId="0" autoUpdateAnimBg="0"/>
      <p:bldP spid="16403" grpId="0" autoUpdateAnimBg="0"/>
      <p:bldP spid="16407" grpId="0" autoUpdateAnimBg="0"/>
      <p:bldP spid="1640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7410"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7411"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2"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3" name="Freeform 18"/>
          <p:cNvSpPr/>
          <p:nvPr/>
        </p:nvSpPr>
        <p:spPr bwMode="auto">
          <a:xfrm>
            <a:off x="4225925" y="2692400"/>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4"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a:solidFill>
                  <a:srgbClr val="FFFFFF"/>
                </a:solidFill>
              </a:rPr>
              <a:t>目录</a:t>
            </a:r>
            <a:endParaRPr lang="zh-CN" altLang="en-US" sz="2400">
              <a:solidFill>
                <a:srgbClr val="FFFFFF"/>
              </a:solidFill>
            </a:endParaRPr>
          </a:p>
        </p:txBody>
      </p:sp>
      <p:sp>
        <p:nvSpPr>
          <p:cNvPr id="17415"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a:solidFill>
                  <a:srgbClr val="FFFFFF"/>
                </a:solidFill>
              </a:rPr>
              <a:t>C</a:t>
            </a:r>
            <a:r>
              <a:rPr lang="zh-CN" altLang="en-US" sz="1400">
                <a:solidFill>
                  <a:srgbClr val="FFFFFF"/>
                </a:solidFill>
              </a:rPr>
              <a:t>ontents</a:t>
            </a:r>
            <a:endParaRPr lang="zh-CN" altLang="en-US" sz="1400">
              <a:solidFill>
                <a:srgbClr val="FFFFFF"/>
              </a:solidFill>
            </a:endParaRPr>
          </a:p>
        </p:txBody>
      </p:sp>
      <p:grpSp>
        <p:nvGrpSpPr>
          <p:cNvPr id="17416" name="Group 21"/>
          <p:cNvGrpSpPr/>
          <p:nvPr/>
        </p:nvGrpSpPr>
        <p:grpSpPr bwMode="auto">
          <a:xfrm>
            <a:off x="0" y="6715125"/>
            <a:ext cx="12196763" cy="142875"/>
            <a:chOff x="0" y="0"/>
            <a:chExt cx="7634" cy="89"/>
          </a:xfrm>
        </p:grpSpPr>
        <p:sp>
          <p:nvSpPr>
            <p:cNvPr id="17445"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6"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8"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9"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grpSp>
      <p:cxnSp>
        <p:nvCxnSpPr>
          <p:cNvPr id="17422" name="直接连接符 35"/>
          <p:cNvCxnSpPr>
            <a:cxnSpLocks noChangeShapeType="1"/>
          </p:cNvCxnSpPr>
          <p:nvPr/>
        </p:nvCxnSpPr>
        <p:spPr bwMode="auto">
          <a:xfrm flipV="1">
            <a:off x="4144963" y="1844675"/>
            <a:ext cx="0" cy="1935163"/>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18" name="TextBox 52"/>
          <p:cNvSpPr txBox="1">
            <a:spLocks noChangeArrowheads="1"/>
          </p:cNvSpPr>
          <p:nvPr/>
        </p:nvSpPr>
        <p:spPr bwMode="auto">
          <a:xfrm>
            <a:off x="5373688" y="137001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请输入第一部分标题</a:t>
            </a:r>
            <a:endParaRPr lang="zh-CN" altLang="en-US" sz="3200">
              <a:solidFill>
                <a:srgbClr val="FFFFFF"/>
              </a:solidFill>
              <a:latin typeface="微软雅黑" panose="020B0503020204020204" pitchFamily="34" charset="-122"/>
            </a:endParaRPr>
          </a:p>
        </p:txBody>
      </p:sp>
      <p:sp>
        <p:nvSpPr>
          <p:cNvPr id="17424" name="TextBox 53"/>
          <p:cNvSpPr txBox="1">
            <a:spLocks noChangeArrowheads="1"/>
          </p:cNvSpPr>
          <p:nvPr/>
        </p:nvSpPr>
        <p:spPr bwMode="auto">
          <a:xfrm>
            <a:off x="5373688" y="2422525"/>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请输入第二部分标题</a:t>
            </a:r>
            <a:endParaRPr lang="zh-CN" altLang="en-US" sz="3200">
              <a:solidFill>
                <a:srgbClr val="FFFFFF"/>
              </a:solidFill>
              <a:latin typeface="微软雅黑" panose="020B0503020204020204" pitchFamily="34" charset="-122"/>
            </a:endParaRPr>
          </a:p>
        </p:txBody>
      </p:sp>
      <p:sp>
        <p:nvSpPr>
          <p:cNvPr id="17420" name="TextBox 54"/>
          <p:cNvSpPr txBox="1">
            <a:spLocks noChangeArrowheads="1"/>
          </p:cNvSpPr>
          <p:nvPr/>
        </p:nvSpPr>
        <p:spPr bwMode="auto">
          <a:xfrm>
            <a:off x="5373688" y="3532188"/>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请输入第三部分标题</a:t>
            </a:r>
            <a:endParaRPr lang="zh-CN" altLang="en-US" sz="3200">
              <a:solidFill>
                <a:srgbClr val="FFFFFF"/>
              </a:solidFill>
              <a:latin typeface="微软雅黑" panose="020B0503020204020204" pitchFamily="34" charset="-122"/>
            </a:endParaRPr>
          </a:p>
        </p:txBody>
      </p:sp>
      <p:sp>
        <p:nvSpPr>
          <p:cNvPr id="17421" name="TextBox 55"/>
          <p:cNvSpPr txBox="1">
            <a:spLocks noChangeArrowheads="1"/>
          </p:cNvSpPr>
          <p:nvPr/>
        </p:nvSpPr>
        <p:spPr bwMode="auto">
          <a:xfrm>
            <a:off x="5373688" y="453866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请输入第四部分标题</a:t>
            </a:r>
            <a:endParaRPr lang="zh-CN" altLang="en-US" sz="3200">
              <a:solidFill>
                <a:srgbClr val="FFFFFF"/>
              </a:solidFill>
              <a:latin typeface="微软雅黑" panose="020B0503020204020204" pitchFamily="34" charset="-122"/>
            </a:endParaRPr>
          </a:p>
        </p:txBody>
      </p:sp>
      <p:sp>
        <p:nvSpPr>
          <p:cNvPr id="3" name="TextBox 56"/>
          <p:cNvSpPr txBox="1">
            <a:spLocks noChangeArrowheads="1"/>
          </p:cNvSpPr>
          <p:nvPr/>
        </p:nvSpPr>
        <p:spPr bwMode="auto">
          <a:xfrm>
            <a:off x="5373688" y="5649913"/>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请输入第五部分标题</a:t>
            </a:r>
            <a:endParaRPr lang="zh-CN" altLang="en-US" sz="3200">
              <a:solidFill>
                <a:srgbClr val="FFFFFF"/>
              </a:solidFill>
              <a:latin typeface="微软雅黑" panose="020B0503020204020204" pitchFamily="34" charset="-122"/>
            </a:endParaRPr>
          </a:p>
        </p:txBody>
      </p:sp>
      <p:grpSp>
        <p:nvGrpSpPr>
          <p:cNvPr id="17423" name="组合 57"/>
          <p:cNvGrpSpPr/>
          <p:nvPr/>
        </p:nvGrpSpPr>
        <p:grpSpPr bwMode="auto">
          <a:xfrm>
            <a:off x="4594225" y="5705475"/>
            <a:ext cx="584200" cy="558800"/>
            <a:chOff x="0" y="0"/>
            <a:chExt cx="650875" cy="622300"/>
          </a:xfrm>
        </p:grpSpPr>
        <p:sp>
          <p:nvSpPr>
            <p:cNvPr id="4" name="Oval 8"/>
            <p:cNvSpPr>
              <a:spLocks noChangeArrowheads="1"/>
            </p:cNvSpPr>
            <p:nvPr/>
          </p:nvSpPr>
          <p:spPr bwMode="auto">
            <a:xfrm>
              <a:off x="0" y="0"/>
              <a:ext cx="650875" cy="6223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5" name="Freeform 9"/>
            <p:cNvSpPr>
              <a:spLocks noEditPoints="1"/>
            </p:cNvSpPr>
            <p:nvPr/>
          </p:nvSpPr>
          <p:spPr bwMode="auto">
            <a:xfrm>
              <a:off x="100013" y="115887"/>
              <a:ext cx="460375" cy="374650"/>
            </a:xfrm>
            <a:custGeom>
              <a:avLst/>
              <a:gdLst>
                <a:gd name="T0" fmla="*/ 233362697 w 563"/>
                <a:gd name="T1" fmla="*/ 61530799 h 480"/>
                <a:gd name="T2" fmla="*/ 225339252 w 563"/>
                <a:gd name="T3" fmla="*/ 79806694 h 480"/>
                <a:gd name="T4" fmla="*/ 213303267 w 563"/>
                <a:gd name="T5" fmla="*/ 88336226 h 480"/>
                <a:gd name="T6" fmla="*/ 204610929 w 563"/>
                <a:gd name="T7" fmla="*/ 91381818 h 480"/>
                <a:gd name="T8" fmla="*/ 193911913 w 563"/>
                <a:gd name="T9" fmla="*/ 91991405 h 480"/>
                <a:gd name="T10" fmla="*/ 177864205 w 563"/>
                <a:gd name="T11" fmla="*/ 87117052 h 480"/>
                <a:gd name="T12" fmla="*/ 167165188 w 563"/>
                <a:gd name="T13" fmla="*/ 78588301 h 480"/>
                <a:gd name="T14" fmla="*/ 160478711 w 563"/>
                <a:gd name="T15" fmla="*/ 65185978 h 480"/>
                <a:gd name="T16" fmla="*/ 159810636 w 563"/>
                <a:gd name="T17" fmla="*/ 55438053 h 480"/>
                <a:gd name="T18" fmla="*/ 164491252 w 563"/>
                <a:gd name="T19" fmla="*/ 41426143 h 480"/>
                <a:gd name="T20" fmla="*/ 173183589 w 563"/>
                <a:gd name="T21" fmla="*/ 31678999 h 480"/>
                <a:gd name="T22" fmla="*/ 187225436 w 563"/>
                <a:gd name="T23" fmla="*/ 25587034 h 480"/>
                <a:gd name="T24" fmla="*/ 197923635 w 563"/>
                <a:gd name="T25" fmla="*/ 24368641 h 480"/>
                <a:gd name="T26" fmla="*/ 211297406 w 563"/>
                <a:gd name="T27" fmla="*/ 26805427 h 480"/>
                <a:gd name="T28" fmla="*/ 224670359 w 563"/>
                <a:gd name="T29" fmla="*/ 35943765 h 480"/>
                <a:gd name="T30" fmla="*/ 232025729 w 563"/>
                <a:gd name="T31" fmla="*/ 47518889 h 480"/>
                <a:gd name="T32" fmla="*/ 244730607 w 563"/>
                <a:gd name="T33" fmla="*/ 40817337 h 480"/>
                <a:gd name="T34" fmla="*/ 151786373 w 563"/>
                <a:gd name="T35" fmla="*/ 16448696 h 480"/>
                <a:gd name="T36" fmla="*/ 176526419 w 563"/>
                <a:gd name="T37" fmla="*/ 101128962 h 480"/>
                <a:gd name="T38" fmla="*/ 260778315 w 563"/>
                <a:gd name="T39" fmla="*/ 58484426 h 480"/>
                <a:gd name="T40" fmla="*/ 176526419 w 563"/>
                <a:gd name="T41" fmla="*/ 208350670 h 480"/>
                <a:gd name="T42" fmla="*/ 153123342 w 563"/>
                <a:gd name="T43" fmla="*/ 236984077 h 480"/>
                <a:gd name="T44" fmla="*/ 128383296 w 563"/>
                <a:gd name="T45" fmla="*/ 247340027 h 480"/>
                <a:gd name="T46" fmla="*/ 111666696 w 563"/>
                <a:gd name="T47" fmla="*/ 248559201 h 480"/>
                <a:gd name="T48" fmla="*/ 92944234 w 563"/>
                <a:gd name="T49" fmla="*/ 245512828 h 480"/>
                <a:gd name="T50" fmla="*/ 66866402 w 563"/>
                <a:gd name="T51" fmla="*/ 230282525 h 480"/>
                <a:gd name="T52" fmla="*/ 53492631 w 563"/>
                <a:gd name="T53" fmla="*/ 211397043 h 480"/>
                <a:gd name="T54" fmla="*/ 48143940 w 563"/>
                <a:gd name="T55" fmla="*/ 185810009 h 480"/>
                <a:gd name="T56" fmla="*/ 51486770 w 563"/>
                <a:gd name="T57" fmla="*/ 168751726 h 480"/>
                <a:gd name="T58" fmla="*/ 66197509 w 563"/>
                <a:gd name="T59" fmla="*/ 146820652 h 480"/>
                <a:gd name="T60" fmla="*/ 86257757 w 563"/>
                <a:gd name="T61" fmla="*/ 133417548 h 480"/>
                <a:gd name="T62" fmla="*/ 113672557 w 563"/>
                <a:gd name="T63" fmla="*/ 127934389 h 480"/>
                <a:gd name="T64" fmla="*/ 133063912 w 563"/>
                <a:gd name="T65" fmla="*/ 130371175 h 480"/>
                <a:gd name="T66" fmla="*/ 154461128 w 563"/>
                <a:gd name="T67" fmla="*/ 140119100 h 480"/>
                <a:gd name="T68" fmla="*/ 173183589 w 563"/>
                <a:gd name="T69" fmla="*/ 160832562 h 480"/>
                <a:gd name="T70" fmla="*/ 180538959 w 563"/>
                <a:gd name="T71" fmla="*/ 183982029 h 480"/>
                <a:gd name="T72" fmla="*/ 205947898 w 563"/>
                <a:gd name="T73" fmla="*/ 177281258 h 480"/>
                <a:gd name="T74" fmla="*/ 56836278 w 563"/>
                <a:gd name="T75" fmla="*/ 98083370 h 480"/>
                <a:gd name="T76" fmla="*/ 58173247 w 563"/>
                <a:gd name="T77" fmla="*/ 254651166 h 480"/>
                <a:gd name="T78" fmla="*/ 224670359 w 563"/>
                <a:gd name="T79" fmla="*/ 215052222 h 480"/>
                <a:gd name="T80" fmla="*/ 339680702 w 563"/>
                <a:gd name="T81" fmla="*/ 174843691 h 480"/>
                <a:gd name="T82" fmla="*/ 323632177 w 563"/>
                <a:gd name="T83" fmla="*/ 194948347 h 480"/>
                <a:gd name="T84" fmla="*/ 306247501 w 563"/>
                <a:gd name="T85" fmla="*/ 202258705 h 480"/>
                <a:gd name="T86" fmla="*/ 294211516 w 563"/>
                <a:gd name="T87" fmla="*/ 202867511 h 480"/>
                <a:gd name="T88" fmla="*/ 281506638 w 563"/>
                <a:gd name="T89" fmla="*/ 201040312 h 480"/>
                <a:gd name="T90" fmla="*/ 262784176 w 563"/>
                <a:gd name="T91" fmla="*/ 190683581 h 480"/>
                <a:gd name="T92" fmla="*/ 253422945 w 563"/>
                <a:gd name="T93" fmla="*/ 177281258 h 480"/>
                <a:gd name="T94" fmla="*/ 250079298 w 563"/>
                <a:gd name="T95" fmla="*/ 159004582 h 480"/>
                <a:gd name="T96" fmla="*/ 252085977 w 563"/>
                <a:gd name="T97" fmla="*/ 146820652 h 480"/>
                <a:gd name="T98" fmla="*/ 262784176 w 563"/>
                <a:gd name="T99" fmla="*/ 131590349 h 480"/>
                <a:gd name="T100" fmla="*/ 276826022 w 563"/>
                <a:gd name="T101" fmla="*/ 122452011 h 480"/>
                <a:gd name="T102" fmla="*/ 296217377 w 563"/>
                <a:gd name="T103" fmla="*/ 118187245 h 480"/>
                <a:gd name="T104" fmla="*/ 308922255 w 563"/>
                <a:gd name="T105" fmla="*/ 120015225 h 480"/>
                <a:gd name="T106" fmla="*/ 324301070 w 563"/>
                <a:gd name="T107" fmla="*/ 127325583 h 480"/>
                <a:gd name="T108" fmla="*/ 337674023 w 563"/>
                <a:gd name="T109" fmla="*/ 141337493 h 480"/>
                <a:gd name="T110" fmla="*/ 342354639 w 563"/>
                <a:gd name="T111" fmla="*/ 157786189 h 480"/>
                <a:gd name="T112" fmla="*/ 360409025 w 563"/>
                <a:gd name="T113" fmla="*/ 153521423 h 480"/>
                <a:gd name="T114" fmla="*/ 256097699 w 563"/>
                <a:gd name="T115" fmla="*/ 97473783 h 480"/>
                <a:gd name="T116" fmla="*/ 256766592 w 563"/>
                <a:gd name="T117" fmla="*/ 207741864 h 480"/>
                <a:gd name="T118" fmla="*/ 373781979 w 563"/>
                <a:gd name="T119" fmla="*/ 179718044 h 4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3" h="480">
                  <a:moveTo>
                    <a:pt x="349" y="89"/>
                  </a:moveTo>
                  <a:cubicBezTo>
                    <a:pt x="349" y="89"/>
                    <a:pt x="349" y="89"/>
                    <a:pt x="349" y="90"/>
                  </a:cubicBezTo>
                  <a:cubicBezTo>
                    <a:pt x="349" y="90"/>
                    <a:pt x="350" y="91"/>
                    <a:pt x="350" y="91"/>
                  </a:cubicBezTo>
                  <a:cubicBezTo>
                    <a:pt x="350" y="92"/>
                    <a:pt x="350" y="92"/>
                    <a:pt x="350" y="92"/>
                  </a:cubicBezTo>
                  <a:cubicBezTo>
                    <a:pt x="350" y="93"/>
                    <a:pt x="350" y="94"/>
                    <a:pt x="350" y="95"/>
                  </a:cubicBezTo>
                  <a:cubicBezTo>
                    <a:pt x="350" y="95"/>
                    <a:pt x="350" y="95"/>
                    <a:pt x="350" y="95"/>
                  </a:cubicBezTo>
                  <a:cubicBezTo>
                    <a:pt x="350" y="96"/>
                    <a:pt x="350" y="96"/>
                    <a:pt x="350" y="97"/>
                  </a:cubicBezTo>
                  <a:cubicBezTo>
                    <a:pt x="350" y="97"/>
                    <a:pt x="350" y="98"/>
                    <a:pt x="350" y="98"/>
                  </a:cubicBezTo>
                  <a:cubicBezTo>
                    <a:pt x="350" y="99"/>
                    <a:pt x="350" y="99"/>
                    <a:pt x="350" y="100"/>
                  </a:cubicBezTo>
                  <a:cubicBezTo>
                    <a:pt x="350" y="100"/>
                    <a:pt x="350" y="100"/>
                    <a:pt x="349" y="101"/>
                  </a:cubicBezTo>
                  <a:cubicBezTo>
                    <a:pt x="349" y="105"/>
                    <a:pt x="348" y="109"/>
                    <a:pt x="347" y="113"/>
                  </a:cubicBezTo>
                  <a:cubicBezTo>
                    <a:pt x="347" y="113"/>
                    <a:pt x="346" y="114"/>
                    <a:pt x="346" y="115"/>
                  </a:cubicBezTo>
                  <a:cubicBezTo>
                    <a:pt x="346" y="115"/>
                    <a:pt x="346" y="115"/>
                    <a:pt x="346" y="115"/>
                  </a:cubicBezTo>
                  <a:cubicBezTo>
                    <a:pt x="346" y="116"/>
                    <a:pt x="346" y="116"/>
                    <a:pt x="345" y="117"/>
                  </a:cubicBezTo>
                  <a:cubicBezTo>
                    <a:pt x="345" y="117"/>
                    <a:pt x="345" y="117"/>
                    <a:pt x="345" y="117"/>
                  </a:cubicBezTo>
                  <a:cubicBezTo>
                    <a:pt x="345" y="119"/>
                    <a:pt x="344" y="121"/>
                    <a:pt x="343" y="122"/>
                  </a:cubicBezTo>
                  <a:cubicBezTo>
                    <a:pt x="343" y="122"/>
                    <a:pt x="343" y="122"/>
                    <a:pt x="343" y="122"/>
                  </a:cubicBezTo>
                  <a:cubicBezTo>
                    <a:pt x="342" y="123"/>
                    <a:pt x="342" y="124"/>
                    <a:pt x="342" y="124"/>
                  </a:cubicBezTo>
                  <a:cubicBezTo>
                    <a:pt x="342" y="124"/>
                    <a:pt x="342" y="124"/>
                    <a:pt x="342" y="124"/>
                  </a:cubicBezTo>
                  <a:cubicBezTo>
                    <a:pt x="340" y="127"/>
                    <a:pt x="339" y="129"/>
                    <a:pt x="337" y="131"/>
                  </a:cubicBezTo>
                  <a:cubicBezTo>
                    <a:pt x="337" y="131"/>
                    <a:pt x="337" y="131"/>
                    <a:pt x="337" y="131"/>
                  </a:cubicBezTo>
                  <a:cubicBezTo>
                    <a:pt x="336" y="132"/>
                    <a:pt x="336" y="132"/>
                    <a:pt x="336" y="132"/>
                  </a:cubicBezTo>
                  <a:cubicBezTo>
                    <a:pt x="335" y="133"/>
                    <a:pt x="335" y="133"/>
                    <a:pt x="335" y="133"/>
                  </a:cubicBezTo>
                  <a:cubicBezTo>
                    <a:pt x="334" y="134"/>
                    <a:pt x="333" y="136"/>
                    <a:pt x="331" y="137"/>
                  </a:cubicBezTo>
                  <a:cubicBezTo>
                    <a:pt x="331" y="137"/>
                    <a:pt x="331" y="137"/>
                    <a:pt x="331" y="137"/>
                  </a:cubicBezTo>
                  <a:cubicBezTo>
                    <a:pt x="331" y="137"/>
                    <a:pt x="330" y="138"/>
                    <a:pt x="330" y="138"/>
                  </a:cubicBezTo>
                  <a:cubicBezTo>
                    <a:pt x="329" y="138"/>
                    <a:pt x="329" y="138"/>
                    <a:pt x="329" y="138"/>
                  </a:cubicBezTo>
                  <a:cubicBezTo>
                    <a:pt x="329" y="139"/>
                    <a:pt x="328" y="139"/>
                    <a:pt x="328" y="140"/>
                  </a:cubicBezTo>
                  <a:cubicBezTo>
                    <a:pt x="325" y="142"/>
                    <a:pt x="322" y="143"/>
                    <a:pt x="319" y="145"/>
                  </a:cubicBezTo>
                  <a:cubicBezTo>
                    <a:pt x="318" y="145"/>
                    <a:pt x="318" y="146"/>
                    <a:pt x="317" y="146"/>
                  </a:cubicBezTo>
                  <a:cubicBezTo>
                    <a:pt x="317" y="146"/>
                    <a:pt x="316" y="146"/>
                    <a:pt x="316" y="146"/>
                  </a:cubicBezTo>
                  <a:cubicBezTo>
                    <a:pt x="316" y="147"/>
                    <a:pt x="315" y="147"/>
                    <a:pt x="315" y="147"/>
                  </a:cubicBezTo>
                  <a:cubicBezTo>
                    <a:pt x="314" y="147"/>
                    <a:pt x="314" y="147"/>
                    <a:pt x="314" y="147"/>
                  </a:cubicBezTo>
                  <a:cubicBezTo>
                    <a:pt x="313" y="148"/>
                    <a:pt x="312" y="148"/>
                    <a:pt x="312" y="148"/>
                  </a:cubicBezTo>
                  <a:cubicBezTo>
                    <a:pt x="312" y="148"/>
                    <a:pt x="312" y="148"/>
                    <a:pt x="312" y="148"/>
                  </a:cubicBezTo>
                  <a:cubicBezTo>
                    <a:pt x="311" y="148"/>
                    <a:pt x="310" y="149"/>
                    <a:pt x="309" y="149"/>
                  </a:cubicBezTo>
                  <a:cubicBezTo>
                    <a:pt x="309" y="149"/>
                    <a:pt x="309" y="149"/>
                    <a:pt x="308" y="149"/>
                  </a:cubicBezTo>
                  <a:cubicBezTo>
                    <a:pt x="308" y="149"/>
                    <a:pt x="307" y="149"/>
                    <a:pt x="307" y="150"/>
                  </a:cubicBezTo>
                  <a:cubicBezTo>
                    <a:pt x="306" y="150"/>
                    <a:pt x="306" y="150"/>
                    <a:pt x="306" y="150"/>
                  </a:cubicBezTo>
                  <a:cubicBezTo>
                    <a:pt x="305" y="150"/>
                    <a:pt x="304" y="150"/>
                    <a:pt x="303" y="150"/>
                  </a:cubicBezTo>
                  <a:cubicBezTo>
                    <a:pt x="302" y="150"/>
                    <a:pt x="302" y="150"/>
                    <a:pt x="301" y="151"/>
                  </a:cubicBezTo>
                  <a:cubicBezTo>
                    <a:pt x="301" y="151"/>
                    <a:pt x="300" y="151"/>
                    <a:pt x="300" y="151"/>
                  </a:cubicBezTo>
                  <a:cubicBezTo>
                    <a:pt x="299" y="151"/>
                    <a:pt x="299" y="151"/>
                    <a:pt x="298" y="151"/>
                  </a:cubicBezTo>
                  <a:cubicBezTo>
                    <a:pt x="298" y="151"/>
                    <a:pt x="298" y="151"/>
                    <a:pt x="297" y="151"/>
                  </a:cubicBezTo>
                  <a:cubicBezTo>
                    <a:pt x="297" y="151"/>
                    <a:pt x="296" y="151"/>
                    <a:pt x="295" y="151"/>
                  </a:cubicBezTo>
                  <a:cubicBezTo>
                    <a:pt x="295" y="151"/>
                    <a:pt x="295" y="151"/>
                    <a:pt x="295" y="151"/>
                  </a:cubicBezTo>
                  <a:cubicBezTo>
                    <a:pt x="294" y="151"/>
                    <a:pt x="293" y="151"/>
                    <a:pt x="292" y="151"/>
                  </a:cubicBezTo>
                  <a:cubicBezTo>
                    <a:pt x="292" y="151"/>
                    <a:pt x="292" y="151"/>
                    <a:pt x="292" y="151"/>
                  </a:cubicBezTo>
                  <a:cubicBezTo>
                    <a:pt x="291" y="151"/>
                    <a:pt x="290" y="151"/>
                    <a:pt x="290" y="151"/>
                  </a:cubicBezTo>
                  <a:cubicBezTo>
                    <a:pt x="290" y="151"/>
                    <a:pt x="289" y="151"/>
                    <a:pt x="289" y="151"/>
                  </a:cubicBezTo>
                  <a:cubicBezTo>
                    <a:pt x="288" y="151"/>
                    <a:pt x="287" y="151"/>
                    <a:pt x="287" y="150"/>
                  </a:cubicBezTo>
                  <a:cubicBezTo>
                    <a:pt x="283" y="150"/>
                    <a:pt x="280" y="149"/>
                    <a:pt x="277" y="148"/>
                  </a:cubicBezTo>
                  <a:cubicBezTo>
                    <a:pt x="276" y="148"/>
                    <a:pt x="276" y="148"/>
                    <a:pt x="275" y="147"/>
                  </a:cubicBezTo>
                  <a:cubicBezTo>
                    <a:pt x="275" y="147"/>
                    <a:pt x="275" y="147"/>
                    <a:pt x="275" y="147"/>
                  </a:cubicBezTo>
                  <a:cubicBezTo>
                    <a:pt x="274" y="147"/>
                    <a:pt x="273" y="147"/>
                    <a:pt x="273" y="147"/>
                  </a:cubicBezTo>
                  <a:cubicBezTo>
                    <a:pt x="273" y="147"/>
                    <a:pt x="273" y="147"/>
                    <a:pt x="273" y="147"/>
                  </a:cubicBezTo>
                  <a:cubicBezTo>
                    <a:pt x="271" y="146"/>
                    <a:pt x="269" y="145"/>
                    <a:pt x="267" y="144"/>
                  </a:cubicBezTo>
                  <a:cubicBezTo>
                    <a:pt x="267" y="144"/>
                    <a:pt x="267" y="144"/>
                    <a:pt x="267" y="144"/>
                  </a:cubicBezTo>
                  <a:cubicBezTo>
                    <a:pt x="267" y="144"/>
                    <a:pt x="266" y="143"/>
                    <a:pt x="266" y="143"/>
                  </a:cubicBezTo>
                  <a:cubicBezTo>
                    <a:pt x="265" y="143"/>
                    <a:pt x="265" y="143"/>
                    <a:pt x="265" y="143"/>
                  </a:cubicBezTo>
                  <a:cubicBezTo>
                    <a:pt x="263" y="141"/>
                    <a:pt x="261" y="140"/>
                    <a:pt x="259" y="138"/>
                  </a:cubicBezTo>
                  <a:cubicBezTo>
                    <a:pt x="259" y="138"/>
                    <a:pt x="259" y="138"/>
                    <a:pt x="259" y="138"/>
                  </a:cubicBezTo>
                  <a:cubicBezTo>
                    <a:pt x="258" y="138"/>
                    <a:pt x="258" y="137"/>
                    <a:pt x="257" y="137"/>
                  </a:cubicBezTo>
                  <a:cubicBezTo>
                    <a:pt x="257" y="137"/>
                    <a:pt x="257" y="137"/>
                    <a:pt x="257" y="137"/>
                  </a:cubicBezTo>
                  <a:cubicBezTo>
                    <a:pt x="256" y="135"/>
                    <a:pt x="254" y="134"/>
                    <a:pt x="253" y="132"/>
                  </a:cubicBezTo>
                  <a:cubicBezTo>
                    <a:pt x="253" y="132"/>
                    <a:pt x="253" y="132"/>
                    <a:pt x="253" y="132"/>
                  </a:cubicBezTo>
                  <a:cubicBezTo>
                    <a:pt x="252" y="132"/>
                    <a:pt x="252" y="131"/>
                    <a:pt x="251" y="131"/>
                  </a:cubicBezTo>
                  <a:cubicBezTo>
                    <a:pt x="251" y="131"/>
                    <a:pt x="251" y="131"/>
                    <a:pt x="251" y="130"/>
                  </a:cubicBezTo>
                  <a:cubicBezTo>
                    <a:pt x="251" y="130"/>
                    <a:pt x="250" y="129"/>
                    <a:pt x="250" y="129"/>
                  </a:cubicBezTo>
                  <a:cubicBezTo>
                    <a:pt x="248" y="126"/>
                    <a:pt x="245" y="122"/>
                    <a:pt x="244" y="118"/>
                  </a:cubicBezTo>
                  <a:cubicBezTo>
                    <a:pt x="244" y="118"/>
                    <a:pt x="243" y="118"/>
                    <a:pt x="243" y="117"/>
                  </a:cubicBezTo>
                  <a:cubicBezTo>
                    <a:pt x="243" y="117"/>
                    <a:pt x="243" y="116"/>
                    <a:pt x="243" y="116"/>
                  </a:cubicBezTo>
                  <a:cubicBezTo>
                    <a:pt x="243" y="116"/>
                    <a:pt x="242" y="115"/>
                    <a:pt x="242" y="115"/>
                  </a:cubicBezTo>
                  <a:cubicBezTo>
                    <a:pt x="242" y="114"/>
                    <a:pt x="242" y="114"/>
                    <a:pt x="242" y="113"/>
                  </a:cubicBezTo>
                  <a:cubicBezTo>
                    <a:pt x="242" y="113"/>
                    <a:pt x="242" y="113"/>
                    <a:pt x="242" y="113"/>
                  </a:cubicBezTo>
                  <a:cubicBezTo>
                    <a:pt x="241" y="112"/>
                    <a:pt x="241" y="111"/>
                    <a:pt x="241" y="110"/>
                  </a:cubicBezTo>
                  <a:cubicBezTo>
                    <a:pt x="241" y="110"/>
                    <a:pt x="241" y="110"/>
                    <a:pt x="241" y="110"/>
                  </a:cubicBezTo>
                  <a:cubicBezTo>
                    <a:pt x="240" y="109"/>
                    <a:pt x="240" y="108"/>
                    <a:pt x="240" y="108"/>
                  </a:cubicBezTo>
                  <a:cubicBezTo>
                    <a:pt x="240" y="108"/>
                    <a:pt x="240" y="107"/>
                    <a:pt x="240" y="107"/>
                  </a:cubicBezTo>
                  <a:cubicBezTo>
                    <a:pt x="240" y="106"/>
                    <a:pt x="240" y="105"/>
                    <a:pt x="239" y="105"/>
                  </a:cubicBezTo>
                  <a:cubicBezTo>
                    <a:pt x="239" y="104"/>
                    <a:pt x="239" y="103"/>
                    <a:pt x="239" y="102"/>
                  </a:cubicBezTo>
                  <a:cubicBezTo>
                    <a:pt x="239" y="102"/>
                    <a:pt x="239" y="101"/>
                    <a:pt x="239" y="101"/>
                  </a:cubicBezTo>
                  <a:cubicBezTo>
                    <a:pt x="239" y="101"/>
                    <a:pt x="239" y="100"/>
                    <a:pt x="239" y="99"/>
                  </a:cubicBezTo>
                  <a:cubicBezTo>
                    <a:pt x="239" y="99"/>
                    <a:pt x="239" y="99"/>
                    <a:pt x="239" y="99"/>
                  </a:cubicBezTo>
                  <a:cubicBezTo>
                    <a:pt x="239" y="98"/>
                    <a:pt x="239" y="97"/>
                    <a:pt x="239" y="96"/>
                  </a:cubicBezTo>
                  <a:cubicBezTo>
                    <a:pt x="239" y="96"/>
                    <a:pt x="239" y="96"/>
                    <a:pt x="239" y="96"/>
                  </a:cubicBezTo>
                  <a:cubicBezTo>
                    <a:pt x="239" y="95"/>
                    <a:pt x="239" y="94"/>
                    <a:pt x="239" y="94"/>
                  </a:cubicBezTo>
                  <a:cubicBezTo>
                    <a:pt x="239" y="93"/>
                    <a:pt x="239" y="93"/>
                    <a:pt x="239" y="93"/>
                  </a:cubicBezTo>
                  <a:cubicBezTo>
                    <a:pt x="239" y="92"/>
                    <a:pt x="239" y="92"/>
                    <a:pt x="239" y="91"/>
                  </a:cubicBezTo>
                  <a:cubicBezTo>
                    <a:pt x="239" y="91"/>
                    <a:pt x="239" y="91"/>
                    <a:pt x="239" y="90"/>
                  </a:cubicBezTo>
                  <a:cubicBezTo>
                    <a:pt x="239" y="89"/>
                    <a:pt x="239" y="89"/>
                    <a:pt x="239" y="88"/>
                  </a:cubicBezTo>
                  <a:cubicBezTo>
                    <a:pt x="239" y="88"/>
                    <a:pt x="239" y="88"/>
                    <a:pt x="239" y="88"/>
                  </a:cubicBezTo>
                  <a:cubicBezTo>
                    <a:pt x="240" y="85"/>
                    <a:pt x="240" y="81"/>
                    <a:pt x="242" y="78"/>
                  </a:cubicBezTo>
                  <a:cubicBezTo>
                    <a:pt x="242" y="77"/>
                    <a:pt x="242" y="77"/>
                    <a:pt x="242" y="76"/>
                  </a:cubicBezTo>
                  <a:cubicBezTo>
                    <a:pt x="242" y="76"/>
                    <a:pt x="242" y="76"/>
                    <a:pt x="242" y="76"/>
                  </a:cubicBezTo>
                  <a:cubicBezTo>
                    <a:pt x="243" y="75"/>
                    <a:pt x="243" y="75"/>
                    <a:pt x="243" y="74"/>
                  </a:cubicBezTo>
                  <a:cubicBezTo>
                    <a:pt x="243" y="74"/>
                    <a:pt x="243" y="74"/>
                    <a:pt x="243" y="74"/>
                  </a:cubicBezTo>
                  <a:cubicBezTo>
                    <a:pt x="244" y="72"/>
                    <a:pt x="245" y="70"/>
                    <a:pt x="246" y="69"/>
                  </a:cubicBezTo>
                  <a:cubicBezTo>
                    <a:pt x="246" y="69"/>
                    <a:pt x="246" y="68"/>
                    <a:pt x="246" y="68"/>
                  </a:cubicBezTo>
                  <a:cubicBezTo>
                    <a:pt x="246" y="68"/>
                    <a:pt x="246" y="67"/>
                    <a:pt x="247" y="67"/>
                  </a:cubicBezTo>
                  <a:cubicBezTo>
                    <a:pt x="247" y="67"/>
                    <a:pt x="247" y="67"/>
                    <a:pt x="247" y="66"/>
                  </a:cubicBezTo>
                  <a:cubicBezTo>
                    <a:pt x="248" y="64"/>
                    <a:pt x="250" y="62"/>
                    <a:pt x="251" y="60"/>
                  </a:cubicBezTo>
                  <a:cubicBezTo>
                    <a:pt x="252" y="60"/>
                    <a:pt x="252" y="60"/>
                    <a:pt x="252" y="60"/>
                  </a:cubicBezTo>
                  <a:cubicBezTo>
                    <a:pt x="252" y="59"/>
                    <a:pt x="253" y="59"/>
                    <a:pt x="253" y="58"/>
                  </a:cubicBezTo>
                  <a:cubicBezTo>
                    <a:pt x="253" y="58"/>
                    <a:pt x="253" y="58"/>
                    <a:pt x="253" y="58"/>
                  </a:cubicBezTo>
                  <a:cubicBezTo>
                    <a:pt x="254" y="57"/>
                    <a:pt x="256" y="55"/>
                    <a:pt x="257" y="54"/>
                  </a:cubicBezTo>
                  <a:cubicBezTo>
                    <a:pt x="257" y="54"/>
                    <a:pt x="257" y="54"/>
                    <a:pt x="257" y="54"/>
                  </a:cubicBezTo>
                  <a:cubicBezTo>
                    <a:pt x="258" y="53"/>
                    <a:pt x="258" y="53"/>
                    <a:pt x="259" y="53"/>
                  </a:cubicBezTo>
                  <a:cubicBezTo>
                    <a:pt x="259" y="53"/>
                    <a:pt x="259" y="52"/>
                    <a:pt x="259" y="52"/>
                  </a:cubicBezTo>
                  <a:cubicBezTo>
                    <a:pt x="260" y="52"/>
                    <a:pt x="260" y="52"/>
                    <a:pt x="261" y="51"/>
                  </a:cubicBezTo>
                  <a:cubicBezTo>
                    <a:pt x="263" y="49"/>
                    <a:pt x="266" y="47"/>
                    <a:pt x="269" y="46"/>
                  </a:cubicBezTo>
                  <a:cubicBezTo>
                    <a:pt x="270" y="45"/>
                    <a:pt x="271" y="45"/>
                    <a:pt x="271" y="45"/>
                  </a:cubicBezTo>
                  <a:cubicBezTo>
                    <a:pt x="272" y="45"/>
                    <a:pt x="272" y="45"/>
                    <a:pt x="272" y="44"/>
                  </a:cubicBezTo>
                  <a:cubicBezTo>
                    <a:pt x="273" y="44"/>
                    <a:pt x="273" y="44"/>
                    <a:pt x="274" y="44"/>
                  </a:cubicBezTo>
                  <a:cubicBezTo>
                    <a:pt x="274" y="44"/>
                    <a:pt x="274" y="44"/>
                    <a:pt x="275" y="44"/>
                  </a:cubicBezTo>
                  <a:cubicBezTo>
                    <a:pt x="275" y="43"/>
                    <a:pt x="276" y="43"/>
                    <a:pt x="277" y="43"/>
                  </a:cubicBezTo>
                  <a:cubicBezTo>
                    <a:pt x="277" y="43"/>
                    <a:pt x="277" y="43"/>
                    <a:pt x="277" y="43"/>
                  </a:cubicBezTo>
                  <a:cubicBezTo>
                    <a:pt x="278" y="42"/>
                    <a:pt x="278" y="42"/>
                    <a:pt x="279" y="42"/>
                  </a:cubicBezTo>
                  <a:cubicBezTo>
                    <a:pt x="280" y="42"/>
                    <a:pt x="280" y="42"/>
                    <a:pt x="280" y="42"/>
                  </a:cubicBezTo>
                  <a:cubicBezTo>
                    <a:pt x="281" y="42"/>
                    <a:pt x="281" y="41"/>
                    <a:pt x="282" y="41"/>
                  </a:cubicBezTo>
                  <a:cubicBezTo>
                    <a:pt x="282" y="41"/>
                    <a:pt x="282" y="41"/>
                    <a:pt x="283" y="41"/>
                  </a:cubicBezTo>
                  <a:cubicBezTo>
                    <a:pt x="283" y="41"/>
                    <a:pt x="284" y="41"/>
                    <a:pt x="285" y="41"/>
                  </a:cubicBezTo>
                  <a:cubicBezTo>
                    <a:pt x="286" y="41"/>
                    <a:pt x="287" y="40"/>
                    <a:pt x="288" y="40"/>
                  </a:cubicBezTo>
                  <a:cubicBezTo>
                    <a:pt x="288" y="40"/>
                    <a:pt x="288" y="40"/>
                    <a:pt x="288" y="40"/>
                  </a:cubicBezTo>
                  <a:cubicBezTo>
                    <a:pt x="289" y="40"/>
                    <a:pt x="290" y="40"/>
                    <a:pt x="290" y="40"/>
                  </a:cubicBezTo>
                  <a:cubicBezTo>
                    <a:pt x="291" y="40"/>
                    <a:pt x="291" y="40"/>
                    <a:pt x="291" y="40"/>
                  </a:cubicBezTo>
                  <a:cubicBezTo>
                    <a:pt x="292" y="40"/>
                    <a:pt x="293" y="40"/>
                    <a:pt x="294" y="40"/>
                  </a:cubicBezTo>
                  <a:cubicBezTo>
                    <a:pt x="294" y="40"/>
                    <a:pt x="294" y="40"/>
                    <a:pt x="294" y="40"/>
                  </a:cubicBezTo>
                  <a:cubicBezTo>
                    <a:pt x="295" y="40"/>
                    <a:pt x="295" y="40"/>
                    <a:pt x="296" y="40"/>
                  </a:cubicBezTo>
                  <a:cubicBezTo>
                    <a:pt x="296" y="40"/>
                    <a:pt x="297" y="40"/>
                    <a:pt x="297" y="40"/>
                  </a:cubicBezTo>
                  <a:cubicBezTo>
                    <a:pt x="297" y="40"/>
                    <a:pt x="298" y="40"/>
                    <a:pt x="299" y="40"/>
                  </a:cubicBezTo>
                  <a:cubicBezTo>
                    <a:pt x="299" y="40"/>
                    <a:pt x="299" y="40"/>
                    <a:pt x="299" y="40"/>
                  </a:cubicBezTo>
                  <a:cubicBezTo>
                    <a:pt x="300" y="40"/>
                    <a:pt x="301" y="40"/>
                    <a:pt x="302" y="40"/>
                  </a:cubicBezTo>
                  <a:cubicBezTo>
                    <a:pt x="305" y="41"/>
                    <a:pt x="308" y="42"/>
                    <a:pt x="312" y="43"/>
                  </a:cubicBezTo>
                  <a:cubicBezTo>
                    <a:pt x="312" y="43"/>
                    <a:pt x="313" y="43"/>
                    <a:pt x="313" y="43"/>
                  </a:cubicBezTo>
                  <a:cubicBezTo>
                    <a:pt x="314" y="43"/>
                    <a:pt x="314" y="43"/>
                    <a:pt x="314" y="44"/>
                  </a:cubicBezTo>
                  <a:cubicBezTo>
                    <a:pt x="314" y="44"/>
                    <a:pt x="315" y="44"/>
                    <a:pt x="316" y="44"/>
                  </a:cubicBezTo>
                  <a:cubicBezTo>
                    <a:pt x="316" y="44"/>
                    <a:pt x="316" y="44"/>
                    <a:pt x="316" y="44"/>
                  </a:cubicBezTo>
                  <a:cubicBezTo>
                    <a:pt x="318" y="45"/>
                    <a:pt x="319" y="46"/>
                    <a:pt x="321" y="47"/>
                  </a:cubicBezTo>
                  <a:cubicBezTo>
                    <a:pt x="321" y="47"/>
                    <a:pt x="321" y="47"/>
                    <a:pt x="321" y="47"/>
                  </a:cubicBezTo>
                  <a:cubicBezTo>
                    <a:pt x="322" y="47"/>
                    <a:pt x="322" y="48"/>
                    <a:pt x="323" y="48"/>
                  </a:cubicBezTo>
                  <a:cubicBezTo>
                    <a:pt x="323" y="48"/>
                    <a:pt x="323" y="48"/>
                    <a:pt x="323" y="48"/>
                  </a:cubicBezTo>
                  <a:cubicBezTo>
                    <a:pt x="325" y="49"/>
                    <a:pt x="328" y="51"/>
                    <a:pt x="330" y="53"/>
                  </a:cubicBezTo>
                  <a:cubicBezTo>
                    <a:pt x="330" y="53"/>
                    <a:pt x="330" y="53"/>
                    <a:pt x="330" y="53"/>
                  </a:cubicBezTo>
                  <a:cubicBezTo>
                    <a:pt x="330" y="53"/>
                    <a:pt x="331" y="54"/>
                    <a:pt x="331" y="54"/>
                  </a:cubicBezTo>
                  <a:cubicBezTo>
                    <a:pt x="331" y="54"/>
                    <a:pt x="331" y="54"/>
                    <a:pt x="332" y="54"/>
                  </a:cubicBezTo>
                  <a:cubicBezTo>
                    <a:pt x="333" y="56"/>
                    <a:pt x="334" y="57"/>
                    <a:pt x="336" y="58"/>
                  </a:cubicBezTo>
                  <a:cubicBezTo>
                    <a:pt x="336" y="59"/>
                    <a:pt x="336" y="59"/>
                    <a:pt x="336" y="59"/>
                  </a:cubicBezTo>
                  <a:cubicBezTo>
                    <a:pt x="336" y="59"/>
                    <a:pt x="337" y="60"/>
                    <a:pt x="337" y="60"/>
                  </a:cubicBezTo>
                  <a:cubicBezTo>
                    <a:pt x="337" y="60"/>
                    <a:pt x="337" y="60"/>
                    <a:pt x="337" y="60"/>
                  </a:cubicBezTo>
                  <a:cubicBezTo>
                    <a:pt x="338" y="61"/>
                    <a:pt x="338" y="61"/>
                    <a:pt x="338" y="62"/>
                  </a:cubicBezTo>
                  <a:cubicBezTo>
                    <a:pt x="340" y="65"/>
                    <a:pt x="342" y="67"/>
                    <a:pt x="344" y="71"/>
                  </a:cubicBezTo>
                  <a:cubicBezTo>
                    <a:pt x="344" y="71"/>
                    <a:pt x="345" y="72"/>
                    <a:pt x="345" y="73"/>
                  </a:cubicBezTo>
                  <a:cubicBezTo>
                    <a:pt x="345" y="73"/>
                    <a:pt x="345" y="73"/>
                    <a:pt x="345" y="73"/>
                  </a:cubicBezTo>
                  <a:cubicBezTo>
                    <a:pt x="345" y="74"/>
                    <a:pt x="346" y="74"/>
                    <a:pt x="346" y="75"/>
                  </a:cubicBezTo>
                  <a:cubicBezTo>
                    <a:pt x="346" y="75"/>
                    <a:pt x="346" y="76"/>
                    <a:pt x="346" y="76"/>
                  </a:cubicBezTo>
                  <a:cubicBezTo>
                    <a:pt x="346" y="76"/>
                    <a:pt x="347" y="77"/>
                    <a:pt x="347" y="78"/>
                  </a:cubicBezTo>
                  <a:cubicBezTo>
                    <a:pt x="347" y="78"/>
                    <a:pt x="347" y="78"/>
                    <a:pt x="347" y="78"/>
                  </a:cubicBezTo>
                  <a:cubicBezTo>
                    <a:pt x="347" y="79"/>
                    <a:pt x="347" y="80"/>
                    <a:pt x="348" y="80"/>
                  </a:cubicBezTo>
                  <a:lnTo>
                    <a:pt x="348" y="81"/>
                  </a:lnTo>
                  <a:cubicBezTo>
                    <a:pt x="348" y="82"/>
                    <a:pt x="348" y="82"/>
                    <a:pt x="348" y="83"/>
                  </a:cubicBezTo>
                  <a:cubicBezTo>
                    <a:pt x="348" y="83"/>
                    <a:pt x="348" y="84"/>
                    <a:pt x="348" y="84"/>
                  </a:cubicBezTo>
                  <a:cubicBezTo>
                    <a:pt x="349" y="85"/>
                    <a:pt x="349" y="85"/>
                    <a:pt x="349" y="86"/>
                  </a:cubicBezTo>
                  <a:cubicBezTo>
                    <a:pt x="349" y="87"/>
                    <a:pt x="349" y="88"/>
                    <a:pt x="349" y="89"/>
                  </a:cubicBezTo>
                  <a:close/>
                  <a:moveTo>
                    <a:pt x="390" y="96"/>
                  </a:moveTo>
                  <a:lnTo>
                    <a:pt x="385" y="64"/>
                  </a:lnTo>
                  <a:lnTo>
                    <a:pt x="366" y="67"/>
                  </a:lnTo>
                  <a:cubicBezTo>
                    <a:pt x="363" y="58"/>
                    <a:pt x="358" y="50"/>
                    <a:pt x="352" y="44"/>
                  </a:cubicBezTo>
                  <a:lnTo>
                    <a:pt x="363" y="28"/>
                  </a:lnTo>
                  <a:lnTo>
                    <a:pt x="336" y="9"/>
                  </a:lnTo>
                  <a:lnTo>
                    <a:pt x="325" y="24"/>
                  </a:lnTo>
                  <a:cubicBezTo>
                    <a:pt x="316" y="21"/>
                    <a:pt x="307" y="19"/>
                    <a:pt x="298" y="18"/>
                  </a:cubicBezTo>
                  <a:lnTo>
                    <a:pt x="295" y="0"/>
                  </a:lnTo>
                  <a:lnTo>
                    <a:pt x="263" y="5"/>
                  </a:lnTo>
                  <a:lnTo>
                    <a:pt x="266" y="24"/>
                  </a:lnTo>
                  <a:cubicBezTo>
                    <a:pt x="257" y="27"/>
                    <a:pt x="249" y="32"/>
                    <a:pt x="242" y="38"/>
                  </a:cubicBezTo>
                  <a:lnTo>
                    <a:pt x="227" y="27"/>
                  </a:lnTo>
                  <a:lnTo>
                    <a:pt x="208" y="54"/>
                  </a:lnTo>
                  <a:lnTo>
                    <a:pt x="223" y="65"/>
                  </a:lnTo>
                  <a:cubicBezTo>
                    <a:pt x="220" y="73"/>
                    <a:pt x="218" y="82"/>
                    <a:pt x="217" y="92"/>
                  </a:cubicBezTo>
                  <a:lnTo>
                    <a:pt x="198" y="95"/>
                  </a:lnTo>
                  <a:lnTo>
                    <a:pt x="204" y="127"/>
                  </a:lnTo>
                  <a:lnTo>
                    <a:pt x="222" y="124"/>
                  </a:lnTo>
                  <a:cubicBezTo>
                    <a:pt x="226" y="133"/>
                    <a:pt x="231" y="141"/>
                    <a:pt x="237" y="147"/>
                  </a:cubicBezTo>
                  <a:lnTo>
                    <a:pt x="226" y="163"/>
                  </a:lnTo>
                  <a:lnTo>
                    <a:pt x="253" y="182"/>
                  </a:lnTo>
                  <a:lnTo>
                    <a:pt x="264" y="166"/>
                  </a:lnTo>
                  <a:cubicBezTo>
                    <a:pt x="272" y="170"/>
                    <a:pt x="281" y="172"/>
                    <a:pt x="290" y="173"/>
                  </a:cubicBezTo>
                  <a:lnTo>
                    <a:pt x="294" y="191"/>
                  </a:lnTo>
                  <a:lnTo>
                    <a:pt x="326" y="186"/>
                  </a:lnTo>
                  <a:lnTo>
                    <a:pt x="323" y="167"/>
                  </a:lnTo>
                  <a:cubicBezTo>
                    <a:pt x="332" y="164"/>
                    <a:pt x="339" y="159"/>
                    <a:pt x="346" y="153"/>
                  </a:cubicBezTo>
                  <a:lnTo>
                    <a:pt x="362" y="164"/>
                  </a:lnTo>
                  <a:lnTo>
                    <a:pt x="381" y="137"/>
                  </a:lnTo>
                  <a:lnTo>
                    <a:pt x="365" y="126"/>
                  </a:lnTo>
                  <a:cubicBezTo>
                    <a:pt x="369" y="118"/>
                    <a:pt x="371" y="109"/>
                    <a:pt x="371" y="99"/>
                  </a:cubicBezTo>
                  <a:lnTo>
                    <a:pt x="390" y="96"/>
                  </a:lnTo>
                  <a:close/>
                  <a:moveTo>
                    <a:pt x="269" y="322"/>
                  </a:moveTo>
                  <a:cubicBezTo>
                    <a:pt x="269" y="323"/>
                    <a:pt x="269" y="323"/>
                    <a:pt x="269" y="323"/>
                  </a:cubicBezTo>
                  <a:cubicBezTo>
                    <a:pt x="269" y="325"/>
                    <a:pt x="269" y="326"/>
                    <a:pt x="268" y="327"/>
                  </a:cubicBezTo>
                  <a:cubicBezTo>
                    <a:pt x="268" y="327"/>
                    <a:pt x="268" y="328"/>
                    <a:pt x="268" y="328"/>
                  </a:cubicBezTo>
                  <a:cubicBezTo>
                    <a:pt x="268" y="330"/>
                    <a:pt x="268" y="331"/>
                    <a:pt x="267" y="332"/>
                  </a:cubicBezTo>
                  <a:cubicBezTo>
                    <a:pt x="267" y="333"/>
                    <a:pt x="267" y="333"/>
                    <a:pt x="267" y="333"/>
                  </a:cubicBezTo>
                  <a:cubicBezTo>
                    <a:pt x="267" y="334"/>
                    <a:pt x="266" y="335"/>
                    <a:pt x="266" y="337"/>
                  </a:cubicBezTo>
                  <a:cubicBezTo>
                    <a:pt x="266" y="337"/>
                    <a:pt x="266" y="338"/>
                    <a:pt x="266" y="338"/>
                  </a:cubicBezTo>
                  <a:cubicBezTo>
                    <a:pt x="265" y="339"/>
                    <a:pt x="265" y="340"/>
                    <a:pt x="265" y="341"/>
                  </a:cubicBezTo>
                  <a:cubicBezTo>
                    <a:pt x="264" y="341"/>
                    <a:pt x="264" y="342"/>
                    <a:pt x="264" y="342"/>
                  </a:cubicBezTo>
                  <a:cubicBezTo>
                    <a:pt x="262" y="350"/>
                    <a:pt x="258" y="356"/>
                    <a:pt x="254" y="363"/>
                  </a:cubicBezTo>
                  <a:cubicBezTo>
                    <a:pt x="254" y="363"/>
                    <a:pt x="253" y="364"/>
                    <a:pt x="252" y="365"/>
                  </a:cubicBezTo>
                  <a:cubicBezTo>
                    <a:pt x="252" y="365"/>
                    <a:pt x="252" y="366"/>
                    <a:pt x="252" y="366"/>
                  </a:cubicBezTo>
                  <a:cubicBezTo>
                    <a:pt x="251" y="367"/>
                    <a:pt x="251" y="368"/>
                    <a:pt x="250" y="369"/>
                  </a:cubicBezTo>
                  <a:cubicBezTo>
                    <a:pt x="250" y="369"/>
                    <a:pt x="250" y="369"/>
                    <a:pt x="250" y="369"/>
                  </a:cubicBezTo>
                  <a:cubicBezTo>
                    <a:pt x="248" y="372"/>
                    <a:pt x="245" y="374"/>
                    <a:pt x="243" y="377"/>
                  </a:cubicBezTo>
                  <a:cubicBezTo>
                    <a:pt x="243" y="377"/>
                    <a:pt x="243" y="377"/>
                    <a:pt x="243" y="377"/>
                  </a:cubicBezTo>
                  <a:cubicBezTo>
                    <a:pt x="242" y="378"/>
                    <a:pt x="241" y="379"/>
                    <a:pt x="240" y="380"/>
                  </a:cubicBezTo>
                  <a:cubicBezTo>
                    <a:pt x="240" y="380"/>
                    <a:pt x="240" y="380"/>
                    <a:pt x="240" y="380"/>
                  </a:cubicBezTo>
                  <a:cubicBezTo>
                    <a:pt x="236" y="383"/>
                    <a:pt x="233" y="386"/>
                    <a:pt x="229" y="389"/>
                  </a:cubicBezTo>
                  <a:cubicBezTo>
                    <a:pt x="229" y="389"/>
                    <a:pt x="229" y="389"/>
                    <a:pt x="229" y="390"/>
                  </a:cubicBezTo>
                  <a:cubicBezTo>
                    <a:pt x="228" y="390"/>
                    <a:pt x="227" y="391"/>
                    <a:pt x="226" y="391"/>
                  </a:cubicBezTo>
                  <a:cubicBezTo>
                    <a:pt x="226" y="391"/>
                    <a:pt x="226" y="392"/>
                    <a:pt x="225" y="392"/>
                  </a:cubicBezTo>
                  <a:cubicBezTo>
                    <a:pt x="223" y="394"/>
                    <a:pt x="220" y="395"/>
                    <a:pt x="216" y="397"/>
                  </a:cubicBezTo>
                  <a:cubicBezTo>
                    <a:pt x="216" y="397"/>
                    <a:pt x="216" y="397"/>
                    <a:pt x="216" y="397"/>
                  </a:cubicBezTo>
                  <a:cubicBezTo>
                    <a:pt x="215" y="398"/>
                    <a:pt x="214" y="398"/>
                    <a:pt x="213" y="399"/>
                  </a:cubicBezTo>
                  <a:cubicBezTo>
                    <a:pt x="213" y="399"/>
                    <a:pt x="213" y="399"/>
                    <a:pt x="212" y="399"/>
                  </a:cubicBezTo>
                  <a:cubicBezTo>
                    <a:pt x="211" y="399"/>
                    <a:pt x="210" y="400"/>
                    <a:pt x="209" y="400"/>
                  </a:cubicBezTo>
                  <a:cubicBezTo>
                    <a:pt x="204" y="403"/>
                    <a:pt x="198" y="404"/>
                    <a:pt x="192" y="406"/>
                  </a:cubicBezTo>
                  <a:cubicBezTo>
                    <a:pt x="191" y="406"/>
                    <a:pt x="189" y="406"/>
                    <a:pt x="188" y="407"/>
                  </a:cubicBezTo>
                  <a:cubicBezTo>
                    <a:pt x="187" y="407"/>
                    <a:pt x="187" y="407"/>
                    <a:pt x="186" y="407"/>
                  </a:cubicBezTo>
                  <a:cubicBezTo>
                    <a:pt x="185" y="407"/>
                    <a:pt x="184" y="407"/>
                    <a:pt x="183" y="407"/>
                  </a:cubicBezTo>
                  <a:cubicBezTo>
                    <a:pt x="183" y="407"/>
                    <a:pt x="182" y="407"/>
                    <a:pt x="182" y="407"/>
                  </a:cubicBezTo>
                  <a:cubicBezTo>
                    <a:pt x="181" y="408"/>
                    <a:pt x="179" y="408"/>
                    <a:pt x="178" y="408"/>
                  </a:cubicBezTo>
                  <a:cubicBezTo>
                    <a:pt x="178" y="408"/>
                    <a:pt x="178" y="408"/>
                    <a:pt x="177" y="408"/>
                  </a:cubicBezTo>
                  <a:cubicBezTo>
                    <a:pt x="176" y="408"/>
                    <a:pt x="175" y="408"/>
                    <a:pt x="173" y="408"/>
                  </a:cubicBezTo>
                  <a:cubicBezTo>
                    <a:pt x="173" y="408"/>
                    <a:pt x="172" y="408"/>
                    <a:pt x="172" y="408"/>
                  </a:cubicBezTo>
                  <a:cubicBezTo>
                    <a:pt x="171" y="408"/>
                    <a:pt x="169" y="408"/>
                    <a:pt x="168" y="408"/>
                  </a:cubicBezTo>
                  <a:cubicBezTo>
                    <a:pt x="168" y="408"/>
                    <a:pt x="167" y="408"/>
                    <a:pt x="167" y="408"/>
                  </a:cubicBezTo>
                  <a:cubicBezTo>
                    <a:pt x="165" y="408"/>
                    <a:pt x="164" y="408"/>
                    <a:pt x="162" y="408"/>
                  </a:cubicBezTo>
                  <a:cubicBezTo>
                    <a:pt x="161" y="408"/>
                    <a:pt x="159" y="407"/>
                    <a:pt x="158" y="407"/>
                  </a:cubicBezTo>
                  <a:cubicBezTo>
                    <a:pt x="157" y="407"/>
                    <a:pt x="157" y="407"/>
                    <a:pt x="157" y="407"/>
                  </a:cubicBezTo>
                  <a:cubicBezTo>
                    <a:pt x="155" y="407"/>
                    <a:pt x="154" y="407"/>
                    <a:pt x="153" y="406"/>
                  </a:cubicBezTo>
                  <a:cubicBezTo>
                    <a:pt x="153" y="406"/>
                    <a:pt x="152" y="406"/>
                    <a:pt x="152" y="406"/>
                  </a:cubicBezTo>
                  <a:cubicBezTo>
                    <a:pt x="150" y="406"/>
                    <a:pt x="149" y="406"/>
                    <a:pt x="148" y="405"/>
                  </a:cubicBezTo>
                  <a:cubicBezTo>
                    <a:pt x="147" y="405"/>
                    <a:pt x="147" y="405"/>
                    <a:pt x="147" y="405"/>
                  </a:cubicBezTo>
                  <a:cubicBezTo>
                    <a:pt x="146" y="405"/>
                    <a:pt x="145" y="404"/>
                    <a:pt x="143" y="404"/>
                  </a:cubicBezTo>
                  <a:cubicBezTo>
                    <a:pt x="143" y="404"/>
                    <a:pt x="142" y="404"/>
                    <a:pt x="142" y="404"/>
                  </a:cubicBezTo>
                  <a:cubicBezTo>
                    <a:pt x="141" y="403"/>
                    <a:pt x="140" y="403"/>
                    <a:pt x="139" y="403"/>
                  </a:cubicBezTo>
                  <a:cubicBezTo>
                    <a:pt x="138" y="403"/>
                    <a:pt x="138" y="402"/>
                    <a:pt x="138" y="402"/>
                  </a:cubicBezTo>
                  <a:cubicBezTo>
                    <a:pt x="136" y="402"/>
                    <a:pt x="135" y="401"/>
                    <a:pt x="134" y="401"/>
                  </a:cubicBezTo>
                  <a:cubicBezTo>
                    <a:pt x="128" y="398"/>
                    <a:pt x="122" y="396"/>
                    <a:pt x="117" y="392"/>
                  </a:cubicBezTo>
                  <a:cubicBezTo>
                    <a:pt x="116" y="392"/>
                    <a:pt x="116" y="391"/>
                    <a:pt x="115" y="390"/>
                  </a:cubicBezTo>
                  <a:cubicBezTo>
                    <a:pt x="114" y="390"/>
                    <a:pt x="114" y="390"/>
                    <a:pt x="114" y="390"/>
                  </a:cubicBezTo>
                  <a:cubicBezTo>
                    <a:pt x="113" y="389"/>
                    <a:pt x="112" y="389"/>
                    <a:pt x="111" y="388"/>
                  </a:cubicBezTo>
                  <a:cubicBezTo>
                    <a:pt x="111" y="388"/>
                    <a:pt x="111" y="388"/>
                    <a:pt x="111" y="388"/>
                  </a:cubicBezTo>
                  <a:cubicBezTo>
                    <a:pt x="108" y="386"/>
                    <a:pt x="106" y="383"/>
                    <a:pt x="103" y="381"/>
                  </a:cubicBezTo>
                  <a:cubicBezTo>
                    <a:pt x="103" y="381"/>
                    <a:pt x="103" y="381"/>
                    <a:pt x="103" y="381"/>
                  </a:cubicBezTo>
                  <a:cubicBezTo>
                    <a:pt x="102" y="380"/>
                    <a:pt x="101" y="379"/>
                    <a:pt x="100" y="378"/>
                  </a:cubicBezTo>
                  <a:cubicBezTo>
                    <a:pt x="100" y="378"/>
                    <a:pt x="100" y="378"/>
                    <a:pt x="100" y="378"/>
                  </a:cubicBezTo>
                  <a:cubicBezTo>
                    <a:pt x="97" y="375"/>
                    <a:pt x="94" y="371"/>
                    <a:pt x="91" y="367"/>
                  </a:cubicBezTo>
                  <a:cubicBezTo>
                    <a:pt x="91" y="367"/>
                    <a:pt x="91" y="367"/>
                    <a:pt x="90" y="367"/>
                  </a:cubicBezTo>
                  <a:cubicBezTo>
                    <a:pt x="90" y="366"/>
                    <a:pt x="89" y="365"/>
                    <a:pt x="89" y="364"/>
                  </a:cubicBezTo>
                  <a:cubicBezTo>
                    <a:pt x="88" y="364"/>
                    <a:pt x="88" y="364"/>
                    <a:pt x="88" y="363"/>
                  </a:cubicBezTo>
                  <a:cubicBezTo>
                    <a:pt x="86" y="361"/>
                    <a:pt x="85" y="358"/>
                    <a:pt x="83" y="355"/>
                  </a:cubicBezTo>
                  <a:cubicBezTo>
                    <a:pt x="83" y="354"/>
                    <a:pt x="83" y="354"/>
                    <a:pt x="83" y="354"/>
                  </a:cubicBezTo>
                  <a:cubicBezTo>
                    <a:pt x="82" y="353"/>
                    <a:pt x="82" y="352"/>
                    <a:pt x="81" y="351"/>
                  </a:cubicBezTo>
                  <a:cubicBezTo>
                    <a:pt x="81" y="351"/>
                    <a:pt x="81" y="351"/>
                    <a:pt x="81" y="350"/>
                  </a:cubicBezTo>
                  <a:cubicBezTo>
                    <a:pt x="81" y="349"/>
                    <a:pt x="80" y="348"/>
                    <a:pt x="80" y="347"/>
                  </a:cubicBezTo>
                  <a:cubicBezTo>
                    <a:pt x="77" y="341"/>
                    <a:pt x="75" y="333"/>
                    <a:pt x="73" y="326"/>
                  </a:cubicBezTo>
                  <a:cubicBezTo>
                    <a:pt x="73" y="325"/>
                    <a:pt x="73" y="325"/>
                    <a:pt x="73" y="324"/>
                  </a:cubicBezTo>
                  <a:cubicBezTo>
                    <a:pt x="73" y="323"/>
                    <a:pt x="73" y="322"/>
                    <a:pt x="73" y="321"/>
                  </a:cubicBezTo>
                  <a:cubicBezTo>
                    <a:pt x="73" y="321"/>
                    <a:pt x="73" y="320"/>
                    <a:pt x="73" y="320"/>
                  </a:cubicBezTo>
                  <a:cubicBezTo>
                    <a:pt x="72" y="319"/>
                    <a:pt x="72" y="317"/>
                    <a:pt x="72" y="316"/>
                  </a:cubicBezTo>
                  <a:cubicBezTo>
                    <a:pt x="72" y="316"/>
                    <a:pt x="72" y="316"/>
                    <a:pt x="72" y="316"/>
                  </a:cubicBezTo>
                  <a:cubicBezTo>
                    <a:pt x="72" y="314"/>
                    <a:pt x="72" y="313"/>
                    <a:pt x="72" y="311"/>
                  </a:cubicBezTo>
                  <a:cubicBezTo>
                    <a:pt x="72" y="311"/>
                    <a:pt x="72" y="310"/>
                    <a:pt x="72" y="310"/>
                  </a:cubicBezTo>
                  <a:cubicBezTo>
                    <a:pt x="72" y="309"/>
                    <a:pt x="72" y="308"/>
                    <a:pt x="72" y="306"/>
                  </a:cubicBezTo>
                  <a:cubicBezTo>
                    <a:pt x="72" y="306"/>
                    <a:pt x="72" y="306"/>
                    <a:pt x="72" y="305"/>
                  </a:cubicBezTo>
                  <a:cubicBezTo>
                    <a:pt x="72" y="304"/>
                    <a:pt x="72" y="302"/>
                    <a:pt x="72" y="301"/>
                  </a:cubicBezTo>
                  <a:cubicBezTo>
                    <a:pt x="72" y="299"/>
                    <a:pt x="73" y="297"/>
                    <a:pt x="73" y="296"/>
                  </a:cubicBezTo>
                  <a:cubicBezTo>
                    <a:pt x="73" y="295"/>
                    <a:pt x="73" y="295"/>
                    <a:pt x="73" y="295"/>
                  </a:cubicBezTo>
                  <a:cubicBezTo>
                    <a:pt x="73" y="293"/>
                    <a:pt x="73" y="292"/>
                    <a:pt x="73" y="291"/>
                  </a:cubicBezTo>
                  <a:cubicBezTo>
                    <a:pt x="74" y="291"/>
                    <a:pt x="74" y="290"/>
                    <a:pt x="74" y="290"/>
                  </a:cubicBezTo>
                  <a:cubicBezTo>
                    <a:pt x="74" y="288"/>
                    <a:pt x="74" y="287"/>
                    <a:pt x="75" y="286"/>
                  </a:cubicBezTo>
                  <a:cubicBezTo>
                    <a:pt x="75" y="285"/>
                    <a:pt x="75" y="285"/>
                    <a:pt x="75" y="285"/>
                  </a:cubicBezTo>
                  <a:cubicBezTo>
                    <a:pt x="75" y="284"/>
                    <a:pt x="75" y="283"/>
                    <a:pt x="76" y="281"/>
                  </a:cubicBezTo>
                  <a:cubicBezTo>
                    <a:pt x="76" y="281"/>
                    <a:pt x="76" y="280"/>
                    <a:pt x="76" y="280"/>
                  </a:cubicBezTo>
                  <a:cubicBezTo>
                    <a:pt x="77" y="279"/>
                    <a:pt x="77" y="278"/>
                    <a:pt x="77" y="277"/>
                  </a:cubicBezTo>
                  <a:cubicBezTo>
                    <a:pt x="77" y="277"/>
                    <a:pt x="78" y="276"/>
                    <a:pt x="78" y="276"/>
                  </a:cubicBezTo>
                  <a:cubicBezTo>
                    <a:pt x="78" y="274"/>
                    <a:pt x="79" y="273"/>
                    <a:pt x="79" y="272"/>
                  </a:cubicBezTo>
                  <a:cubicBezTo>
                    <a:pt x="79" y="272"/>
                    <a:pt x="79" y="272"/>
                    <a:pt x="79" y="272"/>
                  </a:cubicBezTo>
                  <a:cubicBezTo>
                    <a:pt x="82" y="266"/>
                    <a:pt x="84" y="261"/>
                    <a:pt x="88" y="255"/>
                  </a:cubicBezTo>
                  <a:cubicBezTo>
                    <a:pt x="88" y="255"/>
                    <a:pt x="89" y="254"/>
                    <a:pt x="89" y="253"/>
                  </a:cubicBezTo>
                  <a:cubicBezTo>
                    <a:pt x="90" y="253"/>
                    <a:pt x="90" y="252"/>
                    <a:pt x="90" y="252"/>
                  </a:cubicBezTo>
                  <a:cubicBezTo>
                    <a:pt x="91" y="251"/>
                    <a:pt x="91" y="250"/>
                    <a:pt x="92" y="249"/>
                  </a:cubicBezTo>
                  <a:cubicBezTo>
                    <a:pt x="92" y="249"/>
                    <a:pt x="92" y="249"/>
                    <a:pt x="92" y="249"/>
                  </a:cubicBezTo>
                  <a:cubicBezTo>
                    <a:pt x="94" y="246"/>
                    <a:pt x="96" y="244"/>
                    <a:pt x="99" y="241"/>
                  </a:cubicBezTo>
                  <a:cubicBezTo>
                    <a:pt x="99" y="241"/>
                    <a:pt x="99" y="241"/>
                    <a:pt x="99" y="241"/>
                  </a:cubicBezTo>
                  <a:cubicBezTo>
                    <a:pt x="100" y="240"/>
                    <a:pt x="101" y="239"/>
                    <a:pt x="101" y="238"/>
                  </a:cubicBezTo>
                  <a:cubicBezTo>
                    <a:pt x="102" y="238"/>
                    <a:pt x="102" y="238"/>
                    <a:pt x="102" y="238"/>
                  </a:cubicBezTo>
                  <a:cubicBezTo>
                    <a:pt x="105" y="235"/>
                    <a:pt x="109" y="232"/>
                    <a:pt x="113" y="229"/>
                  </a:cubicBezTo>
                  <a:cubicBezTo>
                    <a:pt x="113" y="229"/>
                    <a:pt x="113" y="229"/>
                    <a:pt x="113" y="229"/>
                  </a:cubicBezTo>
                  <a:cubicBezTo>
                    <a:pt x="114" y="228"/>
                    <a:pt x="115" y="227"/>
                    <a:pt x="116" y="227"/>
                  </a:cubicBezTo>
                  <a:cubicBezTo>
                    <a:pt x="116" y="227"/>
                    <a:pt x="116" y="226"/>
                    <a:pt x="116" y="226"/>
                  </a:cubicBezTo>
                  <a:cubicBezTo>
                    <a:pt x="119" y="224"/>
                    <a:pt x="122" y="223"/>
                    <a:pt x="125" y="221"/>
                  </a:cubicBezTo>
                  <a:cubicBezTo>
                    <a:pt x="126" y="221"/>
                    <a:pt x="126" y="221"/>
                    <a:pt x="126" y="221"/>
                  </a:cubicBezTo>
                  <a:cubicBezTo>
                    <a:pt x="127" y="220"/>
                    <a:pt x="128" y="220"/>
                    <a:pt x="129" y="219"/>
                  </a:cubicBezTo>
                  <a:cubicBezTo>
                    <a:pt x="129" y="219"/>
                    <a:pt x="129" y="219"/>
                    <a:pt x="129" y="219"/>
                  </a:cubicBezTo>
                  <a:cubicBezTo>
                    <a:pt x="130" y="219"/>
                    <a:pt x="131" y="218"/>
                    <a:pt x="132" y="218"/>
                  </a:cubicBezTo>
                  <a:cubicBezTo>
                    <a:pt x="138" y="215"/>
                    <a:pt x="144" y="214"/>
                    <a:pt x="150" y="212"/>
                  </a:cubicBezTo>
                  <a:cubicBezTo>
                    <a:pt x="151" y="212"/>
                    <a:pt x="153" y="212"/>
                    <a:pt x="154" y="211"/>
                  </a:cubicBezTo>
                  <a:cubicBezTo>
                    <a:pt x="154" y="211"/>
                    <a:pt x="155" y="211"/>
                    <a:pt x="156" y="211"/>
                  </a:cubicBezTo>
                  <a:cubicBezTo>
                    <a:pt x="156" y="211"/>
                    <a:pt x="157" y="211"/>
                    <a:pt x="158" y="211"/>
                  </a:cubicBezTo>
                  <a:cubicBezTo>
                    <a:pt x="159" y="211"/>
                    <a:pt x="160" y="211"/>
                    <a:pt x="160" y="211"/>
                  </a:cubicBezTo>
                  <a:cubicBezTo>
                    <a:pt x="161" y="210"/>
                    <a:pt x="163" y="210"/>
                    <a:pt x="164" y="210"/>
                  </a:cubicBezTo>
                  <a:cubicBezTo>
                    <a:pt x="164" y="210"/>
                    <a:pt x="164" y="210"/>
                    <a:pt x="164" y="210"/>
                  </a:cubicBezTo>
                  <a:cubicBezTo>
                    <a:pt x="166" y="210"/>
                    <a:pt x="167" y="210"/>
                    <a:pt x="169" y="210"/>
                  </a:cubicBezTo>
                  <a:cubicBezTo>
                    <a:pt x="169" y="210"/>
                    <a:pt x="170" y="210"/>
                    <a:pt x="170" y="210"/>
                  </a:cubicBezTo>
                  <a:cubicBezTo>
                    <a:pt x="171" y="210"/>
                    <a:pt x="172" y="210"/>
                    <a:pt x="174" y="210"/>
                  </a:cubicBezTo>
                  <a:cubicBezTo>
                    <a:pt x="174" y="210"/>
                    <a:pt x="174" y="210"/>
                    <a:pt x="175" y="210"/>
                  </a:cubicBezTo>
                  <a:cubicBezTo>
                    <a:pt x="176" y="210"/>
                    <a:pt x="178" y="210"/>
                    <a:pt x="179" y="210"/>
                  </a:cubicBezTo>
                  <a:cubicBezTo>
                    <a:pt x="181" y="211"/>
                    <a:pt x="183" y="211"/>
                    <a:pt x="184" y="211"/>
                  </a:cubicBezTo>
                  <a:cubicBezTo>
                    <a:pt x="184" y="211"/>
                    <a:pt x="185" y="211"/>
                    <a:pt x="185" y="211"/>
                  </a:cubicBezTo>
                  <a:cubicBezTo>
                    <a:pt x="186" y="211"/>
                    <a:pt x="188" y="211"/>
                    <a:pt x="189" y="212"/>
                  </a:cubicBezTo>
                  <a:cubicBezTo>
                    <a:pt x="189" y="212"/>
                    <a:pt x="190" y="212"/>
                    <a:pt x="190" y="212"/>
                  </a:cubicBezTo>
                  <a:cubicBezTo>
                    <a:pt x="191" y="212"/>
                    <a:pt x="193" y="212"/>
                    <a:pt x="194" y="213"/>
                  </a:cubicBezTo>
                  <a:cubicBezTo>
                    <a:pt x="194" y="213"/>
                    <a:pt x="195" y="213"/>
                    <a:pt x="195" y="213"/>
                  </a:cubicBezTo>
                  <a:cubicBezTo>
                    <a:pt x="196" y="213"/>
                    <a:pt x="197" y="214"/>
                    <a:pt x="199" y="214"/>
                  </a:cubicBezTo>
                  <a:cubicBezTo>
                    <a:pt x="199" y="214"/>
                    <a:pt x="200" y="214"/>
                    <a:pt x="200" y="214"/>
                  </a:cubicBezTo>
                  <a:cubicBezTo>
                    <a:pt x="201" y="215"/>
                    <a:pt x="202" y="215"/>
                    <a:pt x="203" y="215"/>
                  </a:cubicBezTo>
                  <a:cubicBezTo>
                    <a:pt x="203" y="215"/>
                    <a:pt x="204" y="216"/>
                    <a:pt x="204" y="216"/>
                  </a:cubicBezTo>
                  <a:cubicBezTo>
                    <a:pt x="206" y="216"/>
                    <a:pt x="207" y="217"/>
                    <a:pt x="208" y="217"/>
                  </a:cubicBezTo>
                  <a:cubicBezTo>
                    <a:pt x="214" y="220"/>
                    <a:pt x="219" y="222"/>
                    <a:pt x="224" y="226"/>
                  </a:cubicBezTo>
                  <a:cubicBezTo>
                    <a:pt x="225" y="226"/>
                    <a:pt x="226" y="227"/>
                    <a:pt x="227" y="228"/>
                  </a:cubicBezTo>
                  <a:cubicBezTo>
                    <a:pt x="227" y="228"/>
                    <a:pt x="228" y="228"/>
                    <a:pt x="228" y="228"/>
                  </a:cubicBezTo>
                  <a:cubicBezTo>
                    <a:pt x="229" y="229"/>
                    <a:pt x="230" y="229"/>
                    <a:pt x="230" y="230"/>
                  </a:cubicBezTo>
                  <a:cubicBezTo>
                    <a:pt x="231" y="230"/>
                    <a:pt x="231" y="230"/>
                    <a:pt x="231" y="230"/>
                  </a:cubicBezTo>
                  <a:cubicBezTo>
                    <a:pt x="234" y="232"/>
                    <a:pt x="236" y="235"/>
                    <a:pt x="239" y="237"/>
                  </a:cubicBezTo>
                  <a:cubicBezTo>
                    <a:pt x="239" y="237"/>
                    <a:pt x="239" y="237"/>
                    <a:pt x="239" y="237"/>
                  </a:cubicBezTo>
                  <a:cubicBezTo>
                    <a:pt x="240" y="238"/>
                    <a:pt x="241" y="239"/>
                    <a:pt x="242" y="240"/>
                  </a:cubicBezTo>
                  <a:cubicBezTo>
                    <a:pt x="242" y="240"/>
                    <a:pt x="242" y="240"/>
                    <a:pt x="242" y="240"/>
                  </a:cubicBezTo>
                  <a:cubicBezTo>
                    <a:pt x="245" y="243"/>
                    <a:pt x="248" y="247"/>
                    <a:pt x="251" y="251"/>
                  </a:cubicBezTo>
                  <a:cubicBezTo>
                    <a:pt x="251" y="251"/>
                    <a:pt x="251" y="251"/>
                    <a:pt x="251" y="251"/>
                  </a:cubicBezTo>
                  <a:cubicBezTo>
                    <a:pt x="252" y="252"/>
                    <a:pt x="253" y="253"/>
                    <a:pt x="253" y="254"/>
                  </a:cubicBezTo>
                  <a:cubicBezTo>
                    <a:pt x="253" y="254"/>
                    <a:pt x="253" y="254"/>
                    <a:pt x="254" y="255"/>
                  </a:cubicBezTo>
                  <a:cubicBezTo>
                    <a:pt x="256" y="257"/>
                    <a:pt x="257" y="260"/>
                    <a:pt x="259" y="264"/>
                  </a:cubicBezTo>
                  <a:cubicBezTo>
                    <a:pt x="259" y="264"/>
                    <a:pt x="259" y="264"/>
                    <a:pt x="259" y="264"/>
                  </a:cubicBezTo>
                  <a:cubicBezTo>
                    <a:pt x="260" y="265"/>
                    <a:pt x="260" y="266"/>
                    <a:pt x="260" y="267"/>
                  </a:cubicBezTo>
                  <a:cubicBezTo>
                    <a:pt x="261" y="267"/>
                    <a:pt x="261" y="267"/>
                    <a:pt x="261" y="268"/>
                  </a:cubicBezTo>
                  <a:cubicBezTo>
                    <a:pt x="261" y="269"/>
                    <a:pt x="262" y="270"/>
                    <a:pt x="262" y="271"/>
                  </a:cubicBezTo>
                  <a:cubicBezTo>
                    <a:pt x="265" y="276"/>
                    <a:pt x="266" y="282"/>
                    <a:pt x="268" y="288"/>
                  </a:cubicBezTo>
                  <a:cubicBezTo>
                    <a:pt x="268" y="289"/>
                    <a:pt x="268" y="291"/>
                    <a:pt x="269" y="292"/>
                  </a:cubicBezTo>
                  <a:cubicBezTo>
                    <a:pt x="269" y="293"/>
                    <a:pt x="269" y="293"/>
                    <a:pt x="269" y="294"/>
                  </a:cubicBezTo>
                  <a:cubicBezTo>
                    <a:pt x="269" y="295"/>
                    <a:pt x="269" y="296"/>
                    <a:pt x="269" y="297"/>
                  </a:cubicBezTo>
                  <a:cubicBezTo>
                    <a:pt x="269" y="297"/>
                    <a:pt x="269" y="298"/>
                    <a:pt x="269" y="298"/>
                  </a:cubicBezTo>
                  <a:cubicBezTo>
                    <a:pt x="270" y="299"/>
                    <a:pt x="270" y="301"/>
                    <a:pt x="270" y="302"/>
                  </a:cubicBezTo>
                  <a:cubicBezTo>
                    <a:pt x="270" y="302"/>
                    <a:pt x="270" y="302"/>
                    <a:pt x="270" y="303"/>
                  </a:cubicBezTo>
                  <a:cubicBezTo>
                    <a:pt x="270" y="304"/>
                    <a:pt x="270" y="305"/>
                    <a:pt x="270" y="307"/>
                  </a:cubicBezTo>
                  <a:lnTo>
                    <a:pt x="270" y="308"/>
                  </a:lnTo>
                  <a:cubicBezTo>
                    <a:pt x="270" y="309"/>
                    <a:pt x="270" y="311"/>
                    <a:pt x="270" y="312"/>
                  </a:cubicBezTo>
                  <a:cubicBezTo>
                    <a:pt x="270" y="312"/>
                    <a:pt x="270" y="313"/>
                    <a:pt x="270" y="313"/>
                  </a:cubicBezTo>
                  <a:cubicBezTo>
                    <a:pt x="270" y="314"/>
                    <a:pt x="270" y="316"/>
                    <a:pt x="270" y="318"/>
                  </a:cubicBezTo>
                  <a:cubicBezTo>
                    <a:pt x="269" y="319"/>
                    <a:pt x="269" y="321"/>
                    <a:pt x="269" y="322"/>
                  </a:cubicBezTo>
                  <a:close/>
                  <a:moveTo>
                    <a:pt x="336" y="353"/>
                  </a:moveTo>
                  <a:lnTo>
                    <a:pt x="341" y="294"/>
                  </a:lnTo>
                  <a:lnTo>
                    <a:pt x="308" y="291"/>
                  </a:lnTo>
                  <a:cubicBezTo>
                    <a:pt x="306" y="275"/>
                    <a:pt x="300" y="259"/>
                    <a:pt x="293" y="245"/>
                  </a:cubicBezTo>
                  <a:lnTo>
                    <a:pt x="319" y="223"/>
                  </a:lnTo>
                  <a:lnTo>
                    <a:pt x="281" y="178"/>
                  </a:lnTo>
                  <a:lnTo>
                    <a:pt x="255" y="200"/>
                  </a:lnTo>
                  <a:cubicBezTo>
                    <a:pt x="242" y="190"/>
                    <a:pt x="228" y="182"/>
                    <a:pt x="212" y="177"/>
                  </a:cubicBezTo>
                  <a:lnTo>
                    <a:pt x="215" y="144"/>
                  </a:lnTo>
                  <a:lnTo>
                    <a:pt x="156" y="139"/>
                  </a:lnTo>
                  <a:lnTo>
                    <a:pt x="153" y="172"/>
                  </a:lnTo>
                  <a:cubicBezTo>
                    <a:pt x="137" y="174"/>
                    <a:pt x="121" y="179"/>
                    <a:pt x="107" y="187"/>
                  </a:cubicBezTo>
                  <a:lnTo>
                    <a:pt x="85" y="161"/>
                  </a:lnTo>
                  <a:lnTo>
                    <a:pt x="40" y="199"/>
                  </a:lnTo>
                  <a:lnTo>
                    <a:pt x="62" y="225"/>
                  </a:lnTo>
                  <a:cubicBezTo>
                    <a:pt x="52" y="238"/>
                    <a:pt x="44" y="252"/>
                    <a:pt x="39" y="268"/>
                  </a:cubicBezTo>
                  <a:lnTo>
                    <a:pt x="5" y="265"/>
                  </a:lnTo>
                  <a:lnTo>
                    <a:pt x="0" y="324"/>
                  </a:lnTo>
                  <a:lnTo>
                    <a:pt x="34" y="327"/>
                  </a:lnTo>
                  <a:cubicBezTo>
                    <a:pt x="36" y="343"/>
                    <a:pt x="41" y="359"/>
                    <a:pt x="49" y="373"/>
                  </a:cubicBezTo>
                  <a:lnTo>
                    <a:pt x="23" y="395"/>
                  </a:lnTo>
                  <a:lnTo>
                    <a:pt x="61" y="440"/>
                  </a:lnTo>
                  <a:lnTo>
                    <a:pt x="87" y="418"/>
                  </a:lnTo>
                  <a:cubicBezTo>
                    <a:pt x="100" y="428"/>
                    <a:pt x="114" y="436"/>
                    <a:pt x="130" y="441"/>
                  </a:cubicBezTo>
                  <a:lnTo>
                    <a:pt x="127" y="474"/>
                  </a:lnTo>
                  <a:lnTo>
                    <a:pt x="186" y="480"/>
                  </a:lnTo>
                  <a:lnTo>
                    <a:pt x="189" y="446"/>
                  </a:lnTo>
                  <a:cubicBezTo>
                    <a:pt x="205" y="444"/>
                    <a:pt x="221" y="439"/>
                    <a:pt x="235" y="431"/>
                  </a:cubicBezTo>
                  <a:lnTo>
                    <a:pt x="257" y="457"/>
                  </a:lnTo>
                  <a:lnTo>
                    <a:pt x="302" y="419"/>
                  </a:lnTo>
                  <a:lnTo>
                    <a:pt x="280" y="393"/>
                  </a:lnTo>
                  <a:cubicBezTo>
                    <a:pt x="290" y="380"/>
                    <a:pt x="298" y="366"/>
                    <a:pt x="303" y="350"/>
                  </a:cubicBezTo>
                  <a:lnTo>
                    <a:pt x="336" y="353"/>
                  </a:lnTo>
                  <a:close/>
                  <a:moveTo>
                    <a:pt x="512" y="273"/>
                  </a:moveTo>
                  <a:cubicBezTo>
                    <a:pt x="512" y="273"/>
                    <a:pt x="512" y="274"/>
                    <a:pt x="512" y="274"/>
                  </a:cubicBezTo>
                  <a:cubicBezTo>
                    <a:pt x="512" y="275"/>
                    <a:pt x="512" y="276"/>
                    <a:pt x="511" y="276"/>
                  </a:cubicBezTo>
                  <a:cubicBezTo>
                    <a:pt x="511" y="277"/>
                    <a:pt x="511" y="277"/>
                    <a:pt x="511" y="277"/>
                  </a:cubicBezTo>
                  <a:cubicBezTo>
                    <a:pt x="511" y="278"/>
                    <a:pt x="511" y="279"/>
                    <a:pt x="511" y="280"/>
                  </a:cubicBezTo>
                  <a:cubicBezTo>
                    <a:pt x="511" y="280"/>
                    <a:pt x="511" y="281"/>
                    <a:pt x="511" y="281"/>
                  </a:cubicBezTo>
                  <a:cubicBezTo>
                    <a:pt x="510" y="282"/>
                    <a:pt x="510" y="282"/>
                    <a:pt x="510" y="283"/>
                  </a:cubicBezTo>
                  <a:cubicBezTo>
                    <a:pt x="510" y="284"/>
                    <a:pt x="510" y="284"/>
                    <a:pt x="510" y="284"/>
                  </a:cubicBezTo>
                  <a:cubicBezTo>
                    <a:pt x="509" y="285"/>
                    <a:pt x="509" y="286"/>
                    <a:pt x="509" y="286"/>
                  </a:cubicBezTo>
                  <a:cubicBezTo>
                    <a:pt x="509" y="287"/>
                    <a:pt x="509" y="287"/>
                    <a:pt x="508" y="287"/>
                  </a:cubicBezTo>
                  <a:cubicBezTo>
                    <a:pt x="507" y="292"/>
                    <a:pt x="504" y="297"/>
                    <a:pt x="502" y="302"/>
                  </a:cubicBezTo>
                  <a:cubicBezTo>
                    <a:pt x="501" y="302"/>
                    <a:pt x="501" y="303"/>
                    <a:pt x="500" y="303"/>
                  </a:cubicBezTo>
                  <a:cubicBezTo>
                    <a:pt x="500" y="304"/>
                    <a:pt x="500" y="304"/>
                    <a:pt x="500" y="304"/>
                  </a:cubicBezTo>
                  <a:cubicBezTo>
                    <a:pt x="500" y="305"/>
                    <a:pt x="499" y="305"/>
                    <a:pt x="499" y="306"/>
                  </a:cubicBezTo>
                  <a:cubicBezTo>
                    <a:pt x="499" y="306"/>
                    <a:pt x="498" y="306"/>
                    <a:pt x="498" y="306"/>
                  </a:cubicBezTo>
                  <a:cubicBezTo>
                    <a:pt x="497" y="308"/>
                    <a:pt x="495" y="310"/>
                    <a:pt x="494" y="312"/>
                  </a:cubicBezTo>
                  <a:cubicBezTo>
                    <a:pt x="494" y="312"/>
                    <a:pt x="494" y="312"/>
                    <a:pt x="493" y="312"/>
                  </a:cubicBezTo>
                  <a:cubicBezTo>
                    <a:pt x="493" y="312"/>
                    <a:pt x="492" y="313"/>
                    <a:pt x="492" y="313"/>
                  </a:cubicBezTo>
                  <a:cubicBezTo>
                    <a:pt x="492" y="314"/>
                    <a:pt x="492" y="314"/>
                    <a:pt x="491" y="314"/>
                  </a:cubicBezTo>
                  <a:cubicBezTo>
                    <a:pt x="489" y="316"/>
                    <a:pt x="487" y="318"/>
                    <a:pt x="484" y="320"/>
                  </a:cubicBezTo>
                  <a:cubicBezTo>
                    <a:pt x="484" y="320"/>
                    <a:pt x="484" y="320"/>
                    <a:pt x="484" y="320"/>
                  </a:cubicBezTo>
                  <a:cubicBezTo>
                    <a:pt x="483" y="321"/>
                    <a:pt x="482" y="321"/>
                    <a:pt x="482" y="322"/>
                  </a:cubicBezTo>
                  <a:cubicBezTo>
                    <a:pt x="482" y="322"/>
                    <a:pt x="481" y="322"/>
                    <a:pt x="481" y="322"/>
                  </a:cubicBezTo>
                  <a:cubicBezTo>
                    <a:pt x="479" y="323"/>
                    <a:pt x="477" y="325"/>
                    <a:pt x="475" y="326"/>
                  </a:cubicBezTo>
                  <a:cubicBezTo>
                    <a:pt x="475" y="326"/>
                    <a:pt x="475" y="326"/>
                    <a:pt x="475" y="326"/>
                  </a:cubicBezTo>
                  <a:cubicBezTo>
                    <a:pt x="474" y="326"/>
                    <a:pt x="473" y="327"/>
                    <a:pt x="473" y="327"/>
                  </a:cubicBezTo>
                  <a:cubicBezTo>
                    <a:pt x="472" y="327"/>
                    <a:pt x="472" y="327"/>
                    <a:pt x="472" y="327"/>
                  </a:cubicBezTo>
                  <a:cubicBezTo>
                    <a:pt x="471" y="327"/>
                    <a:pt x="471" y="328"/>
                    <a:pt x="470" y="328"/>
                  </a:cubicBezTo>
                  <a:cubicBezTo>
                    <a:pt x="466" y="330"/>
                    <a:pt x="462" y="331"/>
                    <a:pt x="458" y="332"/>
                  </a:cubicBezTo>
                  <a:cubicBezTo>
                    <a:pt x="457" y="332"/>
                    <a:pt x="456" y="332"/>
                    <a:pt x="455" y="332"/>
                  </a:cubicBezTo>
                  <a:cubicBezTo>
                    <a:pt x="455" y="333"/>
                    <a:pt x="454" y="333"/>
                    <a:pt x="454" y="333"/>
                  </a:cubicBezTo>
                  <a:cubicBezTo>
                    <a:pt x="453" y="333"/>
                    <a:pt x="452" y="333"/>
                    <a:pt x="452" y="333"/>
                  </a:cubicBezTo>
                  <a:cubicBezTo>
                    <a:pt x="451" y="333"/>
                    <a:pt x="451" y="333"/>
                    <a:pt x="451" y="333"/>
                  </a:cubicBezTo>
                  <a:cubicBezTo>
                    <a:pt x="450" y="333"/>
                    <a:pt x="449" y="333"/>
                    <a:pt x="448" y="333"/>
                  </a:cubicBezTo>
                  <a:cubicBezTo>
                    <a:pt x="448" y="333"/>
                    <a:pt x="448" y="333"/>
                    <a:pt x="448" y="333"/>
                  </a:cubicBezTo>
                  <a:cubicBezTo>
                    <a:pt x="447" y="333"/>
                    <a:pt x="446" y="333"/>
                    <a:pt x="444" y="333"/>
                  </a:cubicBezTo>
                  <a:cubicBezTo>
                    <a:pt x="444" y="333"/>
                    <a:pt x="444" y="333"/>
                    <a:pt x="444" y="333"/>
                  </a:cubicBezTo>
                  <a:cubicBezTo>
                    <a:pt x="443" y="333"/>
                    <a:pt x="442" y="333"/>
                    <a:pt x="441" y="333"/>
                  </a:cubicBezTo>
                  <a:cubicBezTo>
                    <a:pt x="441" y="333"/>
                    <a:pt x="441" y="333"/>
                    <a:pt x="440" y="333"/>
                  </a:cubicBezTo>
                  <a:cubicBezTo>
                    <a:pt x="439" y="333"/>
                    <a:pt x="438" y="333"/>
                    <a:pt x="437" y="333"/>
                  </a:cubicBezTo>
                  <a:cubicBezTo>
                    <a:pt x="436" y="333"/>
                    <a:pt x="435" y="333"/>
                    <a:pt x="434" y="333"/>
                  </a:cubicBezTo>
                  <a:cubicBezTo>
                    <a:pt x="434" y="333"/>
                    <a:pt x="433" y="333"/>
                    <a:pt x="433" y="333"/>
                  </a:cubicBezTo>
                  <a:cubicBezTo>
                    <a:pt x="432" y="333"/>
                    <a:pt x="431" y="333"/>
                    <a:pt x="431" y="332"/>
                  </a:cubicBezTo>
                  <a:cubicBezTo>
                    <a:pt x="430" y="332"/>
                    <a:pt x="430" y="332"/>
                    <a:pt x="430" y="332"/>
                  </a:cubicBezTo>
                  <a:cubicBezTo>
                    <a:pt x="429" y="332"/>
                    <a:pt x="428" y="332"/>
                    <a:pt x="427" y="332"/>
                  </a:cubicBezTo>
                  <a:cubicBezTo>
                    <a:pt x="427" y="331"/>
                    <a:pt x="426" y="331"/>
                    <a:pt x="426" y="331"/>
                  </a:cubicBezTo>
                  <a:cubicBezTo>
                    <a:pt x="425" y="331"/>
                    <a:pt x="424" y="331"/>
                    <a:pt x="424" y="331"/>
                  </a:cubicBezTo>
                  <a:cubicBezTo>
                    <a:pt x="423" y="331"/>
                    <a:pt x="423" y="331"/>
                    <a:pt x="423" y="330"/>
                  </a:cubicBezTo>
                  <a:cubicBezTo>
                    <a:pt x="422" y="330"/>
                    <a:pt x="421" y="330"/>
                    <a:pt x="421" y="330"/>
                  </a:cubicBezTo>
                  <a:cubicBezTo>
                    <a:pt x="420" y="330"/>
                    <a:pt x="420" y="330"/>
                    <a:pt x="420" y="329"/>
                  </a:cubicBezTo>
                  <a:cubicBezTo>
                    <a:pt x="419" y="329"/>
                    <a:pt x="418" y="329"/>
                    <a:pt x="417" y="328"/>
                  </a:cubicBezTo>
                  <a:cubicBezTo>
                    <a:pt x="413" y="327"/>
                    <a:pt x="409" y="325"/>
                    <a:pt x="405" y="322"/>
                  </a:cubicBezTo>
                  <a:cubicBezTo>
                    <a:pt x="405" y="322"/>
                    <a:pt x="404" y="322"/>
                    <a:pt x="404" y="321"/>
                  </a:cubicBezTo>
                  <a:cubicBezTo>
                    <a:pt x="403" y="321"/>
                    <a:pt x="403" y="321"/>
                    <a:pt x="403" y="321"/>
                  </a:cubicBezTo>
                  <a:cubicBezTo>
                    <a:pt x="402" y="320"/>
                    <a:pt x="402" y="320"/>
                    <a:pt x="401" y="319"/>
                  </a:cubicBezTo>
                  <a:cubicBezTo>
                    <a:pt x="401" y="319"/>
                    <a:pt x="401" y="319"/>
                    <a:pt x="401" y="319"/>
                  </a:cubicBezTo>
                  <a:cubicBezTo>
                    <a:pt x="399" y="318"/>
                    <a:pt x="397" y="316"/>
                    <a:pt x="395" y="315"/>
                  </a:cubicBezTo>
                  <a:cubicBezTo>
                    <a:pt x="395" y="314"/>
                    <a:pt x="395" y="314"/>
                    <a:pt x="395" y="314"/>
                  </a:cubicBezTo>
                  <a:cubicBezTo>
                    <a:pt x="395" y="314"/>
                    <a:pt x="394" y="313"/>
                    <a:pt x="393" y="313"/>
                  </a:cubicBezTo>
                  <a:cubicBezTo>
                    <a:pt x="393" y="313"/>
                    <a:pt x="393" y="312"/>
                    <a:pt x="393" y="312"/>
                  </a:cubicBezTo>
                  <a:cubicBezTo>
                    <a:pt x="391" y="310"/>
                    <a:pt x="389" y="307"/>
                    <a:pt x="387" y="305"/>
                  </a:cubicBezTo>
                  <a:cubicBezTo>
                    <a:pt x="387" y="305"/>
                    <a:pt x="387" y="305"/>
                    <a:pt x="386" y="304"/>
                  </a:cubicBezTo>
                  <a:cubicBezTo>
                    <a:pt x="386" y="304"/>
                    <a:pt x="386" y="303"/>
                    <a:pt x="385" y="303"/>
                  </a:cubicBezTo>
                  <a:cubicBezTo>
                    <a:pt x="385" y="302"/>
                    <a:pt x="385" y="302"/>
                    <a:pt x="385" y="302"/>
                  </a:cubicBezTo>
                  <a:cubicBezTo>
                    <a:pt x="384" y="300"/>
                    <a:pt x="382" y="298"/>
                    <a:pt x="381" y="296"/>
                  </a:cubicBezTo>
                  <a:cubicBezTo>
                    <a:pt x="381" y="296"/>
                    <a:pt x="381" y="296"/>
                    <a:pt x="381" y="296"/>
                  </a:cubicBezTo>
                  <a:cubicBezTo>
                    <a:pt x="381" y="295"/>
                    <a:pt x="380" y="294"/>
                    <a:pt x="380" y="294"/>
                  </a:cubicBezTo>
                  <a:cubicBezTo>
                    <a:pt x="380" y="293"/>
                    <a:pt x="380" y="293"/>
                    <a:pt x="380" y="293"/>
                  </a:cubicBezTo>
                  <a:cubicBezTo>
                    <a:pt x="380" y="292"/>
                    <a:pt x="379" y="292"/>
                    <a:pt x="379" y="291"/>
                  </a:cubicBezTo>
                  <a:cubicBezTo>
                    <a:pt x="377" y="286"/>
                    <a:pt x="375" y="281"/>
                    <a:pt x="374" y="276"/>
                  </a:cubicBezTo>
                  <a:cubicBezTo>
                    <a:pt x="374" y="275"/>
                    <a:pt x="374" y="275"/>
                    <a:pt x="374" y="275"/>
                  </a:cubicBezTo>
                  <a:cubicBezTo>
                    <a:pt x="374" y="274"/>
                    <a:pt x="374" y="273"/>
                    <a:pt x="374" y="273"/>
                  </a:cubicBezTo>
                  <a:cubicBezTo>
                    <a:pt x="374" y="272"/>
                    <a:pt x="374" y="272"/>
                    <a:pt x="374" y="272"/>
                  </a:cubicBezTo>
                  <a:cubicBezTo>
                    <a:pt x="374" y="271"/>
                    <a:pt x="374" y="270"/>
                    <a:pt x="374" y="269"/>
                  </a:cubicBezTo>
                  <a:cubicBezTo>
                    <a:pt x="374" y="269"/>
                    <a:pt x="374" y="269"/>
                    <a:pt x="374" y="269"/>
                  </a:cubicBezTo>
                  <a:cubicBezTo>
                    <a:pt x="374" y="267"/>
                    <a:pt x="374" y="266"/>
                    <a:pt x="374" y="265"/>
                  </a:cubicBezTo>
                  <a:cubicBezTo>
                    <a:pt x="373" y="265"/>
                    <a:pt x="374" y="265"/>
                    <a:pt x="374" y="264"/>
                  </a:cubicBezTo>
                  <a:cubicBezTo>
                    <a:pt x="373" y="264"/>
                    <a:pt x="374" y="263"/>
                    <a:pt x="374" y="262"/>
                  </a:cubicBezTo>
                  <a:cubicBezTo>
                    <a:pt x="374" y="262"/>
                    <a:pt x="374" y="261"/>
                    <a:pt x="374" y="261"/>
                  </a:cubicBezTo>
                  <a:cubicBezTo>
                    <a:pt x="374" y="260"/>
                    <a:pt x="374" y="259"/>
                    <a:pt x="374" y="258"/>
                  </a:cubicBezTo>
                  <a:cubicBezTo>
                    <a:pt x="374" y="257"/>
                    <a:pt x="374" y="256"/>
                    <a:pt x="374" y="255"/>
                  </a:cubicBezTo>
                  <a:cubicBezTo>
                    <a:pt x="374" y="254"/>
                    <a:pt x="374" y="254"/>
                    <a:pt x="374" y="254"/>
                  </a:cubicBezTo>
                  <a:cubicBezTo>
                    <a:pt x="374" y="253"/>
                    <a:pt x="374" y="252"/>
                    <a:pt x="375" y="252"/>
                  </a:cubicBezTo>
                  <a:cubicBezTo>
                    <a:pt x="375" y="251"/>
                    <a:pt x="375" y="251"/>
                    <a:pt x="375" y="251"/>
                  </a:cubicBezTo>
                  <a:cubicBezTo>
                    <a:pt x="375" y="250"/>
                    <a:pt x="375" y="249"/>
                    <a:pt x="375" y="248"/>
                  </a:cubicBezTo>
                  <a:cubicBezTo>
                    <a:pt x="375" y="247"/>
                    <a:pt x="376" y="247"/>
                    <a:pt x="376" y="247"/>
                  </a:cubicBezTo>
                  <a:cubicBezTo>
                    <a:pt x="376" y="246"/>
                    <a:pt x="376" y="245"/>
                    <a:pt x="376" y="245"/>
                  </a:cubicBezTo>
                  <a:cubicBezTo>
                    <a:pt x="376" y="244"/>
                    <a:pt x="376" y="244"/>
                    <a:pt x="377" y="243"/>
                  </a:cubicBezTo>
                  <a:cubicBezTo>
                    <a:pt x="377" y="243"/>
                    <a:pt x="377" y="242"/>
                    <a:pt x="377" y="241"/>
                  </a:cubicBezTo>
                  <a:cubicBezTo>
                    <a:pt x="377" y="241"/>
                    <a:pt x="377" y="241"/>
                    <a:pt x="378" y="240"/>
                  </a:cubicBezTo>
                  <a:cubicBezTo>
                    <a:pt x="378" y="240"/>
                    <a:pt x="378" y="239"/>
                    <a:pt x="379" y="238"/>
                  </a:cubicBezTo>
                  <a:cubicBezTo>
                    <a:pt x="379" y="238"/>
                    <a:pt x="379" y="238"/>
                    <a:pt x="379" y="238"/>
                  </a:cubicBezTo>
                  <a:cubicBezTo>
                    <a:pt x="380" y="234"/>
                    <a:pt x="382" y="230"/>
                    <a:pt x="385" y="226"/>
                  </a:cubicBezTo>
                  <a:cubicBezTo>
                    <a:pt x="385" y="226"/>
                    <a:pt x="385" y="225"/>
                    <a:pt x="386" y="224"/>
                  </a:cubicBezTo>
                  <a:cubicBezTo>
                    <a:pt x="386" y="224"/>
                    <a:pt x="386" y="224"/>
                    <a:pt x="386" y="224"/>
                  </a:cubicBezTo>
                  <a:cubicBezTo>
                    <a:pt x="387" y="223"/>
                    <a:pt x="387" y="223"/>
                    <a:pt x="387" y="222"/>
                  </a:cubicBezTo>
                  <a:cubicBezTo>
                    <a:pt x="388" y="222"/>
                    <a:pt x="388" y="222"/>
                    <a:pt x="388" y="222"/>
                  </a:cubicBezTo>
                  <a:cubicBezTo>
                    <a:pt x="389" y="220"/>
                    <a:pt x="391" y="218"/>
                    <a:pt x="392" y="216"/>
                  </a:cubicBezTo>
                  <a:cubicBezTo>
                    <a:pt x="392" y="216"/>
                    <a:pt x="393" y="216"/>
                    <a:pt x="393" y="216"/>
                  </a:cubicBezTo>
                  <a:cubicBezTo>
                    <a:pt x="393" y="215"/>
                    <a:pt x="394" y="215"/>
                    <a:pt x="394" y="214"/>
                  </a:cubicBezTo>
                  <a:cubicBezTo>
                    <a:pt x="394" y="214"/>
                    <a:pt x="395" y="214"/>
                    <a:pt x="395" y="214"/>
                  </a:cubicBezTo>
                  <a:cubicBezTo>
                    <a:pt x="397" y="212"/>
                    <a:pt x="400" y="210"/>
                    <a:pt x="402" y="208"/>
                  </a:cubicBezTo>
                  <a:cubicBezTo>
                    <a:pt x="402" y="208"/>
                    <a:pt x="402" y="207"/>
                    <a:pt x="403" y="207"/>
                  </a:cubicBezTo>
                  <a:cubicBezTo>
                    <a:pt x="403" y="207"/>
                    <a:pt x="404" y="207"/>
                    <a:pt x="404" y="206"/>
                  </a:cubicBezTo>
                  <a:cubicBezTo>
                    <a:pt x="405" y="206"/>
                    <a:pt x="405" y="206"/>
                    <a:pt x="405" y="206"/>
                  </a:cubicBezTo>
                  <a:cubicBezTo>
                    <a:pt x="407" y="205"/>
                    <a:pt x="409" y="203"/>
                    <a:pt x="411" y="202"/>
                  </a:cubicBezTo>
                  <a:cubicBezTo>
                    <a:pt x="411" y="202"/>
                    <a:pt x="411" y="202"/>
                    <a:pt x="411" y="202"/>
                  </a:cubicBezTo>
                  <a:cubicBezTo>
                    <a:pt x="412" y="202"/>
                    <a:pt x="413" y="201"/>
                    <a:pt x="413" y="201"/>
                  </a:cubicBezTo>
                  <a:cubicBezTo>
                    <a:pt x="414" y="201"/>
                    <a:pt x="414" y="201"/>
                    <a:pt x="414" y="201"/>
                  </a:cubicBezTo>
                  <a:cubicBezTo>
                    <a:pt x="415" y="200"/>
                    <a:pt x="415" y="200"/>
                    <a:pt x="416" y="200"/>
                  </a:cubicBezTo>
                  <a:cubicBezTo>
                    <a:pt x="420" y="198"/>
                    <a:pt x="424" y="197"/>
                    <a:pt x="428" y="196"/>
                  </a:cubicBezTo>
                  <a:cubicBezTo>
                    <a:pt x="429" y="196"/>
                    <a:pt x="430" y="196"/>
                    <a:pt x="431" y="195"/>
                  </a:cubicBezTo>
                  <a:cubicBezTo>
                    <a:pt x="431" y="195"/>
                    <a:pt x="432" y="195"/>
                    <a:pt x="432" y="195"/>
                  </a:cubicBezTo>
                  <a:cubicBezTo>
                    <a:pt x="433" y="195"/>
                    <a:pt x="434" y="195"/>
                    <a:pt x="434" y="195"/>
                  </a:cubicBezTo>
                  <a:cubicBezTo>
                    <a:pt x="435" y="195"/>
                    <a:pt x="435" y="195"/>
                    <a:pt x="435" y="195"/>
                  </a:cubicBezTo>
                  <a:cubicBezTo>
                    <a:pt x="436" y="195"/>
                    <a:pt x="437" y="195"/>
                    <a:pt x="438" y="195"/>
                  </a:cubicBezTo>
                  <a:cubicBezTo>
                    <a:pt x="438" y="195"/>
                    <a:pt x="438" y="195"/>
                    <a:pt x="438" y="195"/>
                  </a:cubicBezTo>
                  <a:cubicBezTo>
                    <a:pt x="439" y="194"/>
                    <a:pt x="440" y="194"/>
                    <a:pt x="442" y="194"/>
                  </a:cubicBezTo>
                  <a:cubicBezTo>
                    <a:pt x="442" y="194"/>
                    <a:pt x="442" y="194"/>
                    <a:pt x="443" y="194"/>
                  </a:cubicBezTo>
                  <a:cubicBezTo>
                    <a:pt x="443" y="194"/>
                    <a:pt x="444" y="194"/>
                    <a:pt x="445" y="194"/>
                  </a:cubicBezTo>
                  <a:cubicBezTo>
                    <a:pt x="445" y="194"/>
                    <a:pt x="446" y="194"/>
                    <a:pt x="446" y="194"/>
                  </a:cubicBezTo>
                  <a:cubicBezTo>
                    <a:pt x="447" y="194"/>
                    <a:pt x="448" y="195"/>
                    <a:pt x="449" y="195"/>
                  </a:cubicBezTo>
                  <a:cubicBezTo>
                    <a:pt x="450" y="195"/>
                    <a:pt x="451" y="195"/>
                    <a:pt x="452" y="195"/>
                  </a:cubicBezTo>
                  <a:cubicBezTo>
                    <a:pt x="453" y="195"/>
                    <a:pt x="453" y="195"/>
                    <a:pt x="453" y="195"/>
                  </a:cubicBezTo>
                  <a:cubicBezTo>
                    <a:pt x="454" y="195"/>
                    <a:pt x="455" y="195"/>
                    <a:pt x="455" y="196"/>
                  </a:cubicBezTo>
                  <a:cubicBezTo>
                    <a:pt x="456" y="196"/>
                    <a:pt x="456" y="196"/>
                    <a:pt x="456" y="196"/>
                  </a:cubicBezTo>
                  <a:cubicBezTo>
                    <a:pt x="457" y="196"/>
                    <a:pt x="458" y="196"/>
                    <a:pt x="459" y="196"/>
                  </a:cubicBezTo>
                  <a:cubicBezTo>
                    <a:pt x="460" y="196"/>
                    <a:pt x="460" y="196"/>
                    <a:pt x="460" y="196"/>
                  </a:cubicBezTo>
                  <a:cubicBezTo>
                    <a:pt x="461" y="197"/>
                    <a:pt x="462" y="197"/>
                    <a:pt x="462" y="197"/>
                  </a:cubicBezTo>
                  <a:cubicBezTo>
                    <a:pt x="463" y="197"/>
                    <a:pt x="463" y="197"/>
                    <a:pt x="463" y="197"/>
                  </a:cubicBezTo>
                  <a:cubicBezTo>
                    <a:pt x="464" y="198"/>
                    <a:pt x="465" y="198"/>
                    <a:pt x="466" y="198"/>
                  </a:cubicBezTo>
                  <a:cubicBezTo>
                    <a:pt x="466" y="198"/>
                    <a:pt x="466" y="198"/>
                    <a:pt x="467" y="198"/>
                  </a:cubicBezTo>
                  <a:cubicBezTo>
                    <a:pt x="467" y="199"/>
                    <a:pt x="468" y="199"/>
                    <a:pt x="469" y="200"/>
                  </a:cubicBezTo>
                  <a:cubicBezTo>
                    <a:pt x="473" y="201"/>
                    <a:pt x="477" y="203"/>
                    <a:pt x="481" y="205"/>
                  </a:cubicBezTo>
                  <a:cubicBezTo>
                    <a:pt x="481" y="206"/>
                    <a:pt x="482" y="206"/>
                    <a:pt x="483" y="207"/>
                  </a:cubicBezTo>
                  <a:cubicBezTo>
                    <a:pt x="483" y="207"/>
                    <a:pt x="483" y="207"/>
                    <a:pt x="483" y="207"/>
                  </a:cubicBezTo>
                  <a:cubicBezTo>
                    <a:pt x="484" y="207"/>
                    <a:pt x="484" y="208"/>
                    <a:pt x="485" y="208"/>
                  </a:cubicBezTo>
                  <a:cubicBezTo>
                    <a:pt x="485" y="208"/>
                    <a:pt x="485" y="209"/>
                    <a:pt x="485" y="209"/>
                  </a:cubicBezTo>
                  <a:cubicBezTo>
                    <a:pt x="487" y="210"/>
                    <a:pt x="489" y="212"/>
                    <a:pt x="491" y="213"/>
                  </a:cubicBezTo>
                  <a:cubicBezTo>
                    <a:pt x="491" y="213"/>
                    <a:pt x="491" y="213"/>
                    <a:pt x="491" y="214"/>
                  </a:cubicBezTo>
                  <a:cubicBezTo>
                    <a:pt x="492" y="214"/>
                    <a:pt x="492" y="215"/>
                    <a:pt x="493" y="215"/>
                  </a:cubicBezTo>
                  <a:cubicBezTo>
                    <a:pt x="493" y="215"/>
                    <a:pt x="493" y="215"/>
                    <a:pt x="493" y="216"/>
                  </a:cubicBezTo>
                  <a:cubicBezTo>
                    <a:pt x="495" y="218"/>
                    <a:pt x="497" y="220"/>
                    <a:pt x="499" y="223"/>
                  </a:cubicBezTo>
                  <a:cubicBezTo>
                    <a:pt x="499" y="223"/>
                    <a:pt x="499" y="223"/>
                    <a:pt x="500" y="223"/>
                  </a:cubicBezTo>
                  <a:cubicBezTo>
                    <a:pt x="500" y="224"/>
                    <a:pt x="500" y="225"/>
                    <a:pt x="501" y="225"/>
                  </a:cubicBezTo>
                  <a:cubicBezTo>
                    <a:pt x="501" y="225"/>
                    <a:pt x="501" y="226"/>
                    <a:pt x="501" y="226"/>
                  </a:cubicBezTo>
                  <a:cubicBezTo>
                    <a:pt x="502" y="228"/>
                    <a:pt x="504" y="230"/>
                    <a:pt x="505" y="232"/>
                  </a:cubicBezTo>
                  <a:cubicBezTo>
                    <a:pt x="505" y="232"/>
                    <a:pt x="505" y="232"/>
                    <a:pt x="505" y="232"/>
                  </a:cubicBezTo>
                  <a:cubicBezTo>
                    <a:pt x="505" y="233"/>
                    <a:pt x="506" y="234"/>
                    <a:pt x="506" y="234"/>
                  </a:cubicBezTo>
                  <a:cubicBezTo>
                    <a:pt x="506" y="234"/>
                    <a:pt x="506" y="235"/>
                    <a:pt x="506" y="235"/>
                  </a:cubicBezTo>
                  <a:cubicBezTo>
                    <a:pt x="507" y="236"/>
                    <a:pt x="507" y="236"/>
                    <a:pt x="507" y="237"/>
                  </a:cubicBezTo>
                  <a:cubicBezTo>
                    <a:pt x="509" y="241"/>
                    <a:pt x="510" y="245"/>
                    <a:pt x="511" y="249"/>
                  </a:cubicBezTo>
                  <a:cubicBezTo>
                    <a:pt x="511" y="250"/>
                    <a:pt x="511" y="251"/>
                    <a:pt x="512" y="252"/>
                  </a:cubicBezTo>
                  <a:cubicBezTo>
                    <a:pt x="512" y="252"/>
                    <a:pt x="512" y="253"/>
                    <a:pt x="512" y="253"/>
                  </a:cubicBezTo>
                  <a:cubicBezTo>
                    <a:pt x="512" y="254"/>
                    <a:pt x="512" y="254"/>
                    <a:pt x="512" y="255"/>
                  </a:cubicBezTo>
                  <a:cubicBezTo>
                    <a:pt x="512" y="256"/>
                    <a:pt x="512" y="256"/>
                    <a:pt x="512" y="256"/>
                  </a:cubicBezTo>
                  <a:cubicBezTo>
                    <a:pt x="512" y="257"/>
                    <a:pt x="512" y="258"/>
                    <a:pt x="512" y="259"/>
                  </a:cubicBezTo>
                  <a:cubicBezTo>
                    <a:pt x="512" y="259"/>
                    <a:pt x="512" y="259"/>
                    <a:pt x="512" y="259"/>
                  </a:cubicBezTo>
                  <a:cubicBezTo>
                    <a:pt x="512" y="260"/>
                    <a:pt x="513" y="261"/>
                    <a:pt x="513" y="262"/>
                  </a:cubicBezTo>
                  <a:lnTo>
                    <a:pt x="513" y="263"/>
                  </a:lnTo>
                  <a:cubicBezTo>
                    <a:pt x="513" y="264"/>
                    <a:pt x="513" y="265"/>
                    <a:pt x="513" y="266"/>
                  </a:cubicBezTo>
                  <a:cubicBezTo>
                    <a:pt x="513" y="266"/>
                    <a:pt x="513" y="266"/>
                    <a:pt x="513" y="267"/>
                  </a:cubicBezTo>
                  <a:cubicBezTo>
                    <a:pt x="512" y="268"/>
                    <a:pt x="512" y="269"/>
                    <a:pt x="512" y="270"/>
                  </a:cubicBezTo>
                  <a:cubicBezTo>
                    <a:pt x="512" y="271"/>
                    <a:pt x="512" y="272"/>
                    <a:pt x="512" y="273"/>
                  </a:cubicBezTo>
                  <a:close/>
                  <a:moveTo>
                    <a:pt x="559" y="295"/>
                  </a:moveTo>
                  <a:lnTo>
                    <a:pt x="563" y="254"/>
                  </a:lnTo>
                  <a:lnTo>
                    <a:pt x="539" y="252"/>
                  </a:lnTo>
                  <a:cubicBezTo>
                    <a:pt x="538" y="240"/>
                    <a:pt x="534" y="229"/>
                    <a:pt x="529" y="219"/>
                  </a:cubicBezTo>
                  <a:lnTo>
                    <a:pt x="547" y="203"/>
                  </a:lnTo>
                  <a:lnTo>
                    <a:pt x="520" y="172"/>
                  </a:lnTo>
                  <a:lnTo>
                    <a:pt x="502" y="187"/>
                  </a:lnTo>
                  <a:cubicBezTo>
                    <a:pt x="493" y="180"/>
                    <a:pt x="483" y="175"/>
                    <a:pt x="472" y="171"/>
                  </a:cubicBezTo>
                  <a:lnTo>
                    <a:pt x="474" y="148"/>
                  </a:lnTo>
                  <a:lnTo>
                    <a:pt x="433" y="144"/>
                  </a:lnTo>
                  <a:lnTo>
                    <a:pt x="431" y="168"/>
                  </a:lnTo>
                  <a:cubicBezTo>
                    <a:pt x="419" y="169"/>
                    <a:pt x="408" y="173"/>
                    <a:pt x="398" y="178"/>
                  </a:cubicBezTo>
                  <a:lnTo>
                    <a:pt x="383" y="160"/>
                  </a:lnTo>
                  <a:lnTo>
                    <a:pt x="351" y="187"/>
                  </a:lnTo>
                  <a:lnTo>
                    <a:pt x="366" y="205"/>
                  </a:lnTo>
                  <a:cubicBezTo>
                    <a:pt x="359" y="214"/>
                    <a:pt x="354" y="224"/>
                    <a:pt x="351" y="235"/>
                  </a:cubicBezTo>
                  <a:lnTo>
                    <a:pt x="327" y="233"/>
                  </a:lnTo>
                  <a:lnTo>
                    <a:pt x="323" y="274"/>
                  </a:lnTo>
                  <a:lnTo>
                    <a:pt x="347" y="276"/>
                  </a:lnTo>
                  <a:cubicBezTo>
                    <a:pt x="348" y="288"/>
                    <a:pt x="352" y="299"/>
                    <a:pt x="357" y="309"/>
                  </a:cubicBezTo>
                  <a:lnTo>
                    <a:pt x="339" y="324"/>
                  </a:lnTo>
                  <a:lnTo>
                    <a:pt x="366" y="356"/>
                  </a:lnTo>
                  <a:lnTo>
                    <a:pt x="384" y="341"/>
                  </a:lnTo>
                  <a:cubicBezTo>
                    <a:pt x="393" y="348"/>
                    <a:pt x="403" y="353"/>
                    <a:pt x="414" y="356"/>
                  </a:cubicBezTo>
                  <a:lnTo>
                    <a:pt x="412" y="380"/>
                  </a:lnTo>
                  <a:lnTo>
                    <a:pt x="453" y="384"/>
                  </a:lnTo>
                  <a:lnTo>
                    <a:pt x="455" y="360"/>
                  </a:lnTo>
                  <a:cubicBezTo>
                    <a:pt x="467" y="358"/>
                    <a:pt x="478" y="355"/>
                    <a:pt x="488" y="350"/>
                  </a:cubicBezTo>
                  <a:lnTo>
                    <a:pt x="503" y="368"/>
                  </a:lnTo>
                  <a:lnTo>
                    <a:pt x="535" y="341"/>
                  </a:lnTo>
                  <a:lnTo>
                    <a:pt x="520" y="323"/>
                  </a:lnTo>
                  <a:cubicBezTo>
                    <a:pt x="527" y="314"/>
                    <a:pt x="532" y="304"/>
                    <a:pt x="536" y="293"/>
                  </a:cubicBezTo>
                  <a:lnTo>
                    <a:pt x="559" y="2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 name="组合 60"/>
          <p:cNvGrpSpPr/>
          <p:nvPr/>
        </p:nvGrpSpPr>
        <p:grpSpPr bwMode="auto">
          <a:xfrm>
            <a:off x="4594225" y="4494213"/>
            <a:ext cx="584200" cy="557212"/>
            <a:chOff x="0" y="0"/>
            <a:chExt cx="650875" cy="620712"/>
          </a:xfrm>
        </p:grpSpPr>
        <p:sp>
          <p:nvSpPr>
            <p:cNvPr id="17441"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2"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34" name="组合 63"/>
          <p:cNvGrpSpPr/>
          <p:nvPr/>
        </p:nvGrpSpPr>
        <p:grpSpPr bwMode="auto">
          <a:xfrm>
            <a:off x="4594225" y="2443163"/>
            <a:ext cx="584200" cy="557212"/>
            <a:chOff x="0" y="0"/>
            <a:chExt cx="650875" cy="620712"/>
          </a:xfrm>
        </p:grpSpPr>
        <p:sp>
          <p:nvSpPr>
            <p:cNvPr id="17439"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0"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26" name="组合 66"/>
          <p:cNvGrpSpPr/>
          <p:nvPr/>
        </p:nvGrpSpPr>
        <p:grpSpPr bwMode="auto">
          <a:xfrm>
            <a:off x="4594225" y="1417638"/>
            <a:ext cx="584200" cy="557212"/>
            <a:chOff x="0" y="0"/>
            <a:chExt cx="650875" cy="620712"/>
          </a:xfrm>
        </p:grpSpPr>
        <p:sp>
          <p:nvSpPr>
            <p:cNvPr id="1743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3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27" name="组合 69"/>
          <p:cNvGrpSpPr/>
          <p:nvPr/>
        </p:nvGrpSpPr>
        <p:grpSpPr bwMode="auto">
          <a:xfrm>
            <a:off x="4594225" y="3468688"/>
            <a:ext cx="584200" cy="557212"/>
            <a:chOff x="0" y="0"/>
            <a:chExt cx="650875" cy="620712"/>
          </a:xfrm>
        </p:grpSpPr>
        <p:sp>
          <p:nvSpPr>
            <p:cNvPr id="17435"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36"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7443" name="TextBox 77"/>
          <p:cNvSpPr txBox="1">
            <a:spLocks noChangeArrowheads="1"/>
          </p:cNvSpPr>
          <p:nvPr/>
        </p:nvSpPr>
        <p:spPr bwMode="auto">
          <a:xfrm>
            <a:off x="625475" y="1925638"/>
            <a:ext cx="337502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2B500"/>
                </a:solidFill>
                <a:latin typeface="微软雅黑" panose="020B0503020204020204" pitchFamily="34" charset="-122"/>
                <a:sym typeface="微软雅黑" panose="020B0503020204020204" pitchFamily="34" charset="-122"/>
              </a:rPr>
              <a:t>这里可以用几行字简要介绍一下本章的中心内容；也可以是本章引语；还可以列出本章的小节内容，总之形式可以很丰富。</a:t>
            </a:r>
            <a:endParaRPr lang="zh-CN" altLang="en-US">
              <a:solidFill>
                <a:srgbClr val="F2B500"/>
              </a:solidFill>
              <a:latin typeface="微软雅黑" panose="020B0503020204020204" pitchFamily="34" charset="-122"/>
              <a:sym typeface="微软雅黑" panose="020B0503020204020204" pitchFamily="34" charset="-122"/>
            </a:endParaRPr>
          </a:p>
        </p:txBody>
      </p:sp>
      <p:grpSp>
        <p:nvGrpSpPr>
          <p:cNvPr id="17444" name="组合 41"/>
          <p:cNvGrpSpPr/>
          <p:nvPr/>
        </p:nvGrpSpPr>
        <p:grpSpPr bwMode="auto">
          <a:xfrm>
            <a:off x="4408488" y="2246313"/>
            <a:ext cx="982662" cy="935037"/>
            <a:chOff x="0" y="0"/>
            <a:chExt cx="650875" cy="620712"/>
          </a:xfrm>
        </p:grpSpPr>
        <p:sp>
          <p:nvSpPr>
            <p:cNvPr id="17433" name="Oval 14"/>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7"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47" name="Group 4"/>
          <p:cNvGrpSpPr/>
          <p:nvPr/>
        </p:nvGrpSpPr>
        <p:grpSpPr bwMode="auto">
          <a:xfrm>
            <a:off x="9101138" y="7031038"/>
            <a:ext cx="668337" cy="765175"/>
            <a:chOff x="0" y="0"/>
            <a:chExt cx="421" cy="482"/>
          </a:xfrm>
        </p:grpSpPr>
        <p:sp>
          <p:nvSpPr>
            <p:cNvPr id="17431"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2"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45518E-6 1.48148E-6 L -0.34512 -0.62292 " pathEditMode="relative" rAng="0" ptsTypes="AA">
                                      <p:cBhvr>
                                        <p:cTn id="6" dur="1000" fill="hold"/>
                                        <p:tgtEl>
                                          <p:spTgt spid="17447"/>
                                        </p:tgtEl>
                                        <p:attrNameLst>
                                          <p:attrName>ppt_x</p:attrName>
                                          <p:attrName>ppt_y</p:attrName>
                                        </p:attrNameLst>
                                      </p:cBhvr>
                                      <p:rCtr x="-17100" y="-31000"/>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17447"/>
                                        </p:tgtEl>
                                      </p:cBhvr>
                                    </p:animEffect>
                                    <p:animScale>
                                      <p:cBhvr>
                                        <p:cTn id="10" dur="100" autoRev="1" fill="hold"/>
                                        <p:tgtEl>
                                          <p:spTgt spid="17447"/>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17424"/>
                                        </p:tgtEl>
                                      </p:cBhvr>
                                    </p:animEffect>
                                    <p:animScale>
                                      <p:cBhvr>
                                        <p:cTn id="13" dur="250" autoRev="1" fill="hold"/>
                                        <p:tgtEl>
                                          <p:spTgt spid="17424"/>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17444"/>
                                        </p:tgtEl>
                                        <p:attrNameLst>
                                          <p:attrName>style.visibility</p:attrName>
                                        </p:attrNameLst>
                                      </p:cBhvr>
                                      <p:to>
                                        <p:strVal val="visible"/>
                                      </p:to>
                                    </p:set>
                                    <p:anim calcmode="lin" valueType="num">
                                      <p:cBhvr>
                                        <p:cTn id="16" dur="300" fill="hold"/>
                                        <p:tgtEl>
                                          <p:spTgt spid="17444"/>
                                        </p:tgtEl>
                                        <p:attrNameLst>
                                          <p:attrName>ppt_w</p:attrName>
                                        </p:attrNameLst>
                                      </p:cBhvr>
                                      <p:tavLst>
                                        <p:tav tm="0">
                                          <p:val>
                                            <p:fltVal val="0"/>
                                          </p:val>
                                        </p:tav>
                                        <p:tav tm="100000">
                                          <p:val>
                                            <p:strVal val="#ppt_w"/>
                                          </p:val>
                                        </p:tav>
                                      </p:tavLst>
                                    </p:anim>
                                    <p:anim calcmode="lin" valueType="num">
                                      <p:cBhvr>
                                        <p:cTn id="17" dur="300" fill="hold"/>
                                        <p:tgtEl>
                                          <p:spTgt spid="17444"/>
                                        </p:tgtEl>
                                        <p:attrNameLst>
                                          <p:attrName>ppt_h</p:attrName>
                                        </p:attrNameLst>
                                      </p:cBhvr>
                                      <p:tavLst>
                                        <p:tav tm="0">
                                          <p:val>
                                            <p:fltVal val="0"/>
                                          </p:val>
                                        </p:tav>
                                        <p:tav tm="100000">
                                          <p:val>
                                            <p:strVal val="#ppt_h"/>
                                          </p:val>
                                        </p:tav>
                                      </p:tavLst>
                                    </p:anim>
                                    <p:animEffect transition="in" filter="fade">
                                      <p:cBhvr>
                                        <p:cTn id="18" dur="300"/>
                                        <p:tgtEl>
                                          <p:spTgt spid="17444"/>
                                        </p:tgtEl>
                                      </p:cBhvr>
                                    </p:animEffect>
                                  </p:childTnLst>
                                </p:cTn>
                              </p:par>
                              <p:par>
                                <p:cTn id="19" presetID="10" presetClass="exit" presetSubtype="0" fill="hold" nodeType="withEffect">
                                  <p:stCondLst>
                                    <p:cond delay="0"/>
                                  </p:stCondLst>
                                  <p:childTnLst>
                                    <p:anim calcmode="lin" valueType="num">
                                      <p:cBhvr>
                                        <p:cTn id="20" dur="300"/>
                                        <p:tgtEl>
                                          <p:spTgt spid="17434"/>
                                        </p:tgtEl>
                                        <p:attrNameLst>
                                          <p:attrName>ppt_w</p:attrName>
                                        </p:attrNameLst>
                                      </p:cBhvr>
                                      <p:tavLst>
                                        <p:tav tm="0">
                                          <p:val>
                                            <p:strVal val="ppt_w"/>
                                          </p:val>
                                        </p:tav>
                                        <p:tav tm="100000">
                                          <p:val>
                                            <p:fltVal val="0"/>
                                          </p:val>
                                        </p:tav>
                                      </p:tavLst>
                                    </p:anim>
                                    <p:anim calcmode="lin" valueType="num">
                                      <p:cBhvr>
                                        <p:cTn id="21" dur="300"/>
                                        <p:tgtEl>
                                          <p:spTgt spid="17434"/>
                                        </p:tgtEl>
                                        <p:attrNameLst>
                                          <p:attrName>ppt_h</p:attrName>
                                        </p:attrNameLst>
                                      </p:cBhvr>
                                      <p:tavLst>
                                        <p:tav tm="0">
                                          <p:val>
                                            <p:strVal val="ppt_h"/>
                                          </p:val>
                                        </p:tav>
                                        <p:tav tm="100000">
                                          <p:val>
                                            <p:fltVal val="0"/>
                                          </p:val>
                                        </p:tav>
                                      </p:tavLst>
                                    </p:anim>
                                    <p:animEffect transition="out" filter="fade">
                                      <p:cBhvr>
                                        <p:cTn id="22" dur="300"/>
                                        <p:tgtEl>
                                          <p:spTgt spid="17434"/>
                                        </p:tgtEl>
                                      </p:cBhvr>
                                    </p:animEffect>
                                    <p:set>
                                      <p:cBhvr>
                                        <p:cTn id="23" dur="1" fill="hold">
                                          <p:stCondLst>
                                            <p:cond delay="299"/>
                                          </p:stCondLst>
                                        </p:cTn>
                                        <p:tgtEl>
                                          <p:spTgt spid="17434"/>
                                        </p:tgtEl>
                                        <p:attrNameLst>
                                          <p:attrName>style.visibility</p:attrName>
                                        </p:attrNameLst>
                                      </p:cBhvr>
                                      <p:to>
                                        <p:strVal val="hidden"/>
                                      </p:to>
                                    </p:set>
                                  </p:childTnLst>
                                </p:cTn>
                              </p:par>
                            </p:childTnLst>
                          </p:cTn>
                        </p:par>
                        <p:par>
                          <p:cTn id="24" fill="hold">
                            <p:stCondLst>
                              <p:cond delay="1500"/>
                            </p:stCondLst>
                            <p:childTnLst>
                              <p:par>
                                <p:cTn id="25" presetID="2" presetClass="exit" presetSubtype="4" fill="hold" nodeType="afterEffect">
                                  <p:stCondLst>
                                    <p:cond delay="0"/>
                                  </p:stCondLst>
                                  <p:childTnLst>
                                    <p:anim calcmode="lin" valueType="num">
                                      <p:cBhvr additive="base">
                                        <p:cTn id="26" dur="1000"/>
                                        <p:tgtEl>
                                          <p:spTgt spid="17447"/>
                                        </p:tgtEl>
                                        <p:attrNameLst>
                                          <p:attrName>ppt_x</p:attrName>
                                        </p:attrNameLst>
                                      </p:cBhvr>
                                      <p:tavLst>
                                        <p:tav tm="0">
                                          <p:val>
                                            <p:strVal val="ppt_x"/>
                                          </p:val>
                                        </p:tav>
                                        <p:tav tm="100000">
                                          <p:val>
                                            <p:strVal val="ppt_x"/>
                                          </p:val>
                                        </p:tav>
                                      </p:tavLst>
                                    </p:anim>
                                    <p:anim calcmode="lin" valueType="num">
                                      <p:cBhvr additive="base">
                                        <p:cTn id="27" dur="1000"/>
                                        <p:tgtEl>
                                          <p:spTgt spid="17447"/>
                                        </p:tgtEl>
                                        <p:attrNameLst>
                                          <p:attrName>ppt_y</p:attrName>
                                        </p:attrNameLst>
                                      </p:cBhvr>
                                      <p:tavLst>
                                        <p:tav tm="0">
                                          <p:val>
                                            <p:strVal val="ppt_y"/>
                                          </p:val>
                                        </p:tav>
                                        <p:tav tm="100000">
                                          <p:val>
                                            <p:strVal val="1+ppt_h/2"/>
                                          </p:val>
                                        </p:tav>
                                      </p:tavLst>
                                    </p:anim>
                                    <p:set>
                                      <p:cBhvr>
                                        <p:cTn id="28" dur="1" fill="hold">
                                          <p:stCondLst>
                                            <p:cond delay="999"/>
                                          </p:stCondLst>
                                        </p:cTn>
                                        <p:tgtEl>
                                          <p:spTgt spid="17447"/>
                                        </p:tgtEl>
                                        <p:attrNameLst>
                                          <p:attrName>style.visibility</p:attrName>
                                        </p:attrNameLst>
                                      </p:cBhvr>
                                      <p:to>
                                        <p:strVal val="hidden"/>
                                      </p:to>
                                    </p:se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17413"/>
                                        </p:tgtEl>
                                        <p:attrNameLst>
                                          <p:attrName>style.visibility</p:attrName>
                                        </p:attrNameLst>
                                      </p:cBhvr>
                                      <p:to>
                                        <p:strVal val="visible"/>
                                      </p:to>
                                    </p:set>
                                    <p:anim calcmode="lin" valueType="num">
                                      <p:cBhvr additive="base">
                                        <p:cTn id="32" dur="300"/>
                                        <p:tgtEl>
                                          <p:spTgt spid="17413"/>
                                        </p:tgtEl>
                                        <p:attrNameLst>
                                          <p:attrName>ppt_x</p:attrName>
                                        </p:attrNameLst>
                                      </p:cBhvr>
                                      <p:tavLst>
                                        <p:tav tm="0">
                                          <p:val>
                                            <p:strVal val="#ppt_x+#ppt_w*1.125000"/>
                                          </p:val>
                                        </p:tav>
                                        <p:tav tm="100000">
                                          <p:val>
                                            <p:strVal val="#ppt_x"/>
                                          </p:val>
                                        </p:tav>
                                      </p:tavLst>
                                    </p:anim>
                                    <p:animEffect transition="in" filter="wipe(left)">
                                      <p:cBhvr>
                                        <p:cTn id="33" dur="300"/>
                                        <p:tgtEl>
                                          <p:spTgt spid="17413"/>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7422"/>
                                        </p:tgtEl>
                                        <p:attrNameLst>
                                          <p:attrName>style.visibility</p:attrName>
                                        </p:attrNameLst>
                                      </p:cBhvr>
                                      <p:to>
                                        <p:strVal val="visible"/>
                                      </p:to>
                                    </p:set>
                                    <p:animEffect transition="in" filter="wipe(up)">
                                      <p:cBhvr>
                                        <p:cTn id="37" dur="500"/>
                                        <p:tgtEl>
                                          <p:spTgt spid="17422"/>
                                        </p:tgtEl>
                                      </p:cBhvr>
                                    </p:animEffect>
                                  </p:childTnLst>
                                </p:cTn>
                              </p:par>
                            </p:childTnLst>
                          </p:cTn>
                        </p:par>
                        <p:par>
                          <p:cTn id="38" fill="hold">
                            <p:stCondLst>
                              <p:cond delay="3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17443"/>
                                        </p:tgtEl>
                                        <p:attrNameLst>
                                          <p:attrName>style.visibility</p:attrName>
                                        </p:attrNameLst>
                                      </p:cBhvr>
                                      <p:to>
                                        <p:strVal val="visible"/>
                                      </p:to>
                                    </p:set>
                                    <p:anim by="(-#ppt_w*2)" calcmode="lin" valueType="num">
                                      <p:cBhvr rctx="PPT">
                                        <p:cTn id="41" dur="250" autoRev="1" fill="hold">
                                          <p:stCondLst>
                                            <p:cond delay="0"/>
                                          </p:stCondLst>
                                        </p:cTn>
                                        <p:tgtEl>
                                          <p:spTgt spid="17443"/>
                                        </p:tgtEl>
                                        <p:attrNameLst>
                                          <p:attrName>ppt_w</p:attrName>
                                        </p:attrNameLst>
                                      </p:cBhvr>
                                    </p:anim>
                                    <p:anim by="(#ppt_w*0.50)" calcmode="lin" valueType="num">
                                      <p:cBhvr>
                                        <p:cTn id="42" dur="250" decel="50000" autoRev="1" fill="hold">
                                          <p:stCondLst>
                                            <p:cond delay="0"/>
                                          </p:stCondLst>
                                        </p:cTn>
                                        <p:tgtEl>
                                          <p:spTgt spid="17443"/>
                                        </p:tgtEl>
                                        <p:attrNameLst>
                                          <p:attrName>ppt_x</p:attrName>
                                        </p:attrNameLst>
                                      </p:cBhvr>
                                    </p:anim>
                                    <p:anim from="(-#ppt_h/2)" to="(#ppt_y)" calcmode="lin" valueType="num">
                                      <p:cBhvr>
                                        <p:cTn id="43" dur="500" fill="hold">
                                          <p:stCondLst>
                                            <p:cond delay="0"/>
                                          </p:stCondLst>
                                        </p:cTn>
                                        <p:tgtEl>
                                          <p:spTgt spid="17443"/>
                                        </p:tgtEl>
                                        <p:attrNameLst>
                                          <p:attrName>ppt_y</p:attrName>
                                        </p:attrNameLst>
                                      </p:cBhvr>
                                    </p:anim>
                                    <p:animRot by="21600000">
                                      <p:cBhvr>
                                        <p:cTn id="44" dur="500" fill="hold">
                                          <p:stCondLst>
                                            <p:cond delay="0"/>
                                          </p:stCondLst>
                                        </p:cTn>
                                        <p:tgtEl>
                                          <p:spTgt spid="174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24" grpId="0" autoUpdateAnimBg="0"/>
      <p:bldP spid="1744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35"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18436"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2.1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18437" name="Freeform 6"/>
          <p:cNvSpPr/>
          <p:nvPr/>
        </p:nvSpPr>
        <p:spPr bwMode="auto">
          <a:xfrm>
            <a:off x="1389063" y="1163638"/>
            <a:ext cx="239712" cy="4773612"/>
          </a:xfrm>
          <a:custGeom>
            <a:avLst/>
            <a:gdLst>
              <a:gd name="T0" fmla="*/ 100456150 w 285"/>
              <a:gd name="T1" fmla="*/ 0 h 5701"/>
              <a:gd name="T2" fmla="*/ 100456150 w 285"/>
              <a:gd name="T3" fmla="*/ 0 h 5701"/>
              <a:gd name="T4" fmla="*/ 201620502 w 285"/>
              <a:gd name="T5" fmla="*/ 100260087 h 5701"/>
              <a:gd name="T6" fmla="*/ 201620502 w 285"/>
              <a:gd name="T7" fmla="*/ 2147483646 h 5701"/>
              <a:gd name="T8" fmla="*/ 100456150 w 285"/>
              <a:gd name="T9" fmla="*/ 2147483646 h 5701"/>
              <a:gd name="T10" fmla="*/ 0 w 285"/>
              <a:gd name="T11" fmla="*/ 2147483646 h 5701"/>
              <a:gd name="T12" fmla="*/ 0 w 285"/>
              <a:gd name="T13" fmla="*/ 100260087 h 5701"/>
              <a:gd name="T14" fmla="*/ 100456150 w 285"/>
              <a:gd name="T15" fmla="*/ 0 h 5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5" h="5701">
                <a:moveTo>
                  <a:pt x="142" y="0"/>
                </a:moveTo>
                <a:lnTo>
                  <a:pt x="142" y="0"/>
                </a:lnTo>
                <a:cubicBezTo>
                  <a:pt x="221" y="0"/>
                  <a:pt x="285" y="64"/>
                  <a:pt x="285" y="143"/>
                </a:cubicBezTo>
                <a:lnTo>
                  <a:pt x="285" y="5558"/>
                </a:lnTo>
                <a:cubicBezTo>
                  <a:pt x="285" y="5637"/>
                  <a:pt x="221" y="5701"/>
                  <a:pt x="142" y="5701"/>
                </a:cubicBezTo>
                <a:cubicBezTo>
                  <a:pt x="64" y="5701"/>
                  <a:pt x="0" y="5637"/>
                  <a:pt x="0" y="5558"/>
                </a:cubicBezTo>
                <a:lnTo>
                  <a:pt x="0" y="143"/>
                </a:lnTo>
                <a:cubicBezTo>
                  <a:pt x="0" y="64"/>
                  <a:pt x="64" y="0"/>
                  <a:pt x="14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38" name="Freeform 7"/>
          <p:cNvSpPr/>
          <p:nvPr/>
        </p:nvSpPr>
        <p:spPr bwMode="auto">
          <a:xfrm>
            <a:off x="2582863" y="1163638"/>
            <a:ext cx="239712" cy="4773612"/>
          </a:xfrm>
          <a:custGeom>
            <a:avLst/>
            <a:gdLst>
              <a:gd name="T0" fmla="*/ 101164352 w 285"/>
              <a:gd name="T1" fmla="*/ 0 h 5701"/>
              <a:gd name="T2" fmla="*/ 101164352 w 285"/>
              <a:gd name="T3" fmla="*/ 0 h 5701"/>
              <a:gd name="T4" fmla="*/ 201620502 w 285"/>
              <a:gd name="T5" fmla="*/ 100260087 h 5701"/>
              <a:gd name="T6" fmla="*/ 201620502 w 285"/>
              <a:gd name="T7" fmla="*/ 2147483646 h 5701"/>
              <a:gd name="T8" fmla="*/ 101164352 w 285"/>
              <a:gd name="T9" fmla="*/ 2147483646 h 5701"/>
              <a:gd name="T10" fmla="*/ 0 w 285"/>
              <a:gd name="T11" fmla="*/ 2147483646 h 5701"/>
              <a:gd name="T12" fmla="*/ 0 w 285"/>
              <a:gd name="T13" fmla="*/ 100260087 h 5701"/>
              <a:gd name="T14" fmla="*/ 101164352 w 285"/>
              <a:gd name="T15" fmla="*/ 0 h 5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5" h="5701">
                <a:moveTo>
                  <a:pt x="143" y="0"/>
                </a:moveTo>
                <a:lnTo>
                  <a:pt x="143" y="0"/>
                </a:lnTo>
                <a:cubicBezTo>
                  <a:pt x="221" y="0"/>
                  <a:pt x="285" y="64"/>
                  <a:pt x="285" y="143"/>
                </a:cubicBezTo>
                <a:lnTo>
                  <a:pt x="285" y="5558"/>
                </a:lnTo>
                <a:cubicBezTo>
                  <a:pt x="285" y="5637"/>
                  <a:pt x="221" y="5701"/>
                  <a:pt x="143" y="5701"/>
                </a:cubicBezTo>
                <a:cubicBezTo>
                  <a:pt x="64" y="5701"/>
                  <a:pt x="0" y="5637"/>
                  <a:pt x="0" y="5558"/>
                </a:cubicBezTo>
                <a:lnTo>
                  <a:pt x="0" y="143"/>
                </a:lnTo>
                <a:cubicBezTo>
                  <a:pt x="0" y="64"/>
                  <a:pt x="6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39" name="Freeform 8"/>
          <p:cNvSpPr/>
          <p:nvPr/>
        </p:nvSpPr>
        <p:spPr bwMode="auto">
          <a:xfrm>
            <a:off x="3776663" y="1163638"/>
            <a:ext cx="239712" cy="4773612"/>
          </a:xfrm>
          <a:custGeom>
            <a:avLst/>
            <a:gdLst>
              <a:gd name="T0" fmla="*/ 101164352 w 285"/>
              <a:gd name="T1" fmla="*/ 0 h 5701"/>
              <a:gd name="T2" fmla="*/ 101164352 w 285"/>
              <a:gd name="T3" fmla="*/ 0 h 5701"/>
              <a:gd name="T4" fmla="*/ 201620502 w 285"/>
              <a:gd name="T5" fmla="*/ 100260087 h 5701"/>
              <a:gd name="T6" fmla="*/ 201620502 w 285"/>
              <a:gd name="T7" fmla="*/ 2147483646 h 5701"/>
              <a:gd name="T8" fmla="*/ 101164352 w 285"/>
              <a:gd name="T9" fmla="*/ 2147483646 h 5701"/>
              <a:gd name="T10" fmla="*/ 0 w 285"/>
              <a:gd name="T11" fmla="*/ 2147483646 h 5701"/>
              <a:gd name="T12" fmla="*/ 0 w 285"/>
              <a:gd name="T13" fmla="*/ 100260087 h 5701"/>
              <a:gd name="T14" fmla="*/ 101164352 w 285"/>
              <a:gd name="T15" fmla="*/ 0 h 5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5" h="5701">
                <a:moveTo>
                  <a:pt x="143" y="0"/>
                </a:moveTo>
                <a:lnTo>
                  <a:pt x="143" y="0"/>
                </a:lnTo>
                <a:cubicBezTo>
                  <a:pt x="221" y="0"/>
                  <a:pt x="285" y="64"/>
                  <a:pt x="285" y="143"/>
                </a:cubicBezTo>
                <a:lnTo>
                  <a:pt x="285" y="5558"/>
                </a:lnTo>
                <a:cubicBezTo>
                  <a:pt x="285" y="5637"/>
                  <a:pt x="221" y="5701"/>
                  <a:pt x="143" y="5701"/>
                </a:cubicBezTo>
                <a:cubicBezTo>
                  <a:pt x="64" y="5701"/>
                  <a:pt x="0" y="5637"/>
                  <a:pt x="0" y="5558"/>
                </a:cubicBezTo>
                <a:lnTo>
                  <a:pt x="0" y="143"/>
                </a:lnTo>
                <a:cubicBezTo>
                  <a:pt x="0" y="64"/>
                  <a:pt x="6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0" name="Freeform 9"/>
          <p:cNvSpPr/>
          <p:nvPr/>
        </p:nvSpPr>
        <p:spPr bwMode="auto">
          <a:xfrm>
            <a:off x="4972050" y="1163638"/>
            <a:ext cx="238125" cy="4773612"/>
          </a:xfrm>
          <a:custGeom>
            <a:avLst/>
            <a:gdLst>
              <a:gd name="T0" fmla="*/ 99828684 w 285"/>
              <a:gd name="T1" fmla="*/ 0 h 5701"/>
              <a:gd name="T2" fmla="*/ 99828684 w 285"/>
              <a:gd name="T3" fmla="*/ 0 h 5701"/>
              <a:gd name="T4" fmla="*/ 198959704 w 285"/>
              <a:gd name="T5" fmla="*/ 100260087 h 5701"/>
              <a:gd name="T6" fmla="*/ 198959704 w 285"/>
              <a:gd name="T7" fmla="*/ 2147483646 h 5701"/>
              <a:gd name="T8" fmla="*/ 99828684 w 285"/>
              <a:gd name="T9" fmla="*/ 2147483646 h 5701"/>
              <a:gd name="T10" fmla="*/ 0 w 285"/>
              <a:gd name="T11" fmla="*/ 2147483646 h 5701"/>
              <a:gd name="T12" fmla="*/ 0 w 285"/>
              <a:gd name="T13" fmla="*/ 100260087 h 5701"/>
              <a:gd name="T14" fmla="*/ 99828684 w 285"/>
              <a:gd name="T15" fmla="*/ 0 h 5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5" h="5701">
                <a:moveTo>
                  <a:pt x="143" y="0"/>
                </a:moveTo>
                <a:lnTo>
                  <a:pt x="143" y="0"/>
                </a:lnTo>
                <a:cubicBezTo>
                  <a:pt x="221" y="0"/>
                  <a:pt x="285" y="64"/>
                  <a:pt x="285" y="143"/>
                </a:cubicBezTo>
                <a:lnTo>
                  <a:pt x="285" y="5558"/>
                </a:lnTo>
                <a:cubicBezTo>
                  <a:pt x="285" y="5637"/>
                  <a:pt x="221" y="5701"/>
                  <a:pt x="143" y="5701"/>
                </a:cubicBezTo>
                <a:cubicBezTo>
                  <a:pt x="65" y="5701"/>
                  <a:pt x="0" y="5637"/>
                  <a:pt x="0" y="5558"/>
                </a:cubicBezTo>
                <a:lnTo>
                  <a:pt x="0" y="143"/>
                </a:lnTo>
                <a:cubicBezTo>
                  <a:pt x="0" y="64"/>
                  <a:pt x="65"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1" name="Freeform 10"/>
          <p:cNvSpPr/>
          <p:nvPr/>
        </p:nvSpPr>
        <p:spPr bwMode="auto">
          <a:xfrm>
            <a:off x="6165850" y="1163638"/>
            <a:ext cx="239713" cy="4773612"/>
          </a:xfrm>
          <a:custGeom>
            <a:avLst/>
            <a:gdLst>
              <a:gd name="T0" fmla="*/ 100457410 w 285"/>
              <a:gd name="T1" fmla="*/ 0 h 5701"/>
              <a:gd name="T2" fmla="*/ 100457410 w 285"/>
              <a:gd name="T3" fmla="*/ 0 h 5701"/>
              <a:gd name="T4" fmla="*/ 201622184 w 285"/>
              <a:gd name="T5" fmla="*/ 100260087 h 5701"/>
              <a:gd name="T6" fmla="*/ 201622184 w 285"/>
              <a:gd name="T7" fmla="*/ 2147483646 h 5701"/>
              <a:gd name="T8" fmla="*/ 100457410 w 285"/>
              <a:gd name="T9" fmla="*/ 2147483646 h 5701"/>
              <a:gd name="T10" fmla="*/ 0 w 285"/>
              <a:gd name="T11" fmla="*/ 2147483646 h 5701"/>
              <a:gd name="T12" fmla="*/ 0 w 285"/>
              <a:gd name="T13" fmla="*/ 100260087 h 5701"/>
              <a:gd name="T14" fmla="*/ 100457410 w 285"/>
              <a:gd name="T15" fmla="*/ 0 h 5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5" h="5701">
                <a:moveTo>
                  <a:pt x="142" y="0"/>
                </a:moveTo>
                <a:lnTo>
                  <a:pt x="142" y="0"/>
                </a:lnTo>
                <a:cubicBezTo>
                  <a:pt x="220" y="0"/>
                  <a:pt x="285" y="64"/>
                  <a:pt x="285" y="143"/>
                </a:cubicBezTo>
                <a:lnTo>
                  <a:pt x="285" y="5558"/>
                </a:lnTo>
                <a:cubicBezTo>
                  <a:pt x="285" y="5637"/>
                  <a:pt x="220" y="5701"/>
                  <a:pt x="142" y="5701"/>
                </a:cubicBezTo>
                <a:cubicBezTo>
                  <a:pt x="64" y="5701"/>
                  <a:pt x="0" y="5637"/>
                  <a:pt x="0" y="5558"/>
                </a:cubicBezTo>
                <a:lnTo>
                  <a:pt x="0" y="143"/>
                </a:lnTo>
                <a:cubicBezTo>
                  <a:pt x="0" y="64"/>
                  <a:pt x="64" y="0"/>
                  <a:pt x="14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2" name="Freeform 11"/>
          <p:cNvSpPr/>
          <p:nvPr/>
        </p:nvSpPr>
        <p:spPr bwMode="auto">
          <a:xfrm>
            <a:off x="7359650" y="1163638"/>
            <a:ext cx="239713" cy="4773612"/>
          </a:xfrm>
          <a:custGeom>
            <a:avLst/>
            <a:gdLst>
              <a:gd name="T0" fmla="*/ 100457410 w 285"/>
              <a:gd name="T1" fmla="*/ 0 h 5701"/>
              <a:gd name="T2" fmla="*/ 100457410 w 285"/>
              <a:gd name="T3" fmla="*/ 0 h 5701"/>
              <a:gd name="T4" fmla="*/ 201622184 w 285"/>
              <a:gd name="T5" fmla="*/ 100260087 h 5701"/>
              <a:gd name="T6" fmla="*/ 201622184 w 285"/>
              <a:gd name="T7" fmla="*/ 2147483646 h 5701"/>
              <a:gd name="T8" fmla="*/ 100457410 w 285"/>
              <a:gd name="T9" fmla="*/ 2147483646 h 5701"/>
              <a:gd name="T10" fmla="*/ 0 w 285"/>
              <a:gd name="T11" fmla="*/ 2147483646 h 5701"/>
              <a:gd name="T12" fmla="*/ 0 w 285"/>
              <a:gd name="T13" fmla="*/ 100260087 h 5701"/>
              <a:gd name="T14" fmla="*/ 100457410 w 285"/>
              <a:gd name="T15" fmla="*/ 0 h 5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5" h="5701">
                <a:moveTo>
                  <a:pt x="142" y="0"/>
                </a:moveTo>
                <a:lnTo>
                  <a:pt x="142" y="0"/>
                </a:lnTo>
                <a:cubicBezTo>
                  <a:pt x="221" y="0"/>
                  <a:pt x="285" y="64"/>
                  <a:pt x="285" y="143"/>
                </a:cubicBezTo>
                <a:lnTo>
                  <a:pt x="285" y="5558"/>
                </a:lnTo>
                <a:cubicBezTo>
                  <a:pt x="285" y="5637"/>
                  <a:pt x="221" y="5701"/>
                  <a:pt x="142" y="5701"/>
                </a:cubicBezTo>
                <a:cubicBezTo>
                  <a:pt x="64" y="5701"/>
                  <a:pt x="0" y="5637"/>
                  <a:pt x="0" y="5558"/>
                </a:cubicBezTo>
                <a:lnTo>
                  <a:pt x="0" y="143"/>
                </a:lnTo>
                <a:cubicBezTo>
                  <a:pt x="0" y="64"/>
                  <a:pt x="64" y="0"/>
                  <a:pt x="14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3" name="Oval 12"/>
          <p:cNvSpPr>
            <a:spLocks noChangeArrowheads="1"/>
          </p:cNvSpPr>
          <p:nvPr/>
        </p:nvSpPr>
        <p:spPr bwMode="auto">
          <a:xfrm>
            <a:off x="1209675" y="1773238"/>
            <a:ext cx="581025" cy="579437"/>
          </a:xfrm>
          <a:prstGeom prst="ellipse">
            <a:avLst/>
          </a:prstGeom>
          <a:solidFill>
            <a:schemeClr val="bg2"/>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18444" name="TextBox 11"/>
          <p:cNvSpPr txBox="1">
            <a:spLocks noChangeArrowheads="1"/>
          </p:cNvSpPr>
          <p:nvPr/>
        </p:nvSpPr>
        <p:spPr bwMode="auto">
          <a:xfrm>
            <a:off x="1203325" y="1878013"/>
            <a:ext cx="64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a:solidFill>
                  <a:srgbClr val="FFFFFF"/>
                </a:solidFill>
                <a:ea typeface="宋体" panose="02010600030101010101" pitchFamily="2" charset="-122"/>
              </a:rPr>
              <a:t>83%</a:t>
            </a:r>
            <a:endParaRPr lang="zh-CN" altLang="en-US" sz="1800">
              <a:solidFill>
                <a:srgbClr val="FFFFFF"/>
              </a:solidFill>
              <a:ea typeface="宋体" panose="02010600030101010101" pitchFamily="2" charset="-122"/>
            </a:endParaRPr>
          </a:p>
        </p:txBody>
      </p:sp>
      <p:sp>
        <p:nvSpPr>
          <p:cNvPr id="18445" name="Oval 12"/>
          <p:cNvSpPr>
            <a:spLocks noChangeArrowheads="1"/>
          </p:cNvSpPr>
          <p:nvPr/>
        </p:nvSpPr>
        <p:spPr bwMode="auto">
          <a:xfrm>
            <a:off x="2397125" y="3082925"/>
            <a:ext cx="581025" cy="579438"/>
          </a:xfrm>
          <a:prstGeom prst="ellipse">
            <a:avLst/>
          </a:prstGeom>
          <a:solidFill>
            <a:schemeClr val="bg2"/>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18446" name="TextBox 13"/>
          <p:cNvSpPr txBox="1">
            <a:spLocks noChangeArrowheads="1"/>
          </p:cNvSpPr>
          <p:nvPr/>
        </p:nvSpPr>
        <p:spPr bwMode="auto">
          <a:xfrm>
            <a:off x="2390775" y="3187700"/>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a:solidFill>
                  <a:srgbClr val="FFFFFF"/>
                </a:solidFill>
                <a:ea typeface="宋体" panose="02010600030101010101" pitchFamily="2" charset="-122"/>
              </a:rPr>
              <a:t>65%</a:t>
            </a:r>
            <a:endParaRPr lang="zh-CN" altLang="en-US" sz="1800">
              <a:solidFill>
                <a:srgbClr val="FFFFFF"/>
              </a:solidFill>
              <a:ea typeface="宋体" panose="02010600030101010101" pitchFamily="2" charset="-122"/>
            </a:endParaRPr>
          </a:p>
        </p:txBody>
      </p:sp>
      <p:sp>
        <p:nvSpPr>
          <p:cNvPr id="18447" name="Oval 12"/>
          <p:cNvSpPr>
            <a:spLocks noChangeArrowheads="1"/>
          </p:cNvSpPr>
          <p:nvPr/>
        </p:nvSpPr>
        <p:spPr bwMode="auto">
          <a:xfrm>
            <a:off x="3584575" y="3752850"/>
            <a:ext cx="581025" cy="579438"/>
          </a:xfrm>
          <a:prstGeom prst="ellipse">
            <a:avLst/>
          </a:prstGeom>
          <a:solidFill>
            <a:schemeClr val="bg2"/>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18448" name="TextBox 15"/>
          <p:cNvSpPr txBox="1">
            <a:spLocks noChangeArrowheads="1"/>
          </p:cNvSpPr>
          <p:nvPr/>
        </p:nvSpPr>
        <p:spPr bwMode="auto">
          <a:xfrm>
            <a:off x="3578225" y="3857625"/>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a:solidFill>
                  <a:srgbClr val="FFFFFF"/>
                </a:solidFill>
                <a:ea typeface="宋体" panose="02010600030101010101" pitchFamily="2" charset="-122"/>
              </a:rPr>
              <a:t>43%</a:t>
            </a:r>
            <a:endParaRPr lang="zh-CN" altLang="en-US" sz="1800">
              <a:solidFill>
                <a:srgbClr val="FFFFFF"/>
              </a:solidFill>
              <a:ea typeface="宋体" panose="02010600030101010101" pitchFamily="2" charset="-122"/>
            </a:endParaRPr>
          </a:p>
        </p:txBody>
      </p:sp>
      <p:sp>
        <p:nvSpPr>
          <p:cNvPr id="18449" name="Oval 12"/>
          <p:cNvSpPr>
            <a:spLocks noChangeArrowheads="1"/>
          </p:cNvSpPr>
          <p:nvPr/>
        </p:nvSpPr>
        <p:spPr bwMode="auto">
          <a:xfrm>
            <a:off x="4784725" y="2292350"/>
            <a:ext cx="581025" cy="579438"/>
          </a:xfrm>
          <a:prstGeom prst="ellipse">
            <a:avLst/>
          </a:prstGeom>
          <a:solidFill>
            <a:schemeClr val="bg2"/>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18450" name="TextBox 17"/>
          <p:cNvSpPr txBox="1">
            <a:spLocks noChangeArrowheads="1"/>
          </p:cNvSpPr>
          <p:nvPr/>
        </p:nvSpPr>
        <p:spPr bwMode="auto">
          <a:xfrm>
            <a:off x="4779963" y="2397125"/>
            <a:ext cx="64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a:solidFill>
                  <a:srgbClr val="FFFFFF"/>
                </a:solidFill>
                <a:ea typeface="宋体" panose="02010600030101010101" pitchFamily="2" charset="-122"/>
              </a:rPr>
              <a:t>75%</a:t>
            </a:r>
            <a:endParaRPr lang="zh-CN" altLang="en-US" sz="1800">
              <a:solidFill>
                <a:srgbClr val="FFFFFF"/>
              </a:solidFill>
              <a:ea typeface="宋体" panose="02010600030101010101" pitchFamily="2" charset="-122"/>
            </a:endParaRPr>
          </a:p>
        </p:txBody>
      </p:sp>
      <p:sp>
        <p:nvSpPr>
          <p:cNvPr id="18451" name="Oval 12"/>
          <p:cNvSpPr>
            <a:spLocks noChangeArrowheads="1"/>
          </p:cNvSpPr>
          <p:nvPr/>
        </p:nvSpPr>
        <p:spPr bwMode="auto">
          <a:xfrm>
            <a:off x="6000750" y="3643313"/>
            <a:ext cx="581025" cy="579437"/>
          </a:xfrm>
          <a:prstGeom prst="ellipse">
            <a:avLst/>
          </a:prstGeom>
          <a:solidFill>
            <a:schemeClr val="bg2"/>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18452" name="TextBox 19"/>
          <p:cNvSpPr txBox="1">
            <a:spLocks noChangeArrowheads="1"/>
          </p:cNvSpPr>
          <p:nvPr/>
        </p:nvSpPr>
        <p:spPr bwMode="auto">
          <a:xfrm>
            <a:off x="5994400" y="3748088"/>
            <a:ext cx="64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a:solidFill>
                  <a:srgbClr val="FFFFFF"/>
                </a:solidFill>
                <a:ea typeface="宋体" panose="02010600030101010101" pitchFamily="2" charset="-122"/>
              </a:rPr>
              <a:t>48%</a:t>
            </a:r>
            <a:endParaRPr lang="zh-CN" altLang="en-US" sz="1800">
              <a:solidFill>
                <a:srgbClr val="FFFFFF"/>
              </a:solidFill>
              <a:ea typeface="宋体" panose="02010600030101010101" pitchFamily="2" charset="-122"/>
            </a:endParaRPr>
          </a:p>
        </p:txBody>
      </p:sp>
      <p:sp>
        <p:nvSpPr>
          <p:cNvPr id="18453" name="Oval 12"/>
          <p:cNvSpPr>
            <a:spLocks noChangeArrowheads="1"/>
          </p:cNvSpPr>
          <p:nvPr/>
        </p:nvSpPr>
        <p:spPr bwMode="auto">
          <a:xfrm>
            <a:off x="7173913" y="2714625"/>
            <a:ext cx="581025" cy="579438"/>
          </a:xfrm>
          <a:prstGeom prst="ellipse">
            <a:avLst/>
          </a:prstGeom>
          <a:solidFill>
            <a:schemeClr val="bg2"/>
          </a:solidFill>
          <a:ln w="2857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18454" name="TextBox 21"/>
          <p:cNvSpPr txBox="1">
            <a:spLocks noChangeArrowheads="1"/>
          </p:cNvSpPr>
          <p:nvPr/>
        </p:nvSpPr>
        <p:spPr bwMode="auto">
          <a:xfrm>
            <a:off x="7167563" y="2819400"/>
            <a:ext cx="64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a:solidFill>
                  <a:srgbClr val="FFFFFF"/>
                </a:solidFill>
                <a:ea typeface="宋体" panose="02010600030101010101" pitchFamily="2" charset="-122"/>
              </a:rPr>
              <a:t>70%</a:t>
            </a:r>
            <a:endParaRPr lang="zh-CN" altLang="en-US" sz="1800">
              <a:solidFill>
                <a:srgbClr val="FFFFFF"/>
              </a:solidFill>
              <a:ea typeface="宋体" panose="02010600030101010101" pitchFamily="2" charset="-122"/>
            </a:endParaRPr>
          </a:p>
        </p:txBody>
      </p:sp>
      <p:sp>
        <p:nvSpPr>
          <p:cNvPr id="18455" name="TextBox 22"/>
          <p:cNvSpPr txBox="1">
            <a:spLocks noChangeArrowheads="1"/>
          </p:cNvSpPr>
          <p:nvPr/>
        </p:nvSpPr>
        <p:spPr bwMode="auto">
          <a:xfrm>
            <a:off x="942975" y="5957888"/>
            <a:ext cx="92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文本一</a:t>
            </a:r>
            <a:endParaRPr lang="zh-CN" altLang="en-US" sz="1800">
              <a:latin typeface="微软雅黑" panose="020B0503020204020204" pitchFamily="34" charset="-122"/>
            </a:endParaRPr>
          </a:p>
        </p:txBody>
      </p:sp>
      <p:sp>
        <p:nvSpPr>
          <p:cNvPr id="18456" name="TextBox 23"/>
          <p:cNvSpPr txBox="1">
            <a:spLocks noChangeArrowheads="1"/>
          </p:cNvSpPr>
          <p:nvPr/>
        </p:nvSpPr>
        <p:spPr bwMode="auto">
          <a:xfrm>
            <a:off x="2198688" y="5957888"/>
            <a:ext cx="922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文本二</a:t>
            </a:r>
            <a:endParaRPr lang="zh-CN" altLang="en-US" sz="1800">
              <a:latin typeface="微软雅黑" panose="020B0503020204020204" pitchFamily="34" charset="-122"/>
            </a:endParaRPr>
          </a:p>
        </p:txBody>
      </p:sp>
      <p:sp>
        <p:nvSpPr>
          <p:cNvPr id="18457" name="TextBox 24"/>
          <p:cNvSpPr txBox="1">
            <a:spLocks noChangeArrowheads="1"/>
          </p:cNvSpPr>
          <p:nvPr/>
        </p:nvSpPr>
        <p:spPr bwMode="auto">
          <a:xfrm>
            <a:off x="3413125" y="5957888"/>
            <a:ext cx="92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文本三</a:t>
            </a:r>
            <a:endParaRPr lang="zh-CN" altLang="en-US" sz="1800">
              <a:latin typeface="微软雅黑" panose="020B0503020204020204" pitchFamily="34" charset="-122"/>
            </a:endParaRPr>
          </a:p>
        </p:txBody>
      </p:sp>
      <p:sp>
        <p:nvSpPr>
          <p:cNvPr id="18458" name="TextBox 25"/>
          <p:cNvSpPr txBox="1">
            <a:spLocks noChangeArrowheads="1"/>
          </p:cNvSpPr>
          <p:nvPr/>
        </p:nvSpPr>
        <p:spPr bwMode="auto">
          <a:xfrm>
            <a:off x="4613275" y="5957888"/>
            <a:ext cx="92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文本四</a:t>
            </a:r>
            <a:endParaRPr lang="zh-CN" altLang="en-US" sz="1800">
              <a:latin typeface="微软雅黑" panose="020B0503020204020204" pitchFamily="34" charset="-122"/>
            </a:endParaRPr>
          </a:p>
        </p:txBody>
      </p:sp>
      <p:sp>
        <p:nvSpPr>
          <p:cNvPr id="18459" name="TextBox 26"/>
          <p:cNvSpPr txBox="1">
            <a:spLocks noChangeArrowheads="1"/>
          </p:cNvSpPr>
          <p:nvPr/>
        </p:nvSpPr>
        <p:spPr bwMode="auto">
          <a:xfrm>
            <a:off x="5815013" y="5957888"/>
            <a:ext cx="92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文本五</a:t>
            </a:r>
            <a:endParaRPr lang="zh-CN" altLang="en-US" sz="1800">
              <a:latin typeface="微软雅黑" panose="020B0503020204020204" pitchFamily="34" charset="-122"/>
            </a:endParaRPr>
          </a:p>
        </p:txBody>
      </p:sp>
      <p:sp>
        <p:nvSpPr>
          <p:cNvPr id="18460" name="TextBox 27"/>
          <p:cNvSpPr txBox="1">
            <a:spLocks noChangeArrowheads="1"/>
          </p:cNvSpPr>
          <p:nvPr/>
        </p:nvSpPr>
        <p:spPr bwMode="auto">
          <a:xfrm>
            <a:off x="7029450" y="5957888"/>
            <a:ext cx="92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文本六</a:t>
            </a:r>
            <a:endParaRPr lang="zh-CN" altLang="en-US" sz="1800">
              <a:latin typeface="微软雅黑" panose="020B0503020204020204" pitchFamily="34" charset="-122"/>
            </a:endParaRPr>
          </a:p>
        </p:txBody>
      </p:sp>
      <p:sp>
        <p:nvSpPr>
          <p:cNvPr id="18461" name="TextBox 28"/>
          <p:cNvSpPr txBox="1">
            <a:spLocks noChangeArrowheads="1"/>
          </p:cNvSpPr>
          <p:nvPr/>
        </p:nvSpPr>
        <p:spPr bwMode="auto">
          <a:xfrm>
            <a:off x="8547100" y="2439988"/>
            <a:ext cx="1760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latin typeface="微软雅黑" panose="020B0503020204020204" pitchFamily="34" charset="-122"/>
              </a:rPr>
              <a:t>添加标题</a:t>
            </a:r>
            <a:endParaRPr lang="en-US" altLang="zh-CN" sz="2200" b="1">
              <a:latin typeface="微软雅黑" panose="020B0503020204020204" pitchFamily="34" charset="-122"/>
            </a:endParaRPr>
          </a:p>
        </p:txBody>
      </p:sp>
      <p:sp>
        <p:nvSpPr>
          <p:cNvPr id="18462" name="TextBox 29"/>
          <p:cNvSpPr txBox="1">
            <a:spLocks noChangeArrowheads="1"/>
          </p:cNvSpPr>
          <p:nvPr/>
        </p:nvSpPr>
        <p:spPr bwMode="auto">
          <a:xfrm>
            <a:off x="8561388" y="2990850"/>
            <a:ext cx="28892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这里可以添加主要内容这里可以添加主要内容这里可以添加主要内容这里可以添加主要内容添加主要内容这里可以添加主要内容</a:t>
            </a:r>
            <a:endParaRPr lang="zh-CN" altLang="en-US">
              <a:latin typeface="微软雅黑" panose="020B0503020204020204" pitchFamily="34" charset="-122"/>
            </a:endParaRPr>
          </a:p>
          <a:p>
            <a:pPr eaLnBrk="1" hangingPunct="1">
              <a:spcBef>
                <a:spcPct val="0"/>
              </a:spcBef>
              <a:buFontTx/>
              <a:buNone/>
            </a:pPr>
            <a:endParaRPr lang="zh-CN" altLang="en-US">
              <a:latin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400" fill="hold"/>
                                        <p:tgtEl>
                                          <p:spTgt spid="18434"/>
                                        </p:tgtEl>
                                        <p:attrNameLst>
                                          <p:attrName>ppt_x</p:attrName>
                                        </p:attrNameLst>
                                      </p:cBhvr>
                                      <p:tavLst>
                                        <p:tav tm="0">
                                          <p:val>
                                            <p:strVal val="0-#ppt_w/2"/>
                                          </p:val>
                                        </p:tav>
                                        <p:tav tm="100000">
                                          <p:val>
                                            <p:strVal val="#ppt_x"/>
                                          </p:val>
                                        </p:tav>
                                      </p:tavLst>
                                    </p:anim>
                                    <p:anim calcmode="lin" valueType="num">
                                      <p:cBhvr additive="base">
                                        <p:cTn id="8" dur="400" fill="hold"/>
                                        <p:tgtEl>
                                          <p:spTgt spid="184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435"/>
                                        </p:tgtEl>
                                        <p:attrNameLst>
                                          <p:attrName>style.visibility</p:attrName>
                                        </p:attrNameLst>
                                      </p:cBhvr>
                                      <p:to>
                                        <p:strVal val="visible"/>
                                      </p:to>
                                    </p:set>
                                    <p:anim calcmode="lin" valueType="num">
                                      <p:cBhvr additive="base">
                                        <p:cTn id="11" dur="400" fill="hold"/>
                                        <p:tgtEl>
                                          <p:spTgt spid="18435"/>
                                        </p:tgtEl>
                                        <p:attrNameLst>
                                          <p:attrName>ppt_x</p:attrName>
                                        </p:attrNameLst>
                                      </p:cBhvr>
                                      <p:tavLst>
                                        <p:tav tm="0">
                                          <p:val>
                                            <p:strVal val="0-#ppt_w/2"/>
                                          </p:val>
                                        </p:tav>
                                        <p:tav tm="100000">
                                          <p:val>
                                            <p:strVal val="#ppt_x"/>
                                          </p:val>
                                        </p:tav>
                                      </p:tavLst>
                                    </p:anim>
                                    <p:anim calcmode="lin" valueType="num">
                                      <p:cBhvr additive="base">
                                        <p:cTn id="12" dur="400" fill="hold"/>
                                        <p:tgtEl>
                                          <p:spTgt spid="1843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8436"/>
                                        </p:tgtEl>
                                        <p:attrNameLst>
                                          <p:attrName>style.visibility</p:attrName>
                                        </p:attrNameLst>
                                      </p:cBhvr>
                                      <p:to>
                                        <p:strVal val="visible"/>
                                      </p:to>
                                    </p:set>
                                    <p:anim calcmode="lin" valueType="num">
                                      <p:cBhvr>
                                        <p:cTn id="16" dur="400" fill="hold"/>
                                        <p:tgtEl>
                                          <p:spTgt spid="18436"/>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18436"/>
                                        </p:tgtEl>
                                        <p:attrNameLst>
                                          <p:attrName>ppt_y</p:attrName>
                                        </p:attrNameLst>
                                      </p:cBhvr>
                                      <p:tavLst>
                                        <p:tav tm="0">
                                          <p:val>
                                            <p:strVal val="#ppt_y"/>
                                          </p:val>
                                        </p:tav>
                                        <p:tav tm="100000">
                                          <p:val>
                                            <p:strVal val="#ppt_y"/>
                                          </p:val>
                                        </p:tav>
                                      </p:tavLst>
                                    </p:anim>
                                    <p:anim calcmode="lin" valueType="num">
                                      <p:cBhvr>
                                        <p:cTn id="18" dur="400" fill="hold"/>
                                        <p:tgtEl>
                                          <p:spTgt spid="18436"/>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1843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18436"/>
                                        </p:tgtEl>
                                      </p:cBhvr>
                                    </p:animEffect>
                                  </p:childTnLst>
                                </p:cTn>
                              </p:par>
                            </p:childTnLst>
                          </p:cTn>
                        </p:par>
                        <p:par>
                          <p:cTn id="21" fill="hold">
                            <p:stCondLst>
                              <p:cond delay="1240"/>
                            </p:stCondLst>
                            <p:childTnLst>
                              <p:par>
                                <p:cTn id="22" presetID="2" presetClass="entr" presetSubtype="9" fill="hold" grpId="0" nodeType="afterEffect">
                                  <p:stCondLst>
                                    <p:cond delay="0"/>
                                  </p:stCondLst>
                                  <p:childTnLst>
                                    <p:set>
                                      <p:cBhvr>
                                        <p:cTn id="23" dur="1" fill="hold">
                                          <p:stCondLst>
                                            <p:cond delay="0"/>
                                          </p:stCondLst>
                                        </p:cTn>
                                        <p:tgtEl>
                                          <p:spTgt spid="18455"/>
                                        </p:tgtEl>
                                        <p:attrNameLst>
                                          <p:attrName>style.visibility</p:attrName>
                                        </p:attrNameLst>
                                      </p:cBhvr>
                                      <p:to>
                                        <p:strVal val="visible"/>
                                      </p:to>
                                    </p:set>
                                    <p:anim calcmode="lin" valueType="num">
                                      <p:cBhvr additive="base">
                                        <p:cTn id="24" dur="500" fill="hold"/>
                                        <p:tgtEl>
                                          <p:spTgt spid="18455"/>
                                        </p:tgtEl>
                                        <p:attrNameLst>
                                          <p:attrName>ppt_x</p:attrName>
                                        </p:attrNameLst>
                                      </p:cBhvr>
                                      <p:tavLst>
                                        <p:tav tm="0">
                                          <p:val>
                                            <p:strVal val="0-#ppt_w/2"/>
                                          </p:val>
                                        </p:tav>
                                        <p:tav tm="100000">
                                          <p:val>
                                            <p:strVal val="#ppt_x"/>
                                          </p:val>
                                        </p:tav>
                                      </p:tavLst>
                                    </p:anim>
                                    <p:anim calcmode="lin" valueType="num">
                                      <p:cBhvr additive="base">
                                        <p:cTn id="25" dur="500" fill="hold"/>
                                        <p:tgtEl>
                                          <p:spTgt spid="18455"/>
                                        </p:tgtEl>
                                        <p:attrNameLst>
                                          <p:attrName>ppt_y</p:attrName>
                                        </p:attrNameLst>
                                      </p:cBhvr>
                                      <p:tavLst>
                                        <p:tav tm="0">
                                          <p:val>
                                            <p:strVal val="0-#ppt_h/2"/>
                                          </p:val>
                                        </p:tav>
                                        <p:tav tm="100000">
                                          <p:val>
                                            <p:strVal val="#ppt_y"/>
                                          </p:val>
                                        </p:tav>
                                      </p:tavLst>
                                    </p:anim>
                                  </p:childTnLst>
                                </p:cTn>
                              </p:par>
                              <p:par>
                                <p:cTn id="26" presetID="2" presetClass="entr" presetSubtype="9" fill="hold" grpId="0" nodeType="withEffect">
                                  <p:stCondLst>
                                    <p:cond delay="100"/>
                                  </p:stCondLst>
                                  <p:childTnLst>
                                    <p:set>
                                      <p:cBhvr>
                                        <p:cTn id="27" dur="1" fill="hold">
                                          <p:stCondLst>
                                            <p:cond delay="0"/>
                                          </p:stCondLst>
                                        </p:cTn>
                                        <p:tgtEl>
                                          <p:spTgt spid="18456"/>
                                        </p:tgtEl>
                                        <p:attrNameLst>
                                          <p:attrName>style.visibility</p:attrName>
                                        </p:attrNameLst>
                                      </p:cBhvr>
                                      <p:to>
                                        <p:strVal val="visible"/>
                                      </p:to>
                                    </p:set>
                                    <p:anim calcmode="lin" valueType="num">
                                      <p:cBhvr additive="base">
                                        <p:cTn id="28" dur="500" fill="hold"/>
                                        <p:tgtEl>
                                          <p:spTgt spid="18456"/>
                                        </p:tgtEl>
                                        <p:attrNameLst>
                                          <p:attrName>ppt_x</p:attrName>
                                        </p:attrNameLst>
                                      </p:cBhvr>
                                      <p:tavLst>
                                        <p:tav tm="0">
                                          <p:val>
                                            <p:strVal val="0-#ppt_w/2"/>
                                          </p:val>
                                        </p:tav>
                                        <p:tav tm="100000">
                                          <p:val>
                                            <p:strVal val="#ppt_x"/>
                                          </p:val>
                                        </p:tav>
                                      </p:tavLst>
                                    </p:anim>
                                    <p:anim calcmode="lin" valueType="num">
                                      <p:cBhvr additive="base">
                                        <p:cTn id="29" dur="500" fill="hold"/>
                                        <p:tgtEl>
                                          <p:spTgt spid="18456"/>
                                        </p:tgtEl>
                                        <p:attrNameLst>
                                          <p:attrName>ppt_y</p:attrName>
                                        </p:attrNameLst>
                                      </p:cBhvr>
                                      <p:tavLst>
                                        <p:tav tm="0">
                                          <p:val>
                                            <p:strVal val="0-#ppt_h/2"/>
                                          </p:val>
                                        </p:tav>
                                        <p:tav tm="100000">
                                          <p:val>
                                            <p:strVal val="#ppt_y"/>
                                          </p:val>
                                        </p:tav>
                                      </p:tavLst>
                                    </p:anim>
                                  </p:childTnLst>
                                </p:cTn>
                              </p:par>
                              <p:par>
                                <p:cTn id="30" presetID="2" presetClass="entr" presetSubtype="9" fill="hold" grpId="0" nodeType="withEffect">
                                  <p:stCondLst>
                                    <p:cond delay="200"/>
                                  </p:stCondLst>
                                  <p:childTnLst>
                                    <p:set>
                                      <p:cBhvr>
                                        <p:cTn id="31" dur="1" fill="hold">
                                          <p:stCondLst>
                                            <p:cond delay="0"/>
                                          </p:stCondLst>
                                        </p:cTn>
                                        <p:tgtEl>
                                          <p:spTgt spid="18457"/>
                                        </p:tgtEl>
                                        <p:attrNameLst>
                                          <p:attrName>style.visibility</p:attrName>
                                        </p:attrNameLst>
                                      </p:cBhvr>
                                      <p:to>
                                        <p:strVal val="visible"/>
                                      </p:to>
                                    </p:set>
                                    <p:anim calcmode="lin" valueType="num">
                                      <p:cBhvr additive="base">
                                        <p:cTn id="32" dur="500" fill="hold"/>
                                        <p:tgtEl>
                                          <p:spTgt spid="18457"/>
                                        </p:tgtEl>
                                        <p:attrNameLst>
                                          <p:attrName>ppt_x</p:attrName>
                                        </p:attrNameLst>
                                      </p:cBhvr>
                                      <p:tavLst>
                                        <p:tav tm="0">
                                          <p:val>
                                            <p:strVal val="0-#ppt_w/2"/>
                                          </p:val>
                                        </p:tav>
                                        <p:tav tm="100000">
                                          <p:val>
                                            <p:strVal val="#ppt_x"/>
                                          </p:val>
                                        </p:tav>
                                      </p:tavLst>
                                    </p:anim>
                                    <p:anim calcmode="lin" valueType="num">
                                      <p:cBhvr additive="base">
                                        <p:cTn id="33" dur="500" fill="hold"/>
                                        <p:tgtEl>
                                          <p:spTgt spid="18457"/>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300"/>
                                  </p:stCondLst>
                                  <p:childTnLst>
                                    <p:set>
                                      <p:cBhvr>
                                        <p:cTn id="35" dur="1" fill="hold">
                                          <p:stCondLst>
                                            <p:cond delay="0"/>
                                          </p:stCondLst>
                                        </p:cTn>
                                        <p:tgtEl>
                                          <p:spTgt spid="18458"/>
                                        </p:tgtEl>
                                        <p:attrNameLst>
                                          <p:attrName>style.visibility</p:attrName>
                                        </p:attrNameLst>
                                      </p:cBhvr>
                                      <p:to>
                                        <p:strVal val="visible"/>
                                      </p:to>
                                    </p:set>
                                    <p:anim calcmode="lin" valueType="num">
                                      <p:cBhvr additive="base">
                                        <p:cTn id="36" dur="500" fill="hold"/>
                                        <p:tgtEl>
                                          <p:spTgt spid="18458"/>
                                        </p:tgtEl>
                                        <p:attrNameLst>
                                          <p:attrName>ppt_x</p:attrName>
                                        </p:attrNameLst>
                                      </p:cBhvr>
                                      <p:tavLst>
                                        <p:tav tm="0">
                                          <p:val>
                                            <p:strVal val="0-#ppt_w/2"/>
                                          </p:val>
                                        </p:tav>
                                        <p:tav tm="100000">
                                          <p:val>
                                            <p:strVal val="#ppt_x"/>
                                          </p:val>
                                        </p:tav>
                                      </p:tavLst>
                                    </p:anim>
                                    <p:anim calcmode="lin" valueType="num">
                                      <p:cBhvr additive="base">
                                        <p:cTn id="37" dur="500" fill="hold"/>
                                        <p:tgtEl>
                                          <p:spTgt spid="18458"/>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400"/>
                                  </p:stCondLst>
                                  <p:childTnLst>
                                    <p:set>
                                      <p:cBhvr>
                                        <p:cTn id="39" dur="1" fill="hold">
                                          <p:stCondLst>
                                            <p:cond delay="0"/>
                                          </p:stCondLst>
                                        </p:cTn>
                                        <p:tgtEl>
                                          <p:spTgt spid="18459"/>
                                        </p:tgtEl>
                                        <p:attrNameLst>
                                          <p:attrName>style.visibility</p:attrName>
                                        </p:attrNameLst>
                                      </p:cBhvr>
                                      <p:to>
                                        <p:strVal val="visible"/>
                                      </p:to>
                                    </p:set>
                                    <p:anim calcmode="lin" valueType="num">
                                      <p:cBhvr additive="base">
                                        <p:cTn id="40" dur="500" fill="hold"/>
                                        <p:tgtEl>
                                          <p:spTgt spid="18459"/>
                                        </p:tgtEl>
                                        <p:attrNameLst>
                                          <p:attrName>ppt_x</p:attrName>
                                        </p:attrNameLst>
                                      </p:cBhvr>
                                      <p:tavLst>
                                        <p:tav tm="0">
                                          <p:val>
                                            <p:strVal val="0-#ppt_w/2"/>
                                          </p:val>
                                        </p:tav>
                                        <p:tav tm="100000">
                                          <p:val>
                                            <p:strVal val="#ppt_x"/>
                                          </p:val>
                                        </p:tav>
                                      </p:tavLst>
                                    </p:anim>
                                    <p:anim calcmode="lin" valueType="num">
                                      <p:cBhvr additive="base">
                                        <p:cTn id="41" dur="500" fill="hold"/>
                                        <p:tgtEl>
                                          <p:spTgt spid="18459"/>
                                        </p:tgtEl>
                                        <p:attrNameLst>
                                          <p:attrName>ppt_y</p:attrName>
                                        </p:attrNameLst>
                                      </p:cBhvr>
                                      <p:tavLst>
                                        <p:tav tm="0">
                                          <p:val>
                                            <p:strVal val="0-#ppt_h/2"/>
                                          </p:val>
                                        </p:tav>
                                        <p:tav tm="100000">
                                          <p:val>
                                            <p:strVal val="#ppt_y"/>
                                          </p:val>
                                        </p:tav>
                                      </p:tavLst>
                                    </p:anim>
                                  </p:childTnLst>
                                </p:cTn>
                              </p:par>
                              <p:par>
                                <p:cTn id="42" presetID="2" presetClass="entr" presetSubtype="9" fill="hold" grpId="0" nodeType="withEffect">
                                  <p:stCondLst>
                                    <p:cond delay="500"/>
                                  </p:stCondLst>
                                  <p:childTnLst>
                                    <p:set>
                                      <p:cBhvr>
                                        <p:cTn id="43" dur="1" fill="hold">
                                          <p:stCondLst>
                                            <p:cond delay="0"/>
                                          </p:stCondLst>
                                        </p:cTn>
                                        <p:tgtEl>
                                          <p:spTgt spid="18460"/>
                                        </p:tgtEl>
                                        <p:attrNameLst>
                                          <p:attrName>style.visibility</p:attrName>
                                        </p:attrNameLst>
                                      </p:cBhvr>
                                      <p:to>
                                        <p:strVal val="visible"/>
                                      </p:to>
                                    </p:set>
                                    <p:anim calcmode="lin" valueType="num">
                                      <p:cBhvr additive="base">
                                        <p:cTn id="44" dur="500" fill="hold"/>
                                        <p:tgtEl>
                                          <p:spTgt spid="18460"/>
                                        </p:tgtEl>
                                        <p:attrNameLst>
                                          <p:attrName>ppt_x</p:attrName>
                                        </p:attrNameLst>
                                      </p:cBhvr>
                                      <p:tavLst>
                                        <p:tav tm="0">
                                          <p:val>
                                            <p:strVal val="0-#ppt_w/2"/>
                                          </p:val>
                                        </p:tav>
                                        <p:tav tm="100000">
                                          <p:val>
                                            <p:strVal val="#ppt_x"/>
                                          </p:val>
                                        </p:tav>
                                      </p:tavLst>
                                    </p:anim>
                                    <p:anim calcmode="lin" valueType="num">
                                      <p:cBhvr additive="base">
                                        <p:cTn id="45" dur="500" fill="hold"/>
                                        <p:tgtEl>
                                          <p:spTgt spid="18460"/>
                                        </p:tgtEl>
                                        <p:attrNameLst>
                                          <p:attrName>ppt_y</p:attrName>
                                        </p:attrNameLst>
                                      </p:cBhvr>
                                      <p:tavLst>
                                        <p:tav tm="0">
                                          <p:val>
                                            <p:strVal val="0-#ppt_h/2"/>
                                          </p:val>
                                        </p:tav>
                                        <p:tav tm="100000">
                                          <p:val>
                                            <p:strVal val="#ppt_y"/>
                                          </p:val>
                                        </p:tav>
                                      </p:tavLst>
                                    </p:anim>
                                  </p:childTnLst>
                                </p:cTn>
                              </p:par>
                            </p:childTnLst>
                          </p:cTn>
                        </p:par>
                        <p:par>
                          <p:cTn id="46" fill="hold">
                            <p:stCondLst>
                              <p:cond delay="1740"/>
                            </p:stCondLst>
                            <p:childTnLst>
                              <p:par>
                                <p:cTn id="47" presetID="22" presetClass="entr" presetSubtype="4" fill="hold" grpId="0" nodeType="afterEffect">
                                  <p:stCondLst>
                                    <p:cond delay="0"/>
                                  </p:stCondLst>
                                  <p:childTnLst>
                                    <p:set>
                                      <p:cBhvr>
                                        <p:cTn id="48" dur="1" fill="hold">
                                          <p:stCondLst>
                                            <p:cond delay="0"/>
                                          </p:stCondLst>
                                        </p:cTn>
                                        <p:tgtEl>
                                          <p:spTgt spid="18437"/>
                                        </p:tgtEl>
                                        <p:attrNameLst>
                                          <p:attrName>style.visibility</p:attrName>
                                        </p:attrNameLst>
                                      </p:cBhvr>
                                      <p:to>
                                        <p:strVal val="visible"/>
                                      </p:to>
                                    </p:set>
                                    <p:animEffect transition="in" filter="wipe(down)">
                                      <p:cBhvr>
                                        <p:cTn id="49" dur="500"/>
                                        <p:tgtEl>
                                          <p:spTgt spid="18437"/>
                                        </p:tgtEl>
                                      </p:cBhvr>
                                    </p:animEffect>
                                  </p:childTnLst>
                                </p:cTn>
                              </p:par>
                              <p:par>
                                <p:cTn id="50" presetID="22" presetClass="entr" presetSubtype="4" fill="hold" grpId="0" nodeType="withEffect">
                                  <p:stCondLst>
                                    <p:cond delay="100"/>
                                  </p:stCondLst>
                                  <p:childTnLst>
                                    <p:set>
                                      <p:cBhvr>
                                        <p:cTn id="51" dur="1" fill="hold">
                                          <p:stCondLst>
                                            <p:cond delay="0"/>
                                          </p:stCondLst>
                                        </p:cTn>
                                        <p:tgtEl>
                                          <p:spTgt spid="18438"/>
                                        </p:tgtEl>
                                        <p:attrNameLst>
                                          <p:attrName>style.visibility</p:attrName>
                                        </p:attrNameLst>
                                      </p:cBhvr>
                                      <p:to>
                                        <p:strVal val="visible"/>
                                      </p:to>
                                    </p:set>
                                    <p:animEffect transition="in" filter="wipe(down)">
                                      <p:cBhvr>
                                        <p:cTn id="52" dur="500"/>
                                        <p:tgtEl>
                                          <p:spTgt spid="18438"/>
                                        </p:tgtEl>
                                      </p:cBhvr>
                                    </p:animEffect>
                                  </p:childTnLst>
                                </p:cTn>
                              </p:par>
                              <p:par>
                                <p:cTn id="53" presetID="22" presetClass="entr" presetSubtype="4" fill="hold" grpId="0" nodeType="withEffect">
                                  <p:stCondLst>
                                    <p:cond delay="200"/>
                                  </p:stCondLst>
                                  <p:childTnLst>
                                    <p:set>
                                      <p:cBhvr>
                                        <p:cTn id="54" dur="1" fill="hold">
                                          <p:stCondLst>
                                            <p:cond delay="0"/>
                                          </p:stCondLst>
                                        </p:cTn>
                                        <p:tgtEl>
                                          <p:spTgt spid="18439"/>
                                        </p:tgtEl>
                                        <p:attrNameLst>
                                          <p:attrName>style.visibility</p:attrName>
                                        </p:attrNameLst>
                                      </p:cBhvr>
                                      <p:to>
                                        <p:strVal val="visible"/>
                                      </p:to>
                                    </p:set>
                                    <p:animEffect transition="in" filter="wipe(down)">
                                      <p:cBhvr>
                                        <p:cTn id="55" dur="500"/>
                                        <p:tgtEl>
                                          <p:spTgt spid="18439"/>
                                        </p:tgtEl>
                                      </p:cBhvr>
                                    </p:animEffect>
                                  </p:childTnLst>
                                </p:cTn>
                              </p:par>
                              <p:par>
                                <p:cTn id="56" presetID="22" presetClass="entr" presetSubtype="4" fill="hold" grpId="0" nodeType="withEffect">
                                  <p:stCondLst>
                                    <p:cond delay="300"/>
                                  </p:stCondLst>
                                  <p:childTnLst>
                                    <p:set>
                                      <p:cBhvr>
                                        <p:cTn id="57" dur="1" fill="hold">
                                          <p:stCondLst>
                                            <p:cond delay="0"/>
                                          </p:stCondLst>
                                        </p:cTn>
                                        <p:tgtEl>
                                          <p:spTgt spid="18440"/>
                                        </p:tgtEl>
                                        <p:attrNameLst>
                                          <p:attrName>style.visibility</p:attrName>
                                        </p:attrNameLst>
                                      </p:cBhvr>
                                      <p:to>
                                        <p:strVal val="visible"/>
                                      </p:to>
                                    </p:set>
                                    <p:animEffect transition="in" filter="wipe(down)">
                                      <p:cBhvr>
                                        <p:cTn id="58" dur="500"/>
                                        <p:tgtEl>
                                          <p:spTgt spid="18440"/>
                                        </p:tgtEl>
                                      </p:cBhvr>
                                    </p:animEffect>
                                  </p:childTnLst>
                                </p:cTn>
                              </p:par>
                              <p:par>
                                <p:cTn id="59" presetID="22" presetClass="entr" presetSubtype="4" fill="hold" grpId="0" nodeType="withEffect">
                                  <p:stCondLst>
                                    <p:cond delay="400"/>
                                  </p:stCondLst>
                                  <p:childTnLst>
                                    <p:set>
                                      <p:cBhvr>
                                        <p:cTn id="60" dur="1" fill="hold">
                                          <p:stCondLst>
                                            <p:cond delay="0"/>
                                          </p:stCondLst>
                                        </p:cTn>
                                        <p:tgtEl>
                                          <p:spTgt spid="18441"/>
                                        </p:tgtEl>
                                        <p:attrNameLst>
                                          <p:attrName>style.visibility</p:attrName>
                                        </p:attrNameLst>
                                      </p:cBhvr>
                                      <p:to>
                                        <p:strVal val="visible"/>
                                      </p:to>
                                    </p:set>
                                    <p:animEffect transition="in" filter="wipe(down)">
                                      <p:cBhvr>
                                        <p:cTn id="61" dur="500"/>
                                        <p:tgtEl>
                                          <p:spTgt spid="18441"/>
                                        </p:tgtEl>
                                      </p:cBhvr>
                                    </p:animEffect>
                                  </p:childTnLst>
                                </p:cTn>
                              </p:par>
                              <p:par>
                                <p:cTn id="62" presetID="22" presetClass="entr" presetSubtype="4" fill="hold" grpId="0" nodeType="withEffect">
                                  <p:stCondLst>
                                    <p:cond delay="500"/>
                                  </p:stCondLst>
                                  <p:childTnLst>
                                    <p:set>
                                      <p:cBhvr>
                                        <p:cTn id="63" dur="1" fill="hold">
                                          <p:stCondLst>
                                            <p:cond delay="0"/>
                                          </p:stCondLst>
                                        </p:cTn>
                                        <p:tgtEl>
                                          <p:spTgt spid="18442"/>
                                        </p:tgtEl>
                                        <p:attrNameLst>
                                          <p:attrName>style.visibility</p:attrName>
                                        </p:attrNameLst>
                                      </p:cBhvr>
                                      <p:to>
                                        <p:strVal val="visible"/>
                                      </p:to>
                                    </p:set>
                                    <p:animEffect transition="in" filter="wipe(down)">
                                      <p:cBhvr>
                                        <p:cTn id="64" dur="500"/>
                                        <p:tgtEl>
                                          <p:spTgt spid="18442"/>
                                        </p:tgtEl>
                                      </p:cBhvr>
                                    </p:animEffect>
                                  </p:childTnLst>
                                </p:cTn>
                              </p:par>
                            </p:childTnLst>
                          </p:cTn>
                        </p:par>
                        <p:par>
                          <p:cTn id="65" fill="hold">
                            <p:stCondLst>
                              <p:cond delay="2240"/>
                            </p:stCondLst>
                            <p:childTnLst>
                              <p:par>
                                <p:cTn id="66" presetID="1" presetClass="entr" presetSubtype="0" fill="hold" grpId="0" nodeType="afterEffect">
                                  <p:stCondLst>
                                    <p:cond delay="0"/>
                                  </p:stCondLst>
                                  <p:childTnLst>
                                    <p:set>
                                      <p:cBhvr>
                                        <p:cTn id="67" dur="1" fill="hold">
                                          <p:stCondLst>
                                            <p:cond delay="0"/>
                                          </p:stCondLst>
                                        </p:cTn>
                                        <p:tgtEl>
                                          <p:spTgt spid="18443"/>
                                        </p:tgtEl>
                                        <p:attrNameLst>
                                          <p:attrName>style.visibility</p:attrName>
                                        </p:attrNameLst>
                                      </p:cBhvr>
                                      <p:to>
                                        <p:strVal val="visible"/>
                                      </p:to>
                                    </p:set>
                                  </p:childTnLst>
                                </p:cTn>
                              </p:par>
                              <p:par>
                                <p:cTn id="68" presetID="64" presetClass="path" presetSubtype="0" accel="50000" decel="50000" fill="hold" grpId="1" nodeType="withEffect">
                                  <p:stCondLst>
                                    <p:cond delay="0"/>
                                  </p:stCondLst>
                                  <p:childTnLst>
                                    <p:animMotion origin="layout" path="M -4.82503E-6 0.56181 L -4.82503E-6 -3.7037E-7 " pathEditMode="relative" rAng="0" ptsTypes="AA">
                                      <p:cBhvr>
                                        <p:cTn id="69" dur="1000" fill="hold"/>
                                        <p:tgtEl>
                                          <p:spTgt spid="18443"/>
                                        </p:tgtEl>
                                        <p:attrNameLst>
                                          <p:attrName>ppt_x</p:attrName>
                                          <p:attrName>ppt_y</p:attrName>
                                        </p:attrNameLst>
                                      </p:cBhvr>
                                      <p:rCtr x="0" y="-27900"/>
                                    </p:animMotion>
                                  </p:childTnLst>
                                </p:cTn>
                              </p:par>
                            </p:childTnLst>
                          </p:cTn>
                        </p:par>
                        <p:par>
                          <p:cTn id="70" fill="hold">
                            <p:stCondLst>
                              <p:cond delay="2240"/>
                            </p:stCondLst>
                            <p:childTnLst>
                              <p:par>
                                <p:cTn id="71" presetID="31" presetClass="entr" presetSubtype="0" fill="hold" grpId="0" nodeType="afterEffect">
                                  <p:stCondLst>
                                    <p:cond delay="0"/>
                                  </p:stCondLst>
                                  <p:childTnLst>
                                    <p:set>
                                      <p:cBhvr>
                                        <p:cTn id="72" dur="1" fill="hold">
                                          <p:stCondLst>
                                            <p:cond delay="0"/>
                                          </p:stCondLst>
                                        </p:cTn>
                                        <p:tgtEl>
                                          <p:spTgt spid="18444"/>
                                        </p:tgtEl>
                                        <p:attrNameLst>
                                          <p:attrName>style.visibility</p:attrName>
                                        </p:attrNameLst>
                                      </p:cBhvr>
                                      <p:to>
                                        <p:strVal val="visible"/>
                                      </p:to>
                                    </p:set>
                                    <p:anim calcmode="lin" valueType="num">
                                      <p:cBhvr>
                                        <p:cTn id="73" dur="500" fill="hold"/>
                                        <p:tgtEl>
                                          <p:spTgt spid="18444"/>
                                        </p:tgtEl>
                                        <p:attrNameLst>
                                          <p:attrName>ppt_w</p:attrName>
                                        </p:attrNameLst>
                                      </p:cBhvr>
                                      <p:tavLst>
                                        <p:tav tm="0">
                                          <p:val>
                                            <p:fltVal val="0"/>
                                          </p:val>
                                        </p:tav>
                                        <p:tav tm="100000">
                                          <p:val>
                                            <p:strVal val="#ppt_w"/>
                                          </p:val>
                                        </p:tav>
                                      </p:tavLst>
                                    </p:anim>
                                    <p:anim calcmode="lin" valueType="num">
                                      <p:cBhvr>
                                        <p:cTn id="74" dur="500" fill="hold"/>
                                        <p:tgtEl>
                                          <p:spTgt spid="18444"/>
                                        </p:tgtEl>
                                        <p:attrNameLst>
                                          <p:attrName>ppt_h</p:attrName>
                                        </p:attrNameLst>
                                      </p:cBhvr>
                                      <p:tavLst>
                                        <p:tav tm="0">
                                          <p:val>
                                            <p:fltVal val="0"/>
                                          </p:val>
                                        </p:tav>
                                        <p:tav tm="100000">
                                          <p:val>
                                            <p:strVal val="#ppt_h"/>
                                          </p:val>
                                        </p:tav>
                                      </p:tavLst>
                                    </p:anim>
                                    <p:anim calcmode="lin" valueType="num">
                                      <p:cBhvr>
                                        <p:cTn id="75" dur="500" fill="hold"/>
                                        <p:tgtEl>
                                          <p:spTgt spid="18444"/>
                                        </p:tgtEl>
                                        <p:attrNameLst>
                                          <p:attrName>style.rotation</p:attrName>
                                        </p:attrNameLst>
                                      </p:cBhvr>
                                      <p:tavLst>
                                        <p:tav tm="0">
                                          <p:val>
                                            <p:fltVal val="90"/>
                                          </p:val>
                                        </p:tav>
                                        <p:tav tm="100000">
                                          <p:val>
                                            <p:fltVal val="0"/>
                                          </p:val>
                                        </p:tav>
                                      </p:tavLst>
                                    </p:anim>
                                    <p:animEffect transition="in" filter="fade">
                                      <p:cBhvr>
                                        <p:cTn id="76" dur="500"/>
                                        <p:tgtEl>
                                          <p:spTgt spid="18444"/>
                                        </p:tgtEl>
                                      </p:cBhvr>
                                    </p:animEffect>
                                  </p:childTnLst>
                                </p:cTn>
                              </p:par>
                            </p:childTnLst>
                          </p:cTn>
                        </p:par>
                        <p:par>
                          <p:cTn id="77" fill="hold">
                            <p:stCondLst>
                              <p:cond delay="2740"/>
                            </p:stCondLst>
                            <p:childTnLst>
                              <p:par>
                                <p:cTn id="78" presetID="1" presetClass="entr" presetSubtype="0" fill="hold" grpId="0" nodeType="afterEffect">
                                  <p:stCondLst>
                                    <p:cond delay="0"/>
                                  </p:stCondLst>
                                  <p:childTnLst>
                                    <p:set>
                                      <p:cBhvr>
                                        <p:cTn id="79" dur="1" fill="hold">
                                          <p:stCondLst>
                                            <p:cond delay="0"/>
                                          </p:stCondLst>
                                        </p:cTn>
                                        <p:tgtEl>
                                          <p:spTgt spid="18445"/>
                                        </p:tgtEl>
                                        <p:attrNameLst>
                                          <p:attrName>style.visibility</p:attrName>
                                        </p:attrNameLst>
                                      </p:cBhvr>
                                      <p:to>
                                        <p:strVal val="visible"/>
                                      </p:to>
                                    </p:set>
                                  </p:childTnLst>
                                </p:cTn>
                              </p:par>
                              <p:par>
                                <p:cTn id="80" presetID="64" presetClass="path" presetSubtype="0" accel="50000" decel="50000" fill="hold" grpId="1" nodeType="withEffect">
                                  <p:stCondLst>
                                    <p:cond delay="0"/>
                                  </p:stCondLst>
                                  <p:childTnLst>
                                    <p:animMotion origin="layout" path="M -1.96696E-6 0.37084 L -1.96696E-6 -2.59259E-6 " pathEditMode="relative" rAng="0" ptsTypes="AA">
                                      <p:cBhvr>
                                        <p:cTn id="81" dur="1000" fill="hold"/>
                                        <p:tgtEl>
                                          <p:spTgt spid="18445"/>
                                        </p:tgtEl>
                                        <p:attrNameLst>
                                          <p:attrName>ppt_x</p:attrName>
                                          <p:attrName>ppt_y</p:attrName>
                                        </p:attrNameLst>
                                      </p:cBhvr>
                                      <p:rCtr x="0" y="-18300"/>
                                    </p:animMotion>
                                  </p:childTnLst>
                                </p:cTn>
                              </p:par>
                            </p:childTnLst>
                          </p:cTn>
                        </p:par>
                        <p:par>
                          <p:cTn id="82" fill="hold">
                            <p:stCondLst>
                              <p:cond delay="2740"/>
                            </p:stCondLst>
                            <p:childTnLst>
                              <p:par>
                                <p:cTn id="83" presetID="31" presetClass="entr" presetSubtype="0" fill="hold" grpId="0" nodeType="afterEffect">
                                  <p:stCondLst>
                                    <p:cond delay="0"/>
                                  </p:stCondLst>
                                  <p:childTnLst>
                                    <p:set>
                                      <p:cBhvr>
                                        <p:cTn id="84" dur="1" fill="hold">
                                          <p:stCondLst>
                                            <p:cond delay="0"/>
                                          </p:stCondLst>
                                        </p:cTn>
                                        <p:tgtEl>
                                          <p:spTgt spid="18446"/>
                                        </p:tgtEl>
                                        <p:attrNameLst>
                                          <p:attrName>style.visibility</p:attrName>
                                        </p:attrNameLst>
                                      </p:cBhvr>
                                      <p:to>
                                        <p:strVal val="visible"/>
                                      </p:to>
                                    </p:set>
                                    <p:anim calcmode="lin" valueType="num">
                                      <p:cBhvr>
                                        <p:cTn id="85" dur="500" fill="hold"/>
                                        <p:tgtEl>
                                          <p:spTgt spid="18446"/>
                                        </p:tgtEl>
                                        <p:attrNameLst>
                                          <p:attrName>ppt_w</p:attrName>
                                        </p:attrNameLst>
                                      </p:cBhvr>
                                      <p:tavLst>
                                        <p:tav tm="0">
                                          <p:val>
                                            <p:fltVal val="0"/>
                                          </p:val>
                                        </p:tav>
                                        <p:tav tm="100000">
                                          <p:val>
                                            <p:strVal val="#ppt_w"/>
                                          </p:val>
                                        </p:tav>
                                      </p:tavLst>
                                    </p:anim>
                                    <p:anim calcmode="lin" valueType="num">
                                      <p:cBhvr>
                                        <p:cTn id="86" dur="500" fill="hold"/>
                                        <p:tgtEl>
                                          <p:spTgt spid="18446"/>
                                        </p:tgtEl>
                                        <p:attrNameLst>
                                          <p:attrName>ppt_h</p:attrName>
                                        </p:attrNameLst>
                                      </p:cBhvr>
                                      <p:tavLst>
                                        <p:tav tm="0">
                                          <p:val>
                                            <p:fltVal val="0"/>
                                          </p:val>
                                        </p:tav>
                                        <p:tav tm="100000">
                                          <p:val>
                                            <p:strVal val="#ppt_h"/>
                                          </p:val>
                                        </p:tav>
                                      </p:tavLst>
                                    </p:anim>
                                    <p:anim calcmode="lin" valueType="num">
                                      <p:cBhvr>
                                        <p:cTn id="87" dur="500" fill="hold"/>
                                        <p:tgtEl>
                                          <p:spTgt spid="18446"/>
                                        </p:tgtEl>
                                        <p:attrNameLst>
                                          <p:attrName>style.rotation</p:attrName>
                                        </p:attrNameLst>
                                      </p:cBhvr>
                                      <p:tavLst>
                                        <p:tav tm="0">
                                          <p:val>
                                            <p:fltVal val="90"/>
                                          </p:val>
                                        </p:tav>
                                        <p:tav tm="100000">
                                          <p:val>
                                            <p:fltVal val="0"/>
                                          </p:val>
                                        </p:tav>
                                      </p:tavLst>
                                    </p:anim>
                                    <p:animEffect transition="in" filter="fade">
                                      <p:cBhvr>
                                        <p:cTn id="88" dur="500"/>
                                        <p:tgtEl>
                                          <p:spTgt spid="18446"/>
                                        </p:tgtEl>
                                      </p:cBhvr>
                                    </p:animEffect>
                                  </p:childTnLst>
                                </p:cTn>
                              </p:par>
                            </p:childTnLst>
                          </p:cTn>
                        </p:par>
                        <p:par>
                          <p:cTn id="89" fill="hold">
                            <p:stCondLst>
                              <p:cond delay="3240"/>
                            </p:stCondLst>
                            <p:childTnLst>
                              <p:par>
                                <p:cTn id="90" presetID="1" presetClass="entr" presetSubtype="0" fill="hold" grpId="0" nodeType="afterEffect">
                                  <p:stCondLst>
                                    <p:cond delay="0"/>
                                  </p:stCondLst>
                                  <p:childTnLst>
                                    <p:set>
                                      <p:cBhvr>
                                        <p:cTn id="91" dur="1" fill="hold">
                                          <p:stCondLst>
                                            <p:cond delay="0"/>
                                          </p:stCondLst>
                                        </p:cTn>
                                        <p:tgtEl>
                                          <p:spTgt spid="18447"/>
                                        </p:tgtEl>
                                        <p:attrNameLst>
                                          <p:attrName>style.visibility</p:attrName>
                                        </p:attrNameLst>
                                      </p:cBhvr>
                                      <p:to>
                                        <p:strVal val="visible"/>
                                      </p:to>
                                    </p:set>
                                  </p:childTnLst>
                                </p:cTn>
                              </p:par>
                              <p:par>
                                <p:cTn id="92" presetID="64" presetClass="path" presetSubtype="0" accel="50000" decel="50000" fill="hold" grpId="1" nodeType="withEffect">
                                  <p:stCondLst>
                                    <p:cond delay="0"/>
                                  </p:stCondLst>
                                  <p:childTnLst>
                                    <p:animMotion origin="layout" path="M 8.91115E-7 0.27315 L 8.91115E-7 2.22222E-6 " pathEditMode="relative" rAng="0" ptsTypes="AA">
                                      <p:cBhvr>
                                        <p:cTn id="93" dur="1000" fill="hold"/>
                                        <p:tgtEl>
                                          <p:spTgt spid="18447"/>
                                        </p:tgtEl>
                                        <p:attrNameLst>
                                          <p:attrName>ppt_x</p:attrName>
                                          <p:attrName>ppt_y</p:attrName>
                                        </p:attrNameLst>
                                      </p:cBhvr>
                                      <p:rCtr x="0" y="-13500"/>
                                    </p:animMotion>
                                  </p:childTnLst>
                                </p:cTn>
                              </p:par>
                            </p:childTnLst>
                          </p:cTn>
                        </p:par>
                        <p:par>
                          <p:cTn id="94" fill="hold">
                            <p:stCondLst>
                              <p:cond delay="3240"/>
                            </p:stCondLst>
                            <p:childTnLst>
                              <p:par>
                                <p:cTn id="95" presetID="31" presetClass="entr" presetSubtype="0" fill="hold" grpId="0" nodeType="afterEffect">
                                  <p:stCondLst>
                                    <p:cond delay="0"/>
                                  </p:stCondLst>
                                  <p:childTnLst>
                                    <p:set>
                                      <p:cBhvr>
                                        <p:cTn id="96" dur="1" fill="hold">
                                          <p:stCondLst>
                                            <p:cond delay="0"/>
                                          </p:stCondLst>
                                        </p:cTn>
                                        <p:tgtEl>
                                          <p:spTgt spid="18448"/>
                                        </p:tgtEl>
                                        <p:attrNameLst>
                                          <p:attrName>style.visibility</p:attrName>
                                        </p:attrNameLst>
                                      </p:cBhvr>
                                      <p:to>
                                        <p:strVal val="visible"/>
                                      </p:to>
                                    </p:set>
                                    <p:anim calcmode="lin" valueType="num">
                                      <p:cBhvr>
                                        <p:cTn id="97" dur="500" fill="hold"/>
                                        <p:tgtEl>
                                          <p:spTgt spid="18448"/>
                                        </p:tgtEl>
                                        <p:attrNameLst>
                                          <p:attrName>ppt_w</p:attrName>
                                        </p:attrNameLst>
                                      </p:cBhvr>
                                      <p:tavLst>
                                        <p:tav tm="0">
                                          <p:val>
                                            <p:fltVal val="0"/>
                                          </p:val>
                                        </p:tav>
                                        <p:tav tm="100000">
                                          <p:val>
                                            <p:strVal val="#ppt_w"/>
                                          </p:val>
                                        </p:tav>
                                      </p:tavLst>
                                    </p:anim>
                                    <p:anim calcmode="lin" valueType="num">
                                      <p:cBhvr>
                                        <p:cTn id="98" dur="500" fill="hold"/>
                                        <p:tgtEl>
                                          <p:spTgt spid="18448"/>
                                        </p:tgtEl>
                                        <p:attrNameLst>
                                          <p:attrName>ppt_h</p:attrName>
                                        </p:attrNameLst>
                                      </p:cBhvr>
                                      <p:tavLst>
                                        <p:tav tm="0">
                                          <p:val>
                                            <p:fltVal val="0"/>
                                          </p:val>
                                        </p:tav>
                                        <p:tav tm="100000">
                                          <p:val>
                                            <p:strVal val="#ppt_h"/>
                                          </p:val>
                                        </p:tav>
                                      </p:tavLst>
                                    </p:anim>
                                    <p:anim calcmode="lin" valueType="num">
                                      <p:cBhvr>
                                        <p:cTn id="99" dur="500" fill="hold"/>
                                        <p:tgtEl>
                                          <p:spTgt spid="18448"/>
                                        </p:tgtEl>
                                        <p:attrNameLst>
                                          <p:attrName>style.rotation</p:attrName>
                                        </p:attrNameLst>
                                      </p:cBhvr>
                                      <p:tavLst>
                                        <p:tav tm="0">
                                          <p:val>
                                            <p:fltVal val="90"/>
                                          </p:val>
                                        </p:tav>
                                        <p:tav tm="100000">
                                          <p:val>
                                            <p:fltVal val="0"/>
                                          </p:val>
                                        </p:tav>
                                      </p:tavLst>
                                    </p:anim>
                                    <p:animEffect transition="in" filter="fade">
                                      <p:cBhvr>
                                        <p:cTn id="100" dur="500"/>
                                        <p:tgtEl>
                                          <p:spTgt spid="18448"/>
                                        </p:tgtEl>
                                      </p:cBhvr>
                                    </p:animEffect>
                                  </p:childTnLst>
                                </p:cTn>
                              </p:par>
                            </p:childTnLst>
                          </p:cTn>
                        </p:par>
                        <p:par>
                          <p:cTn id="101" fill="hold">
                            <p:stCondLst>
                              <p:cond delay="3740"/>
                            </p:stCondLst>
                            <p:childTnLst>
                              <p:par>
                                <p:cTn id="102" presetID="1" presetClass="entr" presetSubtype="0" fill="hold" grpId="0" nodeType="afterEffect">
                                  <p:stCondLst>
                                    <p:cond delay="0"/>
                                  </p:stCondLst>
                                  <p:childTnLst>
                                    <p:set>
                                      <p:cBhvr>
                                        <p:cTn id="103" dur="1" fill="hold">
                                          <p:stCondLst>
                                            <p:cond delay="0"/>
                                          </p:stCondLst>
                                        </p:cTn>
                                        <p:tgtEl>
                                          <p:spTgt spid="18449"/>
                                        </p:tgtEl>
                                        <p:attrNameLst>
                                          <p:attrName>style.visibility</p:attrName>
                                        </p:attrNameLst>
                                      </p:cBhvr>
                                      <p:to>
                                        <p:strVal val="visible"/>
                                      </p:to>
                                    </p:set>
                                  </p:childTnLst>
                                </p:cTn>
                              </p:par>
                              <p:par>
                                <p:cTn id="104" presetID="64" presetClass="path" presetSubtype="0" accel="50000" decel="50000" fill="hold" grpId="1" nodeType="withEffect">
                                  <p:stCondLst>
                                    <p:cond delay="0"/>
                                  </p:stCondLst>
                                  <p:childTnLst>
                                    <p:animMotion origin="layout" path="M 3.03109E-6 0.48612 L 3.03109E-6 -4.81481E-6 " pathEditMode="relative" rAng="0" ptsTypes="AA">
                                      <p:cBhvr>
                                        <p:cTn id="105" dur="1000" fill="hold"/>
                                        <p:tgtEl>
                                          <p:spTgt spid="18449"/>
                                        </p:tgtEl>
                                        <p:attrNameLst>
                                          <p:attrName>ppt_x</p:attrName>
                                          <p:attrName>ppt_y</p:attrName>
                                        </p:attrNameLst>
                                      </p:cBhvr>
                                      <p:rCtr x="0" y="-24100"/>
                                    </p:animMotion>
                                  </p:childTnLst>
                                </p:cTn>
                              </p:par>
                            </p:childTnLst>
                          </p:cTn>
                        </p:par>
                        <p:par>
                          <p:cTn id="106" fill="hold">
                            <p:stCondLst>
                              <p:cond delay="3740"/>
                            </p:stCondLst>
                            <p:childTnLst>
                              <p:par>
                                <p:cTn id="107" presetID="31" presetClass="entr" presetSubtype="0" fill="hold" grpId="0" nodeType="afterEffect">
                                  <p:stCondLst>
                                    <p:cond delay="0"/>
                                  </p:stCondLst>
                                  <p:childTnLst>
                                    <p:set>
                                      <p:cBhvr>
                                        <p:cTn id="108" dur="1" fill="hold">
                                          <p:stCondLst>
                                            <p:cond delay="0"/>
                                          </p:stCondLst>
                                        </p:cTn>
                                        <p:tgtEl>
                                          <p:spTgt spid="18450"/>
                                        </p:tgtEl>
                                        <p:attrNameLst>
                                          <p:attrName>style.visibility</p:attrName>
                                        </p:attrNameLst>
                                      </p:cBhvr>
                                      <p:to>
                                        <p:strVal val="visible"/>
                                      </p:to>
                                    </p:set>
                                    <p:anim calcmode="lin" valueType="num">
                                      <p:cBhvr>
                                        <p:cTn id="109" dur="500" fill="hold"/>
                                        <p:tgtEl>
                                          <p:spTgt spid="18450"/>
                                        </p:tgtEl>
                                        <p:attrNameLst>
                                          <p:attrName>ppt_w</p:attrName>
                                        </p:attrNameLst>
                                      </p:cBhvr>
                                      <p:tavLst>
                                        <p:tav tm="0">
                                          <p:val>
                                            <p:fltVal val="0"/>
                                          </p:val>
                                        </p:tav>
                                        <p:tav tm="100000">
                                          <p:val>
                                            <p:strVal val="#ppt_w"/>
                                          </p:val>
                                        </p:tav>
                                      </p:tavLst>
                                    </p:anim>
                                    <p:anim calcmode="lin" valueType="num">
                                      <p:cBhvr>
                                        <p:cTn id="110" dur="500" fill="hold"/>
                                        <p:tgtEl>
                                          <p:spTgt spid="18450"/>
                                        </p:tgtEl>
                                        <p:attrNameLst>
                                          <p:attrName>ppt_h</p:attrName>
                                        </p:attrNameLst>
                                      </p:cBhvr>
                                      <p:tavLst>
                                        <p:tav tm="0">
                                          <p:val>
                                            <p:fltVal val="0"/>
                                          </p:val>
                                        </p:tav>
                                        <p:tav tm="100000">
                                          <p:val>
                                            <p:strVal val="#ppt_h"/>
                                          </p:val>
                                        </p:tav>
                                      </p:tavLst>
                                    </p:anim>
                                    <p:anim calcmode="lin" valueType="num">
                                      <p:cBhvr>
                                        <p:cTn id="111" dur="500" fill="hold"/>
                                        <p:tgtEl>
                                          <p:spTgt spid="18450"/>
                                        </p:tgtEl>
                                        <p:attrNameLst>
                                          <p:attrName>style.rotation</p:attrName>
                                        </p:attrNameLst>
                                      </p:cBhvr>
                                      <p:tavLst>
                                        <p:tav tm="0">
                                          <p:val>
                                            <p:fltVal val="90"/>
                                          </p:val>
                                        </p:tav>
                                        <p:tav tm="100000">
                                          <p:val>
                                            <p:fltVal val="0"/>
                                          </p:val>
                                        </p:tav>
                                      </p:tavLst>
                                    </p:anim>
                                    <p:animEffect transition="in" filter="fade">
                                      <p:cBhvr>
                                        <p:cTn id="112" dur="500"/>
                                        <p:tgtEl>
                                          <p:spTgt spid="18450"/>
                                        </p:tgtEl>
                                      </p:cBhvr>
                                    </p:animEffect>
                                  </p:childTnLst>
                                </p:cTn>
                              </p:par>
                            </p:childTnLst>
                          </p:cTn>
                        </p:par>
                        <p:par>
                          <p:cTn id="113" fill="hold">
                            <p:stCondLst>
                              <p:cond delay="4240"/>
                            </p:stCondLst>
                            <p:childTnLst>
                              <p:par>
                                <p:cTn id="114" presetID="1" presetClass="entr" presetSubtype="0" fill="hold" grpId="0" nodeType="afterEffect">
                                  <p:stCondLst>
                                    <p:cond delay="0"/>
                                  </p:stCondLst>
                                  <p:childTnLst>
                                    <p:set>
                                      <p:cBhvr>
                                        <p:cTn id="115" dur="1" fill="hold">
                                          <p:stCondLst>
                                            <p:cond delay="0"/>
                                          </p:stCondLst>
                                        </p:cTn>
                                        <p:tgtEl>
                                          <p:spTgt spid="18451"/>
                                        </p:tgtEl>
                                        <p:attrNameLst>
                                          <p:attrName>style.visibility</p:attrName>
                                        </p:attrNameLst>
                                      </p:cBhvr>
                                      <p:to>
                                        <p:strVal val="visible"/>
                                      </p:to>
                                    </p:set>
                                  </p:childTnLst>
                                </p:cTn>
                              </p:par>
                              <p:par>
                                <p:cTn id="116" presetID="64" presetClass="path" presetSubtype="0" accel="50000" decel="50000" fill="hold" grpId="1" nodeType="withEffect">
                                  <p:stCondLst>
                                    <p:cond delay="0"/>
                                  </p:stCondLst>
                                  <p:childTnLst>
                                    <p:animMotion origin="layout" path="M 8.91115E-7 0.27315 L 8.91115E-7 2.22222E-6 " pathEditMode="relative" rAng="0" ptsTypes="AA">
                                      <p:cBhvr>
                                        <p:cTn id="117" dur="1000" fill="hold"/>
                                        <p:tgtEl>
                                          <p:spTgt spid="18451"/>
                                        </p:tgtEl>
                                        <p:attrNameLst>
                                          <p:attrName>ppt_x</p:attrName>
                                          <p:attrName>ppt_y</p:attrName>
                                        </p:attrNameLst>
                                      </p:cBhvr>
                                      <p:rCtr x="0" y="-13500"/>
                                    </p:animMotion>
                                  </p:childTnLst>
                                </p:cTn>
                              </p:par>
                            </p:childTnLst>
                          </p:cTn>
                        </p:par>
                        <p:par>
                          <p:cTn id="118" fill="hold">
                            <p:stCondLst>
                              <p:cond delay="4240"/>
                            </p:stCondLst>
                            <p:childTnLst>
                              <p:par>
                                <p:cTn id="119" presetID="31" presetClass="entr" presetSubtype="0" fill="hold" grpId="0" nodeType="afterEffect">
                                  <p:stCondLst>
                                    <p:cond delay="0"/>
                                  </p:stCondLst>
                                  <p:childTnLst>
                                    <p:set>
                                      <p:cBhvr>
                                        <p:cTn id="120" dur="1" fill="hold">
                                          <p:stCondLst>
                                            <p:cond delay="0"/>
                                          </p:stCondLst>
                                        </p:cTn>
                                        <p:tgtEl>
                                          <p:spTgt spid="18452"/>
                                        </p:tgtEl>
                                        <p:attrNameLst>
                                          <p:attrName>style.visibility</p:attrName>
                                        </p:attrNameLst>
                                      </p:cBhvr>
                                      <p:to>
                                        <p:strVal val="visible"/>
                                      </p:to>
                                    </p:set>
                                    <p:anim calcmode="lin" valueType="num">
                                      <p:cBhvr>
                                        <p:cTn id="121" dur="500" fill="hold"/>
                                        <p:tgtEl>
                                          <p:spTgt spid="18452"/>
                                        </p:tgtEl>
                                        <p:attrNameLst>
                                          <p:attrName>ppt_w</p:attrName>
                                        </p:attrNameLst>
                                      </p:cBhvr>
                                      <p:tavLst>
                                        <p:tav tm="0">
                                          <p:val>
                                            <p:fltVal val="0"/>
                                          </p:val>
                                        </p:tav>
                                        <p:tav tm="100000">
                                          <p:val>
                                            <p:strVal val="#ppt_w"/>
                                          </p:val>
                                        </p:tav>
                                      </p:tavLst>
                                    </p:anim>
                                    <p:anim calcmode="lin" valueType="num">
                                      <p:cBhvr>
                                        <p:cTn id="122" dur="500" fill="hold"/>
                                        <p:tgtEl>
                                          <p:spTgt spid="18452"/>
                                        </p:tgtEl>
                                        <p:attrNameLst>
                                          <p:attrName>ppt_h</p:attrName>
                                        </p:attrNameLst>
                                      </p:cBhvr>
                                      <p:tavLst>
                                        <p:tav tm="0">
                                          <p:val>
                                            <p:fltVal val="0"/>
                                          </p:val>
                                        </p:tav>
                                        <p:tav tm="100000">
                                          <p:val>
                                            <p:strVal val="#ppt_h"/>
                                          </p:val>
                                        </p:tav>
                                      </p:tavLst>
                                    </p:anim>
                                    <p:anim calcmode="lin" valueType="num">
                                      <p:cBhvr>
                                        <p:cTn id="123" dur="500" fill="hold"/>
                                        <p:tgtEl>
                                          <p:spTgt spid="18452"/>
                                        </p:tgtEl>
                                        <p:attrNameLst>
                                          <p:attrName>style.rotation</p:attrName>
                                        </p:attrNameLst>
                                      </p:cBhvr>
                                      <p:tavLst>
                                        <p:tav tm="0">
                                          <p:val>
                                            <p:fltVal val="90"/>
                                          </p:val>
                                        </p:tav>
                                        <p:tav tm="100000">
                                          <p:val>
                                            <p:fltVal val="0"/>
                                          </p:val>
                                        </p:tav>
                                      </p:tavLst>
                                    </p:anim>
                                    <p:animEffect transition="in" filter="fade">
                                      <p:cBhvr>
                                        <p:cTn id="124" dur="500"/>
                                        <p:tgtEl>
                                          <p:spTgt spid="18452"/>
                                        </p:tgtEl>
                                      </p:cBhvr>
                                    </p:animEffect>
                                  </p:childTnLst>
                                </p:cTn>
                              </p:par>
                            </p:childTnLst>
                          </p:cTn>
                        </p:par>
                        <p:par>
                          <p:cTn id="125" fill="hold">
                            <p:stCondLst>
                              <p:cond delay="4740"/>
                            </p:stCondLst>
                            <p:childTnLst>
                              <p:par>
                                <p:cTn id="126" presetID="1" presetClass="entr" presetSubtype="0" fill="hold" grpId="0" nodeType="afterEffect">
                                  <p:stCondLst>
                                    <p:cond delay="0"/>
                                  </p:stCondLst>
                                  <p:childTnLst>
                                    <p:set>
                                      <p:cBhvr>
                                        <p:cTn id="127" dur="1" fill="hold">
                                          <p:stCondLst>
                                            <p:cond delay="0"/>
                                          </p:stCondLst>
                                        </p:cTn>
                                        <p:tgtEl>
                                          <p:spTgt spid="18453"/>
                                        </p:tgtEl>
                                        <p:attrNameLst>
                                          <p:attrName>style.visibility</p:attrName>
                                        </p:attrNameLst>
                                      </p:cBhvr>
                                      <p:to>
                                        <p:strVal val="visible"/>
                                      </p:to>
                                    </p:set>
                                  </p:childTnLst>
                                </p:cTn>
                              </p:par>
                              <p:par>
                                <p:cTn id="128" presetID="64" presetClass="path" presetSubtype="0" accel="50000" decel="50000" fill="hold" grpId="1" nodeType="withEffect">
                                  <p:stCondLst>
                                    <p:cond delay="0"/>
                                  </p:stCondLst>
                                  <p:childTnLst>
                                    <p:animMotion origin="layout" path="M -2.06062E-6 0.42454 L -2.06062E-6 1.11111E-6 " pathEditMode="relative" rAng="0" ptsTypes="AA">
                                      <p:cBhvr>
                                        <p:cTn id="129" dur="1000" fill="hold"/>
                                        <p:tgtEl>
                                          <p:spTgt spid="18453"/>
                                        </p:tgtEl>
                                        <p:attrNameLst>
                                          <p:attrName>ppt_x</p:attrName>
                                          <p:attrName>ppt_y</p:attrName>
                                        </p:attrNameLst>
                                      </p:cBhvr>
                                      <p:rCtr x="0" y="-21000"/>
                                    </p:animMotion>
                                  </p:childTnLst>
                                </p:cTn>
                              </p:par>
                            </p:childTnLst>
                          </p:cTn>
                        </p:par>
                        <p:par>
                          <p:cTn id="130" fill="hold">
                            <p:stCondLst>
                              <p:cond delay="4740"/>
                            </p:stCondLst>
                            <p:childTnLst>
                              <p:par>
                                <p:cTn id="131" presetID="31" presetClass="entr" presetSubtype="0" fill="hold" grpId="0" nodeType="afterEffect">
                                  <p:stCondLst>
                                    <p:cond delay="0"/>
                                  </p:stCondLst>
                                  <p:childTnLst>
                                    <p:set>
                                      <p:cBhvr>
                                        <p:cTn id="132" dur="1" fill="hold">
                                          <p:stCondLst>
                                            <p:cond delay="0"/>
                                          </p:stCondLst>
                                        </p:cTn>
                                        <p:tgtEl>
                                          <p:spTgt spid="18454"/>
                                        </p:tgtEl>
                                        <p:attrNameLst>
                                          <p:attrName>style.visibility</p:attrName>
                                        </p:attrNameLst>
                                      </p:cBhvr>
                                      <p:to>
                                        <p:strVal val="visible"/>
                                      </p:to>
                                    </p:set>
                                    <p:anim calcmode="lin" valueType="num">
                                      <p:cBhvr>
                                        <p:cTn id="133" dur="500" fill="hold"/>
                                        <p:tgtEl>
                                          <p:spTgt spid="18454"/>
                                        </p:tgtEl>
                                        <p:attrNameLst>
                                          <p:attrName>ppt_w</p:attrName>
                                        </p:attrNameLst>
                                      </p:cBhvr>
                                      <p:tavLst>
                                        <p:tav tm="0">
                                          <p:val>
                                            <p:fltVal val="0"/>
                                          </p:val>
                                        </p:tav>
                                        <p:tav tm="100000">
                                          <p:val>
                                            <p:strVal val="#ppt_w"/>
                                          </p:val>
                                        </p:tav>
                                      </p:tavLst>
                                    </p:anim>
                                    <p:anim calcmode="lin" valueType="num">
                                      <p:cBhvr>
                                        <p:cTn id="134" dur="500" fill="hold"/>
                                        <p:tgtEl>
                                          <p:spTgt spid="18454"/>
                                        </p:tgtEl>
                                        <p:attrNameLst>
                                          <p:attrName>ppt_h</p:attrName>
                                        </p:attrNameLst>
                                      </p:cBhvr>
                                      <p:tavLst>
                                        <p:tav tm="0">
                                          <p:val>
                                            <p:fltVal val="0"/>
                                          </p:val>
                                        </p:tav>
                                        <p:tav tm="100000">
                                          <p:val>
                                            <p:strVal val="#ppt_h"/>
                                          </p:val>
                                        </p:tav>
                                      </p:tavLst>
                                    </p:anim>
                                    <p:anim calcmode="lin" valueType="num">
                                      <p:cBhvr>
                                        <p:cTn id="135" dur="500" fill="hold"/>
                                        <p:tgtEl>
                                          <p:spTgt spid="18454"/>
                                        </p:tgtEl>
                                        <p:attrNameLst>
                                          <p:attrName>style.rotation</p:attrName>
                                        </p:attrNameLst>
                                      </p:cBhvr>
                                      <p:tavLst>
                                        <p:tav tm="0">
                                          <p:val>
                                            <p:fltVal val="90"/>
                                          </p:val>
                                        </p:tav>
                                        <p:tav tm="100000">
                                          <p:val>
                                            <p:fltVal val="0"/>
                                          </p:val>
                                        </p:tav>
                                      </p:tavLst>
                                    </p:anim>
                                    <p:animEffect transition="in" filter="fade">
                                      <p:cBhvr>
                                        <p:cTn id="136" dur="500"/>
                                        <p:tgtEl>
                                          <p:spTgt spid="18454"/>
                                        </p:tgtEl>
                                      </p:cBhvr>
                                    </p:animEffect>
                                  </p:childTnLst>
                                </p:cTn>
                              </p:par>
                            </p:childTnLst>
                          </p:cTn>
                        </p:par>
                        <p:par>
                          <p:cTn id="137" fill="hold">
                            <p:stCondLst>
                              <p:cond delay="5240"/>
                            </p:stCondLst>
                            <p:childTnLst>
                              <p:par>
                                <p:cTn id="138" presetID="31" presetClass="entr" presetSubtype="0" fill="hold" grpId="0" nodeType="afterEffect">
                                  <p:stCondLst>
                                    <p:cond delay="0"/>
                                  </p:stCondLst>
                                  <p:childTnLst>
                                    <p:set>
                                      <p:cBhvr>
                                        <p:cTn id="139" dur="1" fill="hold">
                                          <p:stCondLst>
                                            <p:cond delay="0"/>
                                          </p:stCondLst>
                                        </p:cTn>
                                        <p:tgtEl>
                                          <p:spTgt spid="18461"/>
                                        </p:tgtEl>
                                        <p:attrNameLst>
                                          <p:attrName>style.visibility</p:attrName>
                                        </p:attrNameLst>
                                      </p:cBhvr>
                                      <p:to>
                                        <p:strVal val="visible"/>
                                      </p:to>
                                    </p:set>
                                    <p:anim calcmode="lin" valueType="num">
                                      <p:cBhvr>
                                        <p:cTn id="140" dur="500" fill="hold"/>
                                        <p:tgtEl>
                                          <p:spTgt spid="18461"/>
                                        </p:tgtEl>
                                        <p:attrNameLst>
                                          <p:attrName>ppt_w</p:attrName>
                                        </p:attrNameLst>
                                      </p:cBhvr>
                                      <p:tavLst>
                                        <p:tav tm="0">
                                          <p:val>
                                            <p:fltVal val="0"/>
                                          </p:val>
                                        </p:tav>
                                        <p:tav tm="100000">
                                          <p:val>
                                            <p:strVal val="#ppt_w"/>
                                          </p:val>
                                        </p:tav>
                                      </p:tavLst>
                                    </p:anim>
                                    <p:anim calcmode="lin" valueType="num">
                                      <p:cBhvr>
                                        <p:cTn id="141" dur="500" fill="hold"/>
                                        <p:tgtEl>
                                          <p:spTgt spid="18461"/>
                                        </p:tgtEl>
                                        <p:attrNameLst>
                                          <p:attrName>ppt_h</p:attrName>
                                        </p:attrNameLst>
                                      </p:cBhvr>
                                      <p:tavLst>
                                        <p:tav tm="0">
                                          <p:val>
                                            <p:fltVal val="0"/>
                                          </p:val>
                                        </p:tav>
                                        <p:tav tm="100000">
                                          <p:val>
                                            <p:strVal val="#ppt_h"/>
                                          </p:val>
                                        </p:tav>
                                      </p:tavLst>
                                    </p:anim>
                                    <p:anim calcmode="lin" valueType="num">
                                      <p:cBhvr>
                                        <p:cTn id="142" dur="500" fill="hold"/>
                                        <p:tgtEl>
                                          <p:spTgt spid="18461"/>
                                        </p:tgtEl>
                                        <p:attrNameLst>
                                          <p:attrName>style.rotation</p:attrName>
                                        </p:attrNameLst>
                                      </p:cBhvr>
                                      <p:tavLst>
                                        <p:tav tm="0">
                                          <p:val>
                                            <p:fltVal val="90"/>
                                          </p:val>
                                        </p:tav>
                                        <p:tav tm="100000">
                                          <p:val>
                                            <p:fltVal val="0"/>
                                          </p:val>
                                        </p:tav>
                                      </p:tavLst>
                                    </p:anim>
                                    <p:animEffect transition="in" filter="fade">
                                      <p:cBhvr>
                                        <p:cTn id="143" dur="500"/>
                                        <p:tgtEl>
                                          <p:spTgt spid="18461"/>
                                        </p:tgtEl>
                                      </p:cBhvr>
                                    </p:animEffect>
                                  </p:childTnLst>
                                </p:cTn>
                              </p:par>
                            </p:childTnLst>
                          </p:cTn>
                        </p:par>
                        <p:par>
                          <p:cTn id="144" fill="hold">
                            <p:stCondLst>
                              <p:cond delay="5740"/>
                            </p:stCondLst>
                            <p:childTnLst>
                              <p:par>
                                <p:cTn id="145" presetID="22" presetClass="entr" presetSubtype="1" fill="hold" grpId="0" nodeType="afterEffect">
                                  <p:stCondLst>
                                    <p:cond delay="0"/>
                                  </p:stCondLst>
                                  <p:childTnLst>
                                    <p:set>
                                      <p:cBhvr>
                                        <p:cTn id="146" dur="1" fill="hold">
                                          <p:stCondLst>
                                            <p:cond delay="0"/>
                                          </p:stCondLst>
                                        </p:cTn>
                                        <p:tgtEl>
                                          <p:spTgt spid="18462"/>
                                        </p:tgtEl>
                                        <p:attrNameLst>
                                          <p:attrName>style.visibility</p:attrName>
                                        </p:attrNameLst>
                                      </p:cBhvr>
                                      <p:to>
                                        <p:strVal val="visible"/>
                                      </p:to>
                                    </p:set>
                                    <p:animEffect transition="in" filter="wipe(up)">
                                      <p:cBhvr>
                                        <p:cTn id="147" dur="500"/>
                                        <p:tgtEl>
                                          <p:spTgt spid="18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5" grpId="0" autoUpdateAnimBg="0"/>
      <p:bldP spid="18436" grpId="0" autoUpdateAnimBg="0"/>
      <p:bldP spid="18437" grpId="0" animBg="1"/>
      <p:bldP spid="18438" grpId="0" animBg="1"/>
      <p:bldP spid="18439" grpId="0" animBg="1"/>
      <p:bldP spid="18440" grpId="0" animBg="1"/>
      <p:bldP spid="18441" grpId="0" animBg="1"/>
      <p:bldP spid="18442" grpId="0" animBg="1"/>
      <p:bldP spid="18443" grpId="0" animBg="1" autoUpdateAnimBg="0"/>
      <p:bldP spid="18443" grpId="1" animBg="1" autoUpdateAnimBg="0"/>
      <p:bldP spid="18444" grpId="0" autoUpdateAnimBg="0"/>
      <p:bldP spid="18445" grpId="0" animBg="1" autoUpdateAnimBg="0"/>
      <p:bldP spid="18445" grpId="1" animBg="1" autoUpdateAnimBg="0"/>
      <p:bldP spid="18446" grpId="0" autoUpdateAnimBg="0"/>
      <p:bldP spid="18447" grpId="0" animBg="1" autoUpdateAnimBg="0"/>
      <p:bldP spid="18447" grpId="1" animBg="1" autoUpdateAnimBg="0"/>
      <p:bldP spid="18448" grpId="0" autoUpdateAnimBg="0"/>
      <p:bldP spid="18449" grpId="0" animBg="1" autoUpdateAnimBg="0"/>
      <p:bldP spid="18449" grpId="1" animBg="1" autoUpdateAnimBg="0"/>
      <p:bldP spid="18450" grpId="0" autoUpdateAnimBg="0"/>
      <p:bldP spid="18451" grpId="0" animBg="1" autoUpdateAnimBg="0"/>
      <p:bldP spid="18451" grpId="1" animBg="1" autoUpdateAnimBg="0"/>
      <p:bldP spid="18452" grpId="0" autoUpdateAnimBg="0"/>
      <p:bldP spid="18453" grpId="0" animBg="1" autoUpdateAnimBg="0"/>
      <p:bldP spid="18453" grpId="1" animBg="1" autoUpdateAnimBg="0"/>
      <p:bldP spid="18454" grpId="0" autoUpdateAnimBg="0"/>
      <p:bldP spid="18455" grpId="0" autoUpdateAnimBg="0"/>
      <p:bldP spid="18456" grpId="0" autoUpdateAnimBg="0"/>
      <p:bldP spid="18457" grpId="0" autoUpdateAnimBg="0"/>
      <p:bldP spid="18458" grpId="0" autoUpdateAnimBg="0"/>
      <p:bldP spid="18459" grpId="0" autoUpdateAnimBg="0"/>
      <p:bldP spid="18460" grpId="0" autoUpdateAnimBg="0"/>
      <p:bldP spid="18461" grpId="0" autoUpdateAnimBg="0"/>
      <p:bldP spid="1846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59"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19460"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2.1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19461" name="Oval 5"/>
          <p:cNvSpPr>
            <a:spLocks noChangeArrowheads="1"/>
          </p:cNvSpPr>
          <p:nvPr/>
        </p:nvSpPr>
        <p:spPr bwMode="auto">
          <a:xfrm>
            <a:off x="2395538" y="1285875"/>
            <a:ext cx="5095875" cy="5110163"/>
          </a:xfrm>
          <a:prstGeom prst="ellipse">
            <a:avLst/>
          </a:prstGeom>
          <a:noFill/>
          <a:ln w="12700">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462" name="Line 11"/>
          <p:cNvSpPr>
            <a:spLocks noChangeShapeType="1"/>
          </p:cNvSpPr>
          <p:nvPr/>
        </p:nvSpPr>
        <p:spPr bwMode="auto">
          <a:xfrm flipH="1" flipV="1">
            <a:off x="4011613" y="1970088"/>
            <a:ext cx="619125" cy="612775"/>
          </a:xfrm>
          <a:prstGeom prst="line">
            <a:avLst/>
          </a:prstGeom>
          <a:noFill/>
          <a:ln w="12700">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63" name="Line 12"/>
          <p:cNvSpPr>
            <a:spLocks noChangeShapeType="1"/>
          </p:cNvSpPr>
          <p:nvPr/>
        </p:nvSpPr>
        <p:spPr bwMode="auto">
          <a:xfrm flipH="1">
            <a:off x="4030663" y="5130800"/>
            <a:ext cx="619125" cy="611188"/>
          </a:xfrm>
          <a:prstGeom prst="line">
            <a:avLst/>
          </a:prstGeom>
          <a:noFill/>
          <a:ln w="12700">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64" name="Line 13"/>
          <p:cNvSpPr>
            <a:spLocks noChangeShapeType="1"/>
          </p:cNvSpPr>
          <p:nvPr/>
        </p:nvSpPr>
        <p:spPr bwMode="auto">
          <a:xfrm>
            <a:off x="2894013" y="3840163"/>
            <a:ext cx="1241425" cy="0"/>
          </a:xfrm>
          <a:prstGeom prst="line">
            <a:avLst/>
          </a:prstGeom>
          <a:noFill/>
          <a:ln w="12700">
            <a:solidFill>
              <a:schemeClr val="accent1"/>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65" name="Line 14"/>
          <p:cNvSpPr>
            <a:spLocks noChangeShapeType="1"/>
          </p:cNvSpPr>
          <p:nvPr/>
        </p:nvSpPr>
        <p:spPr bwMode="auto">
          <a:xfrm>
            <a:off x="3168650" y="2790825"/>
            <a:ext cx="1116013" cy="400050"/>
          </a:xfrm>
          <a:prstGeom prst="line">
            <a:avLst/>
          </a:prstGeom>
          <a:noFill/>
          <a:ln w="12700">
            <a:solidFill>
              <a:schemeClr val="accent1"/>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66" name="Line 15"/>
          <p:cNvSpPr>
            <a:spLocks noChangeShapeType="1"/>
          </p:cNvSpPr>
          <p:nvPr/>
        </p:nvSpPr>
        <p:spPr bwMode="auto">
          <a:xfrm flipV="1">
            <a:off x="3160713" y="4511675"/>
            <a:ext cx="1114425" cy="400050"/>
          </a:xfrm>
          <a:prstGeom prst="line">
            <a:avLst/>
          </a:prstGeom>
          <a:noFill/>
          <a:ln w="12700">
            <a:solidFill>
              <a:schemeClr val="accent1"/>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67" name="Oval 16"/>
          <p:cNvSpPr>
            <a:spLocks noChangeArrowheads="1"/>
          </p:cNvSpPr>
          <p:nvPr/>
        </p:nvSpPr>
        <p:spPr bwMode="auto">
          <a:xfrm>
            <a:off x="4518025" y="1285875"/>
            <a:ext cx="5094288" cy="5110163"/>
          </a:xfrm>
          <a:prstGeom prst="ellipse">
            <a:avLst/>
          </a:prstGeom>
          <a:noFill/>
          <a:ln w="12700">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468" name="Line 22"/>
          <p:cNvSpPr>
            <a:spLocks noChangeShapeType="1"/>
          </p:cNvSpPr>
          <p:nvPr/>
        </p:nvSpPr>
        <p:spPr bwMode="auto">
          <a:xfrm flipV="1">
            <a:off x="7378700" y="1970088"/>
            <a:ext cx="619125" cy="612775"/>
          </a:xfrm>
          <a:prstGeom prst="line">
            <a:avLst/>
          </a:prstGeom>
          <a:noFill/>
          <a:ln w="11">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69" name="Line 23"/>
          <p:cNvSpPr>
            <a:spLocks noChangeShapeType="1"/>
          </p:cNvSpPr>
          <p:nvPr/>
        </p:nvSpPr>
        <p:spPr bwMode="auto">
          <a:xfrm>
            <a:off x="7358063" y="5130800"/>
            <a:ext cx="619125" cy="611188"/>
          </a:xfrm>
          <a:prstGeom prst="line">
            <a:avLst/>
          </a:prstGeom>
          <a:noFill/>
          <a:ln w="11">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70" name="Line 24"/>
          <p:cNvSpPr>
            <a:spLocks noChangeShapeType="1"/>
          </p:cNvSpPr>
          <p:nvPr/>
        </p:nvSpPr>
        <p:spPr bwMode="auto">
          <a:xfrm flipH="1">
            <a:off x="7872413" y="3840163"/>
            <a:ext cx="1241425" cy="0"/>
          </a:xfrm>
          <a:prstGeom prst="line">
            <a:avLst/>
          </a:prstGeom>
          <a:noFill/>
          <a:ln w="11">
            <a:solidFill>
              <a:schemeClr val="accent1"/>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71" name="Line 25"/>
          <p:cNvSpPr>
            <a:spLocks noChangeShapeType="1"/>
          </p:cNvSpPr>
          <p:nvPr/>
        </p:nvSpPr>
        <p:spPr bwMode="auto">
          <a:xfrm flipH="1">
            <a:off x="7724775" y="2790825"/>
            <a:ext cx="1114425" cy="400050"/>
          </a:xfrm>
          <a:prstGeom prst="line">
            <a:avLst/>
          </a:prstGeom>
          <a:noFill/>
          <a:ln w="11">
            <a:solidFill>
              <a:schemeClr val="accent1"/>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72" name="Line 26"/>
          <p:cNvSpPr>
            <a:spLocks noChangeShapeType="1"/>
          </p:cNvSpPr>
          <p:nvPr/>
        </p:nvSpPr>
        <p:spPr bwMode="auto">
          <a:xfrm flipH="1" flipV="1">
            <a:off x="7732713" y="4511675"/>
            <a:ext cx="1116012" cy="400050"/>
          </a:xfrm>
          <a:prstGeom prst="line">
            <a:avLst/>
          </a:prstGeom>
          <a:noFill/>
          <a:ln w="11">
            <a:solidFill>
              <a:schemeClr val="accent1"/>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73" name="Oval 27"/>
          <p:cNvSpPr>
            <a:spLocks noChangeArrowheads="1"/>
          </p:cNvSpPr>
          <p:nvPr/>
        </p:nvSpPr>
        <p:spPr bwMode="auto">
          <a:xfrm>
            <a:off x="4195763" y="2027238"/>
            <a:ext cx="3616325" cy="36258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474" name="Freeform 28"/>
          <p:cNvSpPr>
            <a:spLocks noEditPoints="1"/>
          </p:cNvSpPr>
          <p:nvPr/>
        </p:nvSpPr>
        <p:spPr bwMode="auto">
          <a:xfrm>
            <a:off x="5516563" y="2246313"/>
            <a:ext cx="1174750" cy="1089025"/>
          </a:xfrm>
          <a:custGeom>
            <a:avLst/>
            <a:gdLst>
              <a:gd name="T0" fmla="*/ 0 w 1357"/>
              <a:gd name="T1" fmla="*/ 558717551 h 1255"/>
              <a:gd name="T2" fmla="*/ 391203004 w 1357"/>
              <a:gd name="T3" fmla="*/ 945000359 h 1255"/>
              <a:gd name="T4" fmla="*/ 684978805 w 1357"/>
              <a:gd name="T5" fmla="*/ 893797094 h 1255"/>
              <a:gd name="T6" fmla="*/ 618280361 w 1357"/>
              <a:gd name="T7" fmla="*/ 417155582 h 1255"/>
              <a:gd name="T8" fmla="*/ 602542001 w 1357"/>
              <a:gd name="T9" fmla="*/ 877984103 h 1255"/>
              <a:gd name="T10" fmla="*/ 398696472 w 1357"/>
              <a:gd name="T11" fmla="*/ 791390563 h 1255"/>
              <a:gd name="T12" fmla="*/ 343988789 w 1357"/>
              <a:gd name="T13" fmla="*/ 551187225 h 1255"/>
              <a:gd name="T14" fmla="*/ 70446044 w 1357"/>
              <a:gd name="T15" fmla="*/ 543657767 h 1255"/>
              <a:gd name="T16" fmla="*/ 77940377 w 1357"/>
              <a:gd name="T17" fmla="*/ 173187082 h 1255"/>
              <a:gd name="T18" fmla="*/ 398696472 w 1357"/>
              <a:gd name="T19" fmla="*/ 98641368 h 1255"/>
              <a:gd name="T20" fmla="*/ 0 w 1357"/>
              <a:gd name="T21" fmla="*/ 165657624 h 1255"/>
              <a:gd name="T22" fmla="*/ 571814973 w 1357"/>
              <a:gd name="T23" fmla="*/ 195023985 h 1255"/>
              <a:gd name="T24" fmla="*/ 536592384 w 1357"/>
              <a:gd name="T25" fmla="*/ 155115341 h 1255"/>
              <a:gd name="T26" fmla="*/ 564320639 w 1357"/>
              <a:gd name="T27" fmla="*/ 131772893 h 1255"/>
              <a:gd name="T28" fmla="*/ 634767549 w 1357"/>
              <a:gd name="T29" fmla="*/ 131772893 h 1255"/>
              <a:gd name="T30" fmla="*/ 662496670 w 1357"/>
              <a:gd name="T31" fmla="*/ 155115341 h 1255"/>
              <a:gd name="T32" fmla="*/ 627273215 w 1357"/>
              <a:gd name="T33" fmla="*/ 195023985 h 1255"/>
              <a:gd name="T34" fmla="*/ 662496670 w 1357"/>
              <a:gd name="T35" fmla="*/ 234932630 h 1255"/>
              <a:gd name="T36" fmla="*/ 634767549 w 1357"/>
              <a:gd name="T37" fmla="*/ 258275078 h 1255"/>
              <a:gd name="T38" fmla="*/ 564320639 w 1357"/>
              <a:gd name="T39" fmla="*/ 258275078 h 1255"/>
              <a:gd name="T40" fmla="*/ 536592384 w 1357"/>
              <a:gd name="T41" fmla="*/ 234932630 h 1255"/>
              <a:gd name="T42" fmla="*/ 828869665 w 1357"/>
              <a:gd name="T43" fmla="*/ 354657695 h 1255"/>
              <a:gd name="T44" fmla="*/ 1002737859 w 1357"/>
              <a:gd name="T45" fmla="*/ 579801249 h 1255"/>
              <a:gd name="T46" fmla="*/ 932290950 w 1357"/>
              <a:gd name="T47" fmla="*/ 600131740 h 1255"/>
              <a:gd name="T48" fmla="*/ 828869665 w 1357"/>
              <a:gd name="T49" fmla="*/ 354657695 h 1255"/>
              <a:gd name="T50" fmla="*/ 724698687 w 1357"/>
              <a:gd name="T51" fmla="*/ 69275006 h 1255"/>
              <a:gd name="T52" fmla="*/ 801140544 w 1357"/>
              <a:gd name="T53" fmla="*/ 353904489 h 1255"/>
              <a:gd name="T54" fmla="*/ 765917955 w 1357"/>
              <a:gd name="T55" fmla="*/ 397577429 h 1255"/>
              <a:gd name="T56" fmla="*/ 701466859 w 1357"/>
              <a:gd name="T57" fmla="*/ 340351118 h 1255"/>
              <a:gd name="T58" fmla="*/ 474389501 w 1357"/>
              <a:gd name="T59" fmla="*/ 69275006 h 1255"/>
              <a:gd name="T60" fmla="*/ 683480285 w 1357"/>
              <a:gd name="T61" fmla="*/ 110689195 h 1255"/>
              <a:gd name="T62" fmla="*/ 516357597 w 1357"/>
              <a:gd name="T63" fmla="*/ 279358776 h 1255"/>
              <a:gd name="T64" fmla="*/ 324503694 w 1357"/>
              <a:gd name="T65" fmla="*/ 823016543 h 1255"/>
              <a:gd name="T66" fmla="*/ 125154593 w 1357"/>
              <a:gd name="T67" fmla="*/ 618203481 h 1255"/>
              <a:gd name="T68" fmla="*/ 324503694 w 1357"/>
              <a:gd name="T69" fmla="*/ 823016543 h 1255"/>
              <a:gd name="T70" fmla="*/ 116911432 w 1357"/>
              <a:gd name="T71" fmla="*/ 268064155 h 1255"/>
              <a:gd name="T72" fmla="*/ 398696472 w 1357"/>
              <a:gd name="T73" fmla="*/ 283123939 h 1255"/>
              <a:gd name="T74" fmla="*/ 254056785 w 1357"/>
              <a:gd name="T75" fmla="*/ 228155510 h 1255"/>
              <a:gd name="T76" fmla="*/ 116911432 w 1357"/>
              <a:gd name="T77" fmla="*/ 432968572 h 1255"/>
              <a:gd name="T78" fmla="*/ 128902192 w 1357"/>
              <a:gd name="T79" fmla="*/ 480406675 h 1255"/>
              <a:gd name="T80" fmla="*/ 403193765 w 1357"/>
              <a:gd name="T81" fmla="*/ 429203409 h 1255"/>
              <a:gd name="T82" fmla="*/ 116911432 w 1357"/>
              <a:gd name="T83" fmla="*/ 432968572 h 1255"/>
              <a:gd name="T84" fmla="*/ 116911432 w 1357"/>
              <a:gd name="T85" fmla="*/ 365952316 h 1255"/>
              <a:gd name="T86" fmla="*/ 403193765 w 1357"/>
              <a:gd name="T87" fmla="*/ 381765307 h 1255"/>
              <a:gd name="T88" fmla="*/ 418182432 w 1357"/>
              <a:gd name="T89" fmla="*/ 354657695 h 1255"/>
              <a:gd name="T90" fmla="*/ 250310051 w 1357"/>
              <a:gd name="T91" fmla="*/ 330562041 h 1255"/>
              <a:gd name="T92" fmla="*/ 116911432 w 1357"/>
              <a:gd name="T93" fmla="*/ 350139326 h 12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57" h="1255">
                <a:moveTo>
                  <a:pt x="0" y="220"/>
                </a:moveTo>
                <a:cubicBezTo>
                  <a:pt x="0" y="394"/>
                  <a:pt x="0" y="568"/>
                  <a:pt x="0" y="742"/>
                </a:cubicBezTo>
                <a:cubicBezTo>
                  <a:pt x="0" y="755"/>
                  <a:pt x="229" y="974"/>
                  <a:pt x="257" y="1003"/>
                </a:cubicBezTo>
                <a:cubicBezTo>
                  <a:pt x="287" y="1032"/>
                  <a:pt x="503" y="1255"/>
                  <a:pt x="522" y="1255"/>
                </a:cubicBezTo>
                <a:cubicBezTo>
                  <a:pt x="626" y="1255"/>
                  <a:pt x="731" y="1255"/>
                  <a:pt x="835" y="1255"/>
                </a:cubicBezTo>
                <a:cubicBezTo>
                  <a:pt x="879" y="1255"/>
                  <a:pt x="895" y="1214"/>
                  <a:pt x="914" y="1187"/>
                </a:cubicBezTo>
                <a:cubicBezTo>
                  <a:pt x="914" y="971"/>
                  <a:pt x="914" y="755"/>
                  <a:pt x="914" y="539"/>
                </a:cubicBezTo>
                <a:cubicBezTo>
                  <a:pt x="894" y="547"/>
                  <a:pt x="836" y="522"/>
                  <a:pt x="825" y="554"/>
                </a:cubicBezTo>
                <a:cubicBezTo>
                  <a:pt x="818" y="570"/>
                  <a:pt x="825" y="812"/>
                  <a:pt x="825" y="863"/>
                </a:cubicBezTo>
                <a:cubicBezTo>
                  <a:pt x="825" y="912"/>
                  <a:pt x="839" y="1166"/>
                  <a:pt x="804" y="1166"/>
                </a:cubicBezTo>
                <a:cubicBezTo>
                  <a:pt x="719" y="1166"/>
                  <a:pt x="633" y="1166"/>
                  <a:pt x="548" y="1166"/>
                </a:cubicBezTo>
                <a:cubicBezTo>
                  <a:pt x="521" y="1166"/>
                  <a:pt x="532" y="1079"/>
                  <a:pt x="532" y="1051"/>
                </a:cubicBezTo>
                <a:cubicBezTo>
                  <a:pt x="532" y="1007"/>
                  <a:pt x="532" y="964"/>
                  <a:pt x="532" y="920"/>
                </a:cubicBezTo>
                <a:cubicBezTo>
                  <a:pt x="532" y="801"/>
                  <a:pt x="533" y="781"/>
                  <a:pt x="459" y="732"/>
                </a:cubicBezTo>
                <a:cubicBezTo>
                  <a:pt x="425" y="732"/>
                  <a:pt x="426" y="722"/>
                  <a:pt x="397" y="722"/>
                </a:cubicBezTo>
                <a:cubicBezTo>
                  <a:pt x="296" y="722"/>
                  <a:pt x="195" y="722"/>
                  <a:pt x="94" y="722"/>
                </a:cubicBezTo>
                <a:cubicBezTo>
                  <a:pt x="94" y="565"/>
                  <a:pt x="94" y="408"/>
                  <a:pt x="94" y="251"/>
                </a:cubicBezTo>
                <a:cubicBezTo>
                  <a:pt x="94" y="239"/>
                  <a:pt x="98" y="239"/>
                  <a:pt x="104" y="230"/>
                </a:cubicBezTo>
                <a:cubicBezTo>
                  <a:pt x="219" y="230"/>
                  <a:pt x="334" y="230"/>
                  <a:pt x="449" y="230"/>
                </a:cubicBezTo>
                <a:cubicBezTo>
                  <a:pt x="472" y="215"/>
                  <a:pt x="532" y="164"/>
                  <a:pt x="532" y="131"/>
                </a:cubicBezTo>
                <a:cubicBezTo>
                  <a:pt x="388" y="131"/>
                  <a:pt x="243" y="131"/>
                  <a:pt x="99" y="131"/>
                </a:cubicBezTo>
                <a:cubicBezTo>
                  <a:pt x="59" y="131"/>
                  <a:pt x="0" y="186"/>
                  <a:pt x="0" y="220"/>
                </a:cubicBezTo>
                <a:close/>
                <a:moveTo>
                  <a:pt x="716" y="306"/>
                </a:moveTo>
                <a:lnTo>
                  <a:pt x="763" y="259"/>
                </a:lnTo>
                <a:lnTo>
                  <a:pt x="716" y="212"/>
                </a:lnTo>
                <a:cubicBezTo>
                  <a:pt x="714" y="211"/>
                  <a:pt x="714" y="208"/>
                  <a:pt x="716" y="206"/>
                </a:cubicBezTo>
                <a:lnTo>
                  <a:pt x="747" y="175"/>
                </a:lnTo>
                <a:cubicBezTo>
                  <a:pt x="749" y="173"/>
                  <a:pt x="752" y="173"/>
                  <a:pt x="753" y="175"/>
                </a:cubicBezTo>
                <a:lnTo>
                  <a:pt x="800" y="222"/>
                </a:lnTo>
                <a:lnTo>
                  <a:pt x="847" y="175"/>
                </a:lnTo>
                <a:cubicBezTo>
                  <a:pt x="849" y="173"/>
                  <a:pt x="851" y="173"/>
                  <a:pt x="853" y="175"/>
                </a:cubicBezTo>
                <a:lnTo>
                  <a:pt x="884" y="206"/>
                </a:lnTo>
                <a:cubicBezTo>
                  <a:pt x="886" y="208"/>
                  <a:pt x="886" y="211"/>
                  <a:pt x="884" y="212"/>
                </a:cubicBezTo>
                <a:lnTo>
                  <a:pt x="837" y="259"/>
                </a:lnTo>
                <a:lnTo>
                  <a:pt x="884" y="306"/>
                </a:lnTo>
                <a:cubicBezTo>
                  <a:pt x="886" y="307"/>
                  <a:pt x="886" y="310"/>
                  <a:pt x="884" y="312"/>
                </a:cubicBezTo>
                <a:lnTo>
                  <a:pt x="853" y="343"/>
                </a:lnTo>
                <a:cubicBezTo>
                  <a:pt x="851" y="345"/>
                  <a:pt x="849" y="345"/>
                  <a:pt x="847" y="343"/>
                </a:cubicBezTo>
                <a:lnTo>
                  <a:pt x="800" y="296"/>
                </a:lnTo>
                <a:lnTo>
                  <a:pt x="753" y="343"/>
                </a:lnTo>
                <a:cubicBezTo>
                  <a:pt x="752" y="345"/>
                  <a:pt x="749" y="345"/>
                  <a:pt x="747" y="343"/>
                </a:cubicBezTo>
                <a:lnTo>
                  <a:pt x="716" y="312"/>
                </a:lnTo>
                <a:cubicBezTo>
                  <a:pt x="714" y="310"/>
                  <a:pt x="714" y="307"/>
                  <a:pt x="716" y="306"/>
                </a:cubicBezTo>
                <a:close/>
                <a:moveTo>
                  <a:pt x="1106" y="471"/>
                </a:moveTo>
                <a:lnTo>
                  <a:pt x="1338" y="703"/>
                </a:lnTo>
                <a:cubicBezTo>
                  <a:pt x="1357" y="721"/>
                  <a:pt x="1357" y="752"/>
                  <a:pt x="1338" y="770"/>
                </a:cubicBezTo>
                <a:lnTo>
                  <a:pt x="1311" y="797"/>
                </a:lnTo>
                <a:cubicBezTo>
                  <a:pt x="1293" y="815"/>
                  <a:pt x="1263" y="815"/>
                  <a:pt x="1244" y="797"/>
                </a:cubicBezTo>
                <a:lnTo>
                  <a:pt x="1012" y="565"/>
                </a:lnTo>
                <a:lnTo>
                  <a:pt x="1106" y="471"/>
                </a:lnTo>
                <a:close/>
                <a:moveTo>
                  <a:pt x="633" y="92"/>
                </a:moveTo>
                <a:cubicBezTo>
                  <a:pt x="725" y="0"/>
                  <a:pt x="875" y="0"/>
                  <a:pt x="967" y="92"/>
                </a:cubicBezTo>
                <a:cubicBezTo>
                  <a:pt x="1049" y="174"/>
                  <a:pt x="1058" y="302"/>
                  <a:pt x="994" y="395"/>
                </a:cubicBezTo>
                <a:lnTo>
                  <a:pt x="1069" y="470"/>
                </a:lnTo>
                <a:cubicBezTo>
                  <a:pt x="1072" y="473"/>
                  <a:pt x="1072" y="478"/>
                  <a:pt x="1069" y="481"/>
                </a:cubicBezTo>
                <a:lnTo>
                  <a:pt x="1022" y="528"/>
                </a:lnTo>
                <a:cubicBezTo>
                  <a:pt x="1019" y="531"/>
                  <a:pt x="1014" y="531"/>
                  <a:pt x="1011" y="528"/>
                </a:cubicBezTo>
                <a:lnTo>
                  <a:pt x="936" y="452"/>
                </a:lnTo>
                <a:cubicBezTo>
                  <a:pt x="844" y="517"/>
                  <a:pt x="715" y="508"/>
                  <a:pt x="633" y="426"/>
                </a:cubicBezTo>
                <a:cubicBezTo>
                  <a:pt x="541" y="334"/>
                  <a:pt x="541" y="184"/>
                  <a:pt x="633" y="92"/>
                </a:cubicBezTo>
                <a:close/>
                <a:moveTo>
                  <a:pt x="689" y="147"/>
                </a:moveTo>
                <a:cubicBezTo>
                  <a:pt x="750" y="86"/>
                  <a:pt x="850" y="86"/>
                  <a:pt x="912" y="147"/>
                </a:cubicBezTo>
                <a:cubicBezTo>
                  <a:pt x="973" y="209"/>
                  <a:pt x="973" y="309"/>
                  <a:pt x="912" y="371"/>
                </a:cubicBezTo>
                <a:cubicBezTo>
                  <a:pt x="850" y="432"/>
                  <a:pt x="750" y="432"/>
                  <a:pt x="689" y="371"/>
                </a:cubicBezTo>
                <a:cubicBezTo>
                  <a:pt x="627" y="309"/>
                  <a:pt x="627" y="209"/>
                  <a:pt x="689" y="147"/>
                </a:cubicBezTo>
                <a:close/>
                <a:moveTo>
                  <a:pt x="433" y="1093"/>
                </a:moveTo>
                <a:cubicBezTo>
                  <a:pt x="431" y="1002"/>
                  <a:pt x="430" y="911"/>
                  <a:pt x="428" y="821"/>
                </a:cubicBezTo>
                <a:cubicBezTo>
                  <a:pt x="341" y="821"/>
                  <a:pt x="254" y="821"/>
                  <a:pt x="167" y="821"/>
                </a:cubicBezTo>
                <a:cubicBezTo>
                  <a:pt x="165" y="822"/>
                  <a:pt x="164" y="824"/>
                  <a:pt x="163" y="825"/>
                </a:cubicBezTo>
                <a:cubicBezTo>
                  <a:pt x="253" y="914"/>
                  <a:pt x="343" y="1003"/>
                  <a:pt x="433" y="1093"/>
                </a:cubicBezTo>
                <a:close/>
                <a:moveTo>
                  <a:pt x="156" y="319"/>
                </a:moveTo>
                <a:cubicBezTo>
                  <a:pt x="156" y="331"/>
                  <a:pt x="156" y="343"/>
                  <a:pt x="156" y="356"/>
                </a:cubicBezTo>
                <a:cubicBezTo>
                  <a:pt x="156" y="368"/>
                  <a:pt x="165" y="376"/>
                  <a:pt x="177" y="376"/>
                </a:cubicBezTo>
                <a:cubicBezTo>
                  <a:pt x="296" y="376"/>
                  <a:pt x="414" y="376"/>
                  <a:pt x="532" y="376"/>
                </a:cubicBezTo>
                <a:cubicBezTo>
                  <a:pt x="565" y="376"/>
                  <a:pt x="558" y="324"/>
                  <a:pt x="548" y="303"/>
                </a:cubicBezTo>
                <a:cubicBezTo>
                  <a:pt x="478" y="303"/>
                  <a:pt x="409" y="303"/>
                  <a:pt x="339" y="303"/>
                </a:cubicBezTo>
                <a:cubicBezTo>
                  <a:pt x="296" y="303"/>
                  <a:pt x="156" y="292"/>
                  <a:pt x="156" y="319"/>
                </a:cubicBezTo>
                <a:close/>
                <a:moveTo>
                  <a:pt x="156" y="575"/>
                </a:moveTo>
                <a:cubicBezTo>
                  <a:pt x="156" y="591"/>
                  <a:pt x="156" y="607"/>
                  <a:pt x="156" y="622"/>
                </a:cubicBezTo>
                <a:cubicBezTo>
                  <a:pt x="156" y="634"/>
                  <a:pt x="160" y="638"/>
                  <a:pt x="172" y="638"/>
                </a:cubicBezTo>
                <a:cubicBezTo>
                  <a:pt x="299" y="638"/>
                  <a:pt x="426" y="638"/>
                  <a:pt x="553" y="638"/>
                </a:cubicBezTo>
                <a:cubicBezTo>
                  <a:pt x="556" y="625"/>
                  <a:pt x="566" y="570"/>
                  <a:pt x="538" y="570"/>
                </a:cubicBezTo>
                <a:cubicBezTo>
                  <a:pt x="419" y="570"/>
                  <a:pt x="301" y="570"/>
                  <a:pt x="182" y="570"/>
                </a:cubicBezTo>
                <a:cubicBezTo>
                  <a:pt x="174" y="570"/>
                  <a:pt x="163" y="573"/>
                  <a:pt x="156" y="575"/>
                </a:cubicBezTo>
                <a:close/>
                <a:moveTo>
                  <a:pt x="156" y="465"/>
                </a:moveTo>
                <a:cubicBezTo>
                  <a:pt x="156" y="472"/>
                  <a:pt x="156" y="479"/>
                  <a:pt x="156" y="486"/>
                </a:cubicBezTo>
                <a:cubicBezTo>
                  <a:pt x="156" y="498"/>
                  <a:pt x="160" y="498"/>
                  <a:pt x="167" y="507"/>
                </a:cubicBezTo>
                <a:cubicBezTo>
                  <a:pt x="290" y="507"/>
                  <a:pt x="414" y="507"/>
                  <a:pt x="538" y="507"/>
                </a:cubicBezTo>
                <a:cubicBezTo>
                  <a:pt x="545" y="504"/>
                  <a:pt x="552" y="500"/>
                  <a:pt x="558" y="497"/>
                </a:cubicBezTo>
                <a:cubicBezTo>
                  <a:pt x="558" y="488"/>
                  <a:pt x="558" y="479"/>
                  <a:pt x="558" y="471"/>
                </a:cubicBezTo>
                <a:cubicBezTo>
                  <a:pt x="558" y="455"/>
                  <a:pt x="553" y="449"/>
                  <a:pt x="548" y="439"/>
                </a:cubicBezTo>
                <a:cubicBezTo>
                  <a:pt x="477" y="439"/>
                  <a:pt x="405" y="439"/>
                  <a:pt x="334" y="439"/>
                </a:cubicBezTo>
                <a:cubicBezTo>
                  <a:pt x="299" y="439"/>
                  <a:pt x="264" y="439"/>
                  <a:pt x="229" y="439"/>
                </a:cubicBezTo>
                <a:cubicBezTo>
                  <a:pt x="185" y="439"/>
                  <a:pt x="156" y="425"/>
                  <a:pt x="156" y="465"/>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5" name="TextBox 18"/>
          <p:cNvSpPr txBox="1">
            <a:spLocks noChangeArrowheads="1"/>
          </p:cNvSpPr>
          <p:nvPr/>
        </p:nvSpPr>
        <p:spPr bwMode="auto">
          <a:xfrm>
            <a:off x="4408488" y="3808413"/>
            <a:ext cx="31496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系统拥有客人从预定、入住、结账3大方面对账务处理的各种需求。简化财务复杂度，提高财务工作效率。</a:t>
            </a:r>
            <a:endParaRPr lang="zh-CN" altLang="en-US" sz="1800">
              <a:solidFill>
                <a:srgbClr val="FFFFFF"/>
              </a:solidFill>
              <a:ea typeface="宋体" panose="02010600030101010101" pitchFamily="2" charset="-122"/>
            </a:endParaRPr>
          </a:p>
        </p:txBody>
      </p:sp>
      <p:sp>
        <p:nvSpPr>
          <p:cNvPr id="19476" name="TextBox 19"/>
          <p:cNvSpPr txBox="1">
            <a:spLocks noChangeArrowheads="1"/>
          </p:cNvSpPr>
          <p:nvPr/>
        </p:nvSpPr>
        <p:spPr bwMode="auto">
          <a:xfrm>
            <a:off x="4408488" y="3419475"/>
            <a:ext cx="314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solidFill>
                  <a:srgbClr val="FFFFFF"/>
                </a:solidFill>
                <a:latin typeface="微软雅黑" panose="020B0503020204020204" pitchFamily="34" charset="-122"/>
              </a:rPr>
              <a:t>完善的报表功能</a:t>
            </a:r>
            <a:endParaRPr lang="zh-CN" altLang="en-US" sz="2400" b="1">
              <a:solidFill>
                <a:srgbClr val="FFFFFF"/>
              </a:solidFill>
              <a:latin typeface="微软雅黑" panose="020B0503020204020204" pitchFamily="34" charset="-122"/>
            </a:endParaRPr>
          </a:p>
        </p:txBody>
      </p:sp>
      <p:grpSp>
        <p:nvGrpSpPr>
          <p:cNvPr id="19477" name="组合 20"/>
          <p:cNvGrpSpPr/>
          <p:nvPr/>
        </p:nvGrpSpPr>
        <p:grpSpPr bwMode="auto">
          <a:xfrm>
            <a:off x="3279775" y="1196975"/>
            <a:ext cx="836613" cy="838200"/>
            <a:chOff x="0" y="0"/>
            <a:chExt cx="836613" cy="838200"/>
          </a:xfrm>
        </p:grpSpPr>
        <p:sp>
          <p:nvSpPr>
            <p:cNvPr id="19505" name="Oval 9"/>
            <p:cNvSpPr>
              <a:spLocks noChangeArrowheads="1"/>
            </p:cNvSpPr>
            <p:nvPr/>
          </p:nvSpPr>
          <p:spPr bwMode="auto">
            <a:xfrm>
              <a:off x="0" y="0"/>
              <a:ext cx="836613" cy="8382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506" name="矩形 22"/>
            <p:cNvSpPr>
              <a:spLocks noChangeArrowheads="1"/>
            </p:cNvSpPr>
            <p:nvPr/>
          </p:nvSpPr>
          <p:spPr bwMode="auto">
            <a:xfrm>
              <a:off x="58266" y="65151"/>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房价修改</a:t>
              </a:r>
              <a:endParaRPr lang="zh-CN" altLang="en-US">
                <a:solidFill>
                  <a:srgbClr val="FFFFFF"/>
                </a:solidFill>
                <a:latin typeface="微软雅黑" panose="020B0503020204020204" pitchFamily="34" charset="-122"/>
                <a:sym typeface="微软雅黑" panose="020B0503020204020204" pitchFamily="34" charset="-122"/>
              </a:endParaRPr>
            </a:p>
          </p:txBody>
        </p:sp>
      </p:grpSp>
      <p:grpSp>
        <p:nvGrpSpPr>
          <p:cNvPr id="19480" name="组合 23"/>
          <p:cNvGrpSpPr/>
          <p:nvPr/>
        </p:nvGrpSpPr>
        <p:grpSpPr bwMode="auto">
          <a:xfrm>
            <a:off x="2314575" y="2176463"/>
            <a:ext cx="836613" cy="838200"/>
            <a:chOff x="0" y="0"/>
            <a:chExt cx="836613" cy="838200"/>
          </a:xfrm>
        </p:grpSpPr>
        <p:sp>
          <p:nvSpPr>
            <p:cNvPr id="19503" name="Oval 7"/>
            <p:cNvSpPr>
              <a:spLocks noChangeArrowheads="1"/>
            </p:cNvSpPr>
            <p:nvPr/>
          </p:nvSpPr>
          <p:spPr bwMode="auto">
            <a:xfrm>
              <a:off x="0" y="0"/>
              <a:ext cx="836613" cy="8382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矩形 25"/>
            <p:cNvSpPr>
              <a:spLocks noChangeArrowheads="1"/>
            </p:cNvSpPr>
            <p:nvPr/>
          </p:nvSpPr>
          <p:spPr bwMode="auto">
            <a:xfrm>
              <a:off x="40827" y="68302"/>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转账操作</a:t>
              </a:r>
              <a:endParaRPr lang="zh-CN" altLang="en-US">
                <a:solidFill>
                  <a:srgbClr val="FFFFFF"/>
                </a:solidFill>
                <a:latin typeface="微软雅黑" panose="020B0503020204020204" pitchFamily="34" charset="-122"/>
                <a:sym typeface="微软雅黑" panose="020B0503020204020204" pitchFamily="34" charset="-122"/>
              </a:endParaRPr>
            </a:p>
          </p:txBody>
        </p:sp>
      </p:grpSp>
      <p:grpSp>
        <p:nvGrpSpPr>
          <p:cNvPr id="19483" name="组合 26"/>
          <p:cNvGrpSpPr/>
          <p:nvPr/>
        </p:nvGrpSpPr>
        <p:grpSpPr bwMode="auto">
          <a:xfrm>
            <a:off x="1993900" y="3421063"/>
            <a:ext cx="835025" cy="838200"/>
            <a:chOff x="0" y="0"/>
            <a:chExt cx="835025" cy="838200"/>
          </a:xfrm>
        </p:grpSpPr>
        <p:sp>
          <p:nvSpPr>
            <p:cNvPr id="3" name="Oval 6"/>
            <p:cNvSpPr>
              <a:spLocks noChangeArrowheads="1"/>
            </p:cNvSpPr>
            <p:nvPr/>
          </p:nvSpPr>
          <p:spPr bwMode="auto">
            <a:xfrm>
              <a:off x="0" y="0"/>
              <a:ext cx="835025" cy="838200"/>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502" name="矩形 28"/>
            <p:cNvSpPr>
              <a:spLocks noChangeArrowheads="1"/>
            </p:cNvSpPr>
            <p:nvPr/>
          </p:nvSpPr>
          <p:spPr bwMode="auto">
            <a:xfrm>
              <a:off x="33955" y="65648"/>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合并账务</a:t>
              </a:r>
              <a:endParaRPr lang="zh-CN" altLang="en-US">
                <a:solidFill>
                  <a:srgbClr val="FFFFFF"/>
                </a:solidFill>
                <a:latin typeface="微软雅黑" panose="020B0503020204020204" pitchFamily="34" charset="-122"/>
                <a:sym typeface="微软雅黑" panose="020B0503020204020204" pitchFamily="34" charset="-122"/>
              </a:endParaRPr>
            </a:p>
          </p:txBody>
        </p:sp>
      </p:grpSp>
      <p:grpSp>
        <p:nvGrpSpPr>
          <p:cNvPr id="19486" name="组合 29"/>
          <p:cNvGrpSpPr/>
          <p:nvPr/>
        </p:nvGrpSpPr>
        <p:grpSpPr bwMode="auto">
          <a:xfrm>
            <a:off x="2314575" y="4667250"/>
            <a:ext cx="836613" cy="836613"/>
            <a:chOff x="0" y="0"/>
            <a:chExt cx="836613" cy="836613"/>
          </a:xfrm>
        </p:grpSpPr>
        <p:sp>
          <p:nvSpPr>
            <p:cNvPr id="19499" name="Oval 8"/>
            <p:cNvSpPr>
              <a:spLocks noChangeArrowheads="1"/>
            </p:cNvSpPr>
            <p:nvPr/>
          </p:nvSpPr>
          <p:spPr bwMode="auto">
            <a:xfrm>
              <a:off x="0" y="0"/>
              <a:ext cx="836613" cy="836613"/>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500" name="矩形 31"/>
            <p:cNvSpPr>
              <a:spLocks noChangeArrowheads="1"/>
            </p:cNvSpPr>
            <p:nvPr/>
          </p:nvSpPr>
          <p:spPr bwMode="auto">
            <a:xfrm>
              <a:off x="40827" y="88703"/>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拆分账务</a:t>
              </a:r>
              <a:endParaRPr lang="zh-CN" altLang="en-US">
                <a:solidFill>
                  <a:srgbClr val="FFFFFF"/>
                </a:solidFill>
                <a:latin typeface="微软雅黑" panose="020B0503020204020204" pitchFamily="34" charset="-122"/>
                <a:sym typeface="微软雅黑" panose="020B0503020204020204" pitchFamily="34" charset="-122"/>
              </a:endParaRPr>
            </a:p>
          </p:txBody>
        </p:sp>
      </p:grpSp>
      <p:grpSp>
        <p:nvGrpSpPr>
          <p:cNvPr id="19489" name="组合 32"/>
          <p:cNvGrpSpPr/>
          <p:nvPr/>
        </p:nvGrpSpPr>
        <p:grpSpPr bwMode="auto">
          <a:xfrm>
            <a:off x="3279775" y="5646738"/>
            <a:ext cx="836613" cy="836612"/>
            <a:chOff x="0" y="0"/>
            <a:chExt cx="836613" cy="836613"/>
          </a:xfrm>
        </p:grpSpPr>
        <p:sp>
          <p:nvSpPr>
            <p:cNvPr id="19497" name="Oval 10"/>
            <p:cNvSpPr>
              <a:spLocks noChangeArrowheads="1"/>
            </p:cNvSpPr>
            <p:nvPr/>
          </p:nvSpPr>
          <p:spPr bwMode="auto">
            <a:xfrm>
              <a:off x="0" y="0"/>
              <a:ext cx="836613" cy="83661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 name="矩形 34"/>
            <p:cNvSpPr>
              <a:spLocks noChangeArrowheads="1"/>
            </p:cNvSpPr>
            <p:nvPr/>
          </p:nvSpPr>
          <p:spPr bwMode="auto">
            <a:xfrm>
              <a:off x="44618" y="64559"/>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账单反结</a:t>
              </a:r>
              <a:endParaRPr lang="zh-CN" altLang="en-US">
                <a:solidFill>
                  <a:srgbClr val="FFFFFF"/>
                </a:solidFill>
                <a:latin typeface="微软雅黑" panose="020B0503020204020204" pitchFamily="34" charset="-122"/>
                <a:sym typeface="微软雅黑" panose="020B0503020204020204" pitchFamily="34" charset="-122"/>
              </a:endParaRPr>
            </a:p>
          </p:txBody>
        </p:sp>
      </p:grpSp>
      <p:grpSp>
        <p:nvGrpSpPr>
          <p:cNvPr id="19492" name="组合 35"/>
          <p:cNvGrpSpPr/>
          <p:nvPr/>
        </p:nvGrpSpPr>
        <p:grpSpPr bwMode="auto">
          <a:xfrm>
            <a:off x="7893050" y="5646738"/>
            <a:ext cx="836613" cy="836612"/>
            <a:chOff x="0" y="0"/>
            <a:chExt cx="836613" cy="836613"/>
          </a:xfrm>
        </p:grpSpPr>
        <p:sp>
          <p:nvSpPr>
            <p:cNvPr id="5" name="Oval 21"/>
            <p:cNvSpPr>
              <a:spLocks noChangeArrowheads="1"/>
            </p:cNvSpPr>
            <p:nvPr/>
          </p:nvSpPr>
          <p:spPr bwMode="auto">
            <a:xfrm>
              <a:off x="0" y="0"/>
              <a:ext cx="836613" cy="83661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496" name="矩形 40"/>
            <p:cNvSpPr>
              <a:spLocks noChangeArrowheads="1"/>
            </p:cNvSpPr>
            <p:nvPr/>
          </p:nvSpPr>
          <p:spPr bwMode="auto">
            <a:xfrm>
              <a:off x="57934" y="64559"/>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外语账单</a:t>
              </a:r>
              <a:endParaRPr lang="zh-CN" altLang="en-US">
                <a:solidFill>
                  <a:srgbClr val="FFFFFF"/>
                </a:solidFill>
                <a:latin typeface="微软雅黑" panose="020B0503020204020204" pitchFamily="34" charset="-122"/>
                <a:sym typeface="微软雅黑" panose="020B0503020204020204" pitchFamily="34" charset="-122"/>
              </a:endParaRPr>
            </a:p>
          </p:txBody>
        </p:sp>
      </p:grpSp>
      <p:grpSp>
        <p:nvGrpSpPr>
          <p:cNvPr id="19495" name="组合 41"/>
          <p:cNvGrpSpPr/>
          <p:nvPr/>
        </p:nvGrpSpPr>
        <p:grpSpPr bwMode="auto">
          <a:xfrm>
            <a:off x="8856663" y="4667250"/>
            <a:ext cx="836612" cy="836613"/>
            <a:chOff x="0" y="0"/>
            <a:chExt cx="836613" cy="836613"/>
          </a:xfrm>
        </p:grpSpPr>
        <p:sp>
          <p:nvSpPr>
            <p:cNvPr id="19493" name="Oval 19"/>
            <p:cNvSpPr>
              <a:spLocks noChangeArrowheads="1"/>
            </p:cNvSpPr>
            <p:nvPr/>
          </p:nvSpPr>
          <p:spPr bwMode="auto">
            <a:xfrm>
              <a:off x="0" y="0"/>
              <a:ext cx="836613" cy="836613"/>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494" name="矩形 43"/>
            <p:cNvSpPr>
              <a:spLocks noChangeArrowheads="1"/>
            </p:cNvSpPr>
            <p:nvPr/>
          </p:nvSpPr>
          <p:spPr bwMode="auto">
            <a:xfrm>
              <a:off x="63312" y="88703"/>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汇率兑换</a:t>
              </a:r>
              <a:endParaRPr lang="zh-CN" altLang="en-US">
                <a:solidFill>
                  <a:srgbClr val="FFFFFF"/>
                </a:solidFill>
                <a:latin typeface="微软雅黑" panose="020B0503020204020204" pitchFamily="34" charset="-122"/>
                <a:sym typeface="微软雅黑" panose="020B0503020204020204" pitchFamily="34" charset="-122"/>
              </a:endParaRPr>
            </a:p>
          </p:txBody>
        </p:sp>
      </p:grpSp>
      <p:grpSp>
        <p:nvGrpSpPr>
          <p:cNvPr id="19498" name="组合 44"/>
          <p:cNvGrpSpPr/>
          <p:nvPr/>
        </p:nvGrpSpPr>
        <p:grpSpPr bwMode="auto">
          <a:xfrm>
            <a:off x="9178925" y="3421063"/>
            <a:ext cx="836613" cy="838200"/>
            <a:chOff x="0" y="0"/>
            <a:chExt cx="836613" cy="838200"/>
          </a:xfrm>
        </p:grpSpPr>
        <p:sp>
          <p:nvSpPr>
            <p:cNvPr id="19491" name="Oval 17"/>
            <p:cNvSpPr>
              <a:spLocks noChangeArrowheads="1"/>
            </p:cNvSpPr>
            <p:nvPr/>
          </p:nvSpPr>
          <p:spPr bwMode="auto">
            <a:xfrm>
              <a:off x="0" y="0"/>
              <a:ext cx="836613" cy="838200"/>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 name="矩形 46"/>
            <p:cNvSpPr>
              <a:spLocks noChangeArrowheads="1"/>
            </p:cNvSpPr>
            <p:nvPr/>
          </p:nvSpPr>
          <p:spPr bwMode="auto">
            <a:xfrm>
              <a:off x="54948" y="65648"/>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协议挂账</a:t>
              </a:r>
              <a:endParaRPr lang="zh-CN" altLang="en-US">
                <a:solidFill>
                  <a:srgbClr val="FFFFFF"/>
                </a:solidFill>
                <a:latin typeface="微软雅黑" panose="020B0503020204020204" pitchFamily="34" charset="-122"/>
                <a:sym typeface="微软雅黑" panose="020B0503020204020204" pitchFamily="34" charset="-122"/>
              </a:endParaRPr>
            </a:p>
          </p:txBody>
        </p:sp>
      </p:grpSp>
      <p:grpSp>
        <p:nvGrpSpPr>
          <p:cNvPr id="19501" name="组合 47"/>
          <p:cNvGrpSpPr/>
          <p:nvPr/>
        </p:nvGrpSpPr>
        <p:grpSpPr bwMode="auto">
          <a:xfrm>
            <a:off x="8856663" y="2176463"/>
            <a:ext cx="836612" cy="838200"/>
            <a:chOff x="0" y="0"/>
            <a:chExt cx="836613" cy="838200"/>
          </a:xfrm>
        </p:grpSpPr>
        <p:sp>
          <p:nvSpPr>
            <p:cNvPr id="7" name="Oval 18"/>
            <p:cNvSpPr>
              <a:spLocks noChangeArrowheads="1"/>
            </p:cNvSpPr>
            <p:nvPr/>
          </p:nvSpPr>
          <p:spPr bwMode="auto">
            <a:xfrm>
              <a:off x="0" y="0"/>
              <a:ext cx="836613" cy="8382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490" name="矩形 49"/>
            <p:cNvSpPr>
              <a:spLocks noChangeArrowheads="1"/>
            </p:cNvSpPr>
            <p:nvPr/>
          </p:nvSpPr>
          <p:spPr bwMode="auto">
            <a:xfrm>
              <a:off x="36017" y="68302"/>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客人迟付</a:t>
              </a:r>
              <a:endParaRPr lang="zh-CN" altLang="en-US">
                <a:solidFill>
                  <a:srgbClr val="FFFFFF"/>
                </a:solidFill>
                <a:latin typeface="微软雅黑" panose="020B0503020204020204" pitchFamily="34" charset="-122"/>
                <a:sym typeface="微软雅黑" panose="020B0503020204020204" pitchFamily="34" charset="-122"/>
              </a:endParaRPr>
            </a:p>
          </p:txBody>
        </p:sp>
      </p:grpSp>
      <p:grpSp>
        <p:nvGrpSpPr>
          <p:cNvPr id="19504" name="组合 50"/>
          <p:cNvGrpSpPr/>
          <p:nvPr/>
        </p:nvGrpSpPr>
        <p:grpSpPr bwMode="auto">
          <a:xfrm>
            <a:off x="7893050" y="1196975"/>
            <a:ext cx="836613" cy="838200"/>
            <a:chOff x="0" y="0"/>
            <a:chExt cx="836613" cy="838200"/>
          </a:xfrm>
        </p:grpSpPr>
        <p:sp>
          <p:nvSpPr>
            <p:cNvPr id="19487" name="Oval 20"/>
            <p:cNvSpPr>
              <a:spLocks noChangeArrowheads="1"/>
            </p:cNvSpPr>
            <p:nvPr/>
          </p:nvSpPr>
          <p:spPr bwMode="auto">
            <a:xfrm>
              <a:off x="0" y="0"/>
              <a:ext cx="836613" cy="8382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488" name="矩形 52"/>
            <p:cNvSpPr>
              <a:spLocks noChangeArrowheads="1"/>
            </p:cNvSpPr>
            <p:nvPr/>
          </p:nvSpPr>
          <p:spPr bwMode="auto">
            <a:xfrm>
              <a:off x="57934" y="65151"/>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FFFFF"/>
                  </a:solidFill>
                  <a:latin typeface="微软雅黑" panose="020B0503020204020204" pitchFamily="34" charset="-122"/>
                  <a:sym typeface="微软雅黑" panose="020B0503020204020204" pitchFamily="34" charset="-122"/>
                </a:rPr>
                <a:t>发票管理</a:t>
              </a:r>
              <a:endParaRPr lang="zh-CN" altLang="en-US">
                <a:solidFill>
                  <a:srgbClr val="FFFFFF"/>
                </a:solidFill>
                <a:latin typeface="微软雅黑" panose="020B0503020204020204" pitchFamily="34" charset="-122"/>
                <a:sym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400" fill="hold"/>
                                        <p:tgtEl>
                                          <p:spTgt spid="19458"/>
                                        </p:tgtEl>
                                        <p:attrNameLst>
                                          <p:attrName>ppt_x</p:attrName>
                                        </p:attrNameLst>
                                      </p:cBhvr>
                                      <p:tavLst>
                                        <p:tav tm="0">
                                          <p:val>
                                            <p:strVal val="0-#ppt_w/2"/>
                                          </p:val>
                                        </p:tav>
                                        <p:tav tm="100000">
                                          <p:val>
                                            <p:strVal val="#ppt_x"/>
                                          </p:val>
                                        </p:tav>
                                      </p:tavLst>
                                    </p:anim>
                                    <p:anim calcmode="lin" valueType="num">
                                      <p:cBhvr additive="base">
                                        <p:cTn id="8" dur="400" fill="hold"/>
                                        <p:tgtEl>
                                          <p:spTgt spid="1945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459"/>
                                        </p:tgtEl>
                                        <p:attrNameLst>
                                          <p:attrName>style.visibility</p:attrName>
                                        </p:attrNameLst>
                                      </p:cBhvr>
                                      <p:to>
                                        <p:strVal val="visible"/>
                                      </p:to>
                                    </p:set>
                                    <p:anim calcmode="lin" valueType="num">
                                      <p:cBhvr additive="base">
                                        <p:cTn id="11" dur="400" fill="hold"/>
                                        <p:tgtEl>
                                          <p:spTgt spid="19459"/>
                                        </p:tgtEl>
                                        <p:attrNameLst>
                                          <p:attrName>ppt_x</p:attrName>
                                        </p:attrNameLst>
                                      </p:cBhvr>
                                      <p:tavLst>
                                        <p:tav tm="0">
                                          <p:val>
                                            <p:strVal val="0-#ppt_w/2"/>
                                          </p:val>
                                        </p:tav>
                                        <p:tav tm="100000">
                                          <p:val>
                                            <p:strVal val="#ppt_x"/>
                                          </p:val>
                                        </p:tav>
                                      </p:tavLst>
                                    </p:anim>
                                    <p:anim calcmode="lin" valueType="num">
                                      <p:cBhvr additive="base">
                                        <p:cTn id="12" dur="400" fill="hold"/>
                                        <p:tgtEl>
                                          <p:spTgt spid="1945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9460"/>
                                        </p:tgtEl>
                                        <p:attrNameLst>
                                          <p:attrName>style.visibility</p:attrName>
                                        </p:attrNameLst>
                                      </p:cBhvr>
                                      <p:to>
                                        <p:strVal val="visible"/>
                                      </p:to>
                                    </p:set>
                                    <p:anim calcmode="lin" valueType="num">
                                      <p:cBhvr>
                                        <p:cTn id="16" dur="400" fill="hold"/>
                                        <p:tgtEl>
                                          <p:spTgt spid="19460"/>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19460"/>
                                        </p:tgtEl>
                                        <p:attrNameLst>
                                          <p:attrName>ppt_y</p:attrName>
                                        </p:attrNameLst>
                                      </p:cBhvr>
                                      <p:tavLst>
                                        <p:tav tm="0">
                                          <p:val>
                                            <p:strVal val="#ppt_y"/>
                                          </p:val>
                                        </p:tav>
                                        <p:tav tm="100000">
                                          <p:val>
                                            <p:strVal val="#ppt_y"/>
                                          </p:val>
                                        </p:tav>
                                      </p:tavLst>
                                    </p:anim>
                                    <p:anim calcmode="lin" valueType="num">
                                      <p:cBhvr>
                                        <p:cTn id="18" dur="400" fill="hold"/>
                                        <p:tgtEl>
                                          <p:spTgt spid="19460"/>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1946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19460"/>
                                        </p:tgtEl>
                                      </p:cBhvr>
                                    </p:animEffect>
                                  </p:childTnLst>
                                </p:cTn>
                              </p:par>
                            </p:childTnLst>
                          </p:cTn>
                        </p:par>
                        <p:par>
                          <p:cTn id="21" fill="hold">
                            <p:stCondLst>
                              <p:cond delay="1240"/>
                            </p:stCondLst>
                            <p:childTnLst>
                              <p:par>
                                <p:cTn id="22" presetID="21" presetClass="entr" presetSubtype="1" fill="hold" grpId="0" nodeType="afterEffect">
                                  <p:stCondLst>
                                    <p:cond delay="0"/>
                                  </p:stCondLst>
                                  <p:childTnLst>
                                    <p:set>
                                      <p:cBhvr>
                                        <p:cTn id="23" dur="1" fill="hold">
                                          <p:stCondLst>
                                            <p:cond delay="0"/>
                                          </p:stCondLst>
                                        </p:cTn>
                                        <p:tgtEl>
                                          <p:spTgt spid="19473"/>
                                        </p:tgtEl>
                                        <p:attrNameLst>
                                          <p:attrName>style.visibility</p:attrName>
                                        </p:attrNameLst>
                                      </p:cBhvr>
                                      <p:to>
                                        <p:strVal val="visible"/>
                                      </p:to>
                                    </p:set>
                                    <p:animEffect transition="in" filter="wheel(1)">
                                      <p:cBhvr>
                                        <p:cTn id="24" dur="2000"/>
                                        <p:tgtEl>
                                          <p:spTgt spid="19473"/>
                                        </p:tgtEl>
                                      </p:cBhvr>
                                    </p:animEffect>
                                  </p:childTnLst>
                                </p:cTn>
                              </p:par>
                            </p:childTnLst>
                          </p:cTn>
                        </p:par>
                        <p:par>
                          <p:cTn id="25" fill="hold">
                            <p:stCondLst>
                              <p:cond delay="3240"/>
                            </p:stCondLst>
                            <p:childTnLst>
                              <p:par>
                                <p:cTn id="26" presetID="31" presetClass="entr" presetSubtype="0" fill="hold" grpId="0" nodeType="afterEffect">
                                  <p:stCondLst>
                                    <p:cond delay="0"/>
                                  </p:stCondLst>
                                  <p:childTnLst>
                                    <p:set>
                                      <p:cBhvr>
                                        <p:cTn id="27" dur="1" fill="hold">
                                          <p:stCondLst>
                                            <p:cond delay="0"/>
                                          </p:stCondLst>
                                        </p:cTn>
                                        <p:tgtEl>
                                          <p:spTgt spid="19474"/>
                                        </p:tgtEl>
                                        <p:attrNameLst>
                                          <p:attrName>style.visibility</p:attrName>
                                        </p:attrNameLst>
                                      </p:cBhvr>
                                      <p:to>
                                        <p:strVal val="visible"/>
                                      </p:to>
                                    </p:set>
                                    <p:anim calcmode="lin" valueType="num">
                                      <p:cBhvr>
                                        <p:cTn id="28" dur="300" fill="hold"/>
                                        <p:tgtEl>
                                          <p:spTgt spid="19474"/>
                                        </p:tgtEl>
                                        <p:attrNameLst>
                                          <p:attrName>ppt_w</p:attrName>
                                        </p:attrNameLst>
                                      </p:cBhvr>
                                      <p:tavLst>
                                        <p:tav tm="0">
                                          <p:val>
                                            <p:fltVal val="0"/>
                                          </p:val>
                                        </p:tav>
                                        <p:tav tm="100000">
                                          <p:val>
                                            <p:strVal val="#ppt_w"/>
                                          </p:val>
                                        </p:tav>
                                      </p:tavLst>
                                    </p:anim>
                                    <p:anim calcmode="lin" valueType="num">
                                      <p:cBhvr>
                                        <p:cTn id="29" dur="300" fill="hold"/>
                                        <p:tgtEl>
                                          <p:spTgt spid="19474"/>
                                        </p:tgtEl>
                                        <p:attrNameLst>
                                          <p:attrName>ppt_h</p:attrName>
                                        </p:attrNameLst>
                                      </p:cBhvr>
                                      <p:tavLst>
                                        <p:tav tm="0">
                                          <p:val>
                                            <p:fltVal val="0"/>
                                          </p:val>
                                        </p:tav>
                                        <p:tav tm="100000">
                                          <p:val>
                                            <p:strVal val="#ppt_h"/>
                                          </p:val>
                                        </p:tav>
                                      </p:tavLst>
                                    </p:anim>
                                    <p:anim calcmode="lin" valueType="num">
                                      <p:cBhvr>
                                        <p:cTn id="30" dur="300" fill="hold"/>
                                        <p:tgtEl>
                                          <p:spTgt spid="19474"/>
                                        </p:tgtEl>
                                        <p:attrNameLst>
                                          <p:attrName>style.rotation</p:attrName>
                                        </p:attrNameLst>
                                      </p:cBhvr>
                                      <p:tavLst>
                                        <p:tav tm="0">
                                          <p:val>
                                            <p:fltVal val="90"/>
                                          </p:val>
                                        </p:tav>
                                        <p:tav tm="100000">
                                          <p:val>
                                            <p:fltVal val="0"/>
                                          </p:val>
                                        </p:tav>
                                      </p:tavLst>
                                    </p:anim>
                                    <p:animEffect transition="in" filter="fade">
                                      <p:cBhvr>
                                        <p:cTn id="31" dur="300"/>
                                        <p:tgtEl>
                                          <p:spTgt spid="19474"/>
                                        </p:tgtEl>
                                      </p:cBhvr>
                                    </p:animEffect>
                                  </p:childTnLst>
                                </p:cTn>
                              </p:par>
                            </p:childTnLst>
                          </p:cTn>
                        </p:par>
                        <p:par>
                          <p:cTn id="32" fill="hold">
                            <p:stCondLst>
                              <p:cond delay="3740"/>
                            </p:stCondLst>
                            <p:childTnLst>
                              <p:par>
                                <p:cTn id="33" presetID="16" presetClass="entr" presetSubtype="21" fill="hold" grpId="0" nodeType="afterEffect">
                                  <p:stCondLst>
                                    <p:cond delay="0"/>
                                  </p:stCondLst>
                                  <p:childTnLst>
                                    <p:set>
                                      <p:cBhvr>
                                        <p:cTn id="34" dur="1" fill="hold">
                                          <p:stCondLst>
                                            <p:cond delay="0"/>
                                          </p:stCondLst>
                                        </p:cTn>
                                        <p:tgtEl>
                                          <p:spTgt spid="19476"/>
                                        </p:tgtEl>
                                        <p:attrNameLst>
                                          <p:attrName>style.visibility</p:attrName>
                                        </p:attrNameLst>
                                      </p:cBhvr>
                                      <p:to>
                                        <p:strVal val="visible"/>
                                      </p:to>
                                    </p:set>
                                    <p:animEffect transition="in" filter="barn(inVertical)">
                                      <p:cBhvr>
                                        <p:cTn id="35" dur="500"/>
                                        <p:tgtEl>
                                          <p:spTgt spid="19476"/>
                                        </p:tgtEl>
                                      </p:cBhvr>
                                    </p:animEffect>
                                  </p:childTnLst>
                                </p:cTn>
                              </p:par>
                            </p:childTnLst>
                          </p:cTn>
                        </p:par>
                        <p:par>
                          <p:cTn id="36" fill="hold">
                            <p:stCondLst>
                              <p:cond delay="4240"/>
                            </p:stCondLst>
                            <p:childTnLst>
                              <p:par>
                                <p:cTn id="37" presetID="22" presetClass="entr" presetSubtype="1" fill="hold" grpId="0" nodeType="afterEffect">
                                  <p:stCondLst>
                                    <p:cond delay="0"/>
                                  </p:stCondLst>
                                  <p:childTnLst>
                                    <p:set>
                                      <p:cBhvr>
                                        <p:cTn id="38" dur="1" fill="hold">
                                          <p:stCondLst>
                                            <p:cond delay="0"/>
                                          </p:stCondLst>
                                        </p:cTn>
                                        <p:tgtEl>
                                          <p:spTgt spid="19475"/>
                                        </p:tgtEl>
                                        <p:attrNameLst>
                                          <p:attrName>style.visibility</p:attrName>
                                        </p:attrNameLst>
                                      </p:cBhvr>
                                      <p:to>
                                        <p:strVal val="visible"/>
                                      </p:to>
                                    </p:set>
                                    <p:animEffect transition="in" filter="wipe(up)">
                                      <p:cBhvr>
                                        <p:cTn id="39" dur="500"/>
                                        <p:tgtEl>
                                          <p:spTgt spid="19475"/>
                                        </p:tgtEl>
                                      </p:cBhvr>
                                    </p:animEffect>
                                  </p:childTnLst>
                                </p:cTn>
                              </p:par>
                            </p:childTnLst>
                          </p:cTn>
                        </p:par>
                        <p:par>
                          <p:cTn id="40" fill="hold">
                            <p:stCondLst>
                              <p:cond delay="4740"/>
                            </p:stCondLst>
                            <p:childTnLst>
                              <p:par>
                                <p:cTn id="41" presetID="21" presetClass="entr" presetSubtype="1" fill="hold" grpId="0" nodeType="afterEffect">
                                  <p:stCondLst>
                                    <p:cond delay="0"/>
                                  </p:stCondLst>
                                  <p:childTnLst>
                                    <p:set>
                                      <p:cBhvr>
                                        <p:cTn id="42" dur="1" fill="hold">
                                          <p:stCondLst>
                                            <p:cond delay="0"/>
                                          </p:stCondLst>
                                        </p:cTn>
                                        <p:tgtEl>
                                          <p:spTgt spid="19461"/>
                                        </p:tgtEl>
                                        <p:attrNameLst>
                                          <p:attrName>style.visibility</p:attrName>
                                        </p:attrNameLst>
                                      </p:cBhvr>
                                      <p:to>
                                        <p:strVal val="visible"/>
                                      </p:to>
                                    </p:set>
                                    <p:animEffect transition="in" filter="wheel(1)">
                                      <p:cBhvr>
                                        <p:cTn id="43" dur="2000"/>
                                        <p:tgtEl>
                                          <p:spTgt spid="19461"/>
                                        </p:tgtEl>
                                      </p:cBhvr>
                                    </p:animEffect>
                                  </p:childTnLst>
                                </p:cTn>
                              </p:par>
                            </p:childTnLst>
                          </p:cTn>
                        </p:par>
                        <p:par>
                          <p:cTn id="44" fill="hold">
                            <p:stCondLst>
                              <p:cond delay="6740"/>
                            </p:stCondLst>
                            <p:childTnLst>
                              <p:par>
                                <p:cTn id="45" presetID="22" presetClass="entr" presetSubtype="2" fill="hold" grpId="0" nodeType="afterEffect">
                                  <p:stCondLst>
                                    <p:cond delay="0"/>
                                  </p:stCondLst>
                                  <p:childTnLst>
                                    <p:set>
                                      <p:cBhvr>
                                        <p:cTn id="46" dur="1" fill="hold">
                                          <p:stCondLst>
                                            <p:cond delay="0"/>
                                          </p:stCondLst>
                                        </p:cTn>
                                        <p:tgtEl>
                                          <p:spTgt spid="19462"/>
                                        </p:tgtEl>
                                        <p:attrNameLst>
                                          <p:attrName>style.visibility</p:attrName>
                                        </p:attrNameLst>
                                      </p:cBhvr>
                                      <p:to>
                                        <p:strVal val="visible"/>
                                      </p:to>
                                    </p:set>
                                    <p:animEffect transition="in" filter="wipe(right)">
                                      <p:cBhvr>
                                        <p:cTn id="47" dur="500"/>
                                        <p:tgtEl>
                                          <p:spTgt spid="19462"/>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9465"/>
                                        </p:tgtEl>
                                        <p:attrNameLst>
                                          <p:attrName>style.visibility</p:attrName>
                                        </p:attrNameLst>
                                      </p:cBhvr>
                                      <p:to>
                                        <p:strVal val="visible"/>
                                      </p:to>
                                    </p:set>
                                    <p:animEffect transition="in" filter="wipe(right)">
                                      <p:cBhvr>
                                        <p:cTn id="50" dur="500"/>
                                        <p:tgtEl>
                                          <p:spTgt spid="19465"/>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9464"/>
                                        </p:tgtEl>
                                        <p:attrNameLst>
                                          <p:attrName>style.visibility</p:attrName>
                                        </p:attrNameLst>
                                      </p:cBhvr>
                                      <p:to>
                                        <p:strVal val="visible"/>
                                      </p:to>
                                    </p:set>
                                    <p:animEffect transition="in" filter="wipe(right)">
                                      <p:cBhvr>
                                        <p:cTn id="53" dur="500"/>
                                        <p:tgtEl>
                                          <p:spTgt spid="1946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9466"/>
                                        </p:tgtEl>
                                        <p:attrNameLst>
                                          <p:attrName>style.visibility</p:attrName>
                                        </p:attrNameLst>
                                      </p:cBhvr>
                                      <p:to>
                                        <p:strVal val="visible"/>
                                      </p:to>
                                    </p:set>
                                    <p:animEffect transition="in" filter="wipe(right)">
                                      <p:cBhvr>
                                        <p:cTn id="56" dur="500"/>
                                        <p:tgtEl>
                                          <p:spTgt spid="19466"/>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19463"/>
                                        </p:tgtEl>
                                        <p:attrNameLst>
                                          <p:attrName>style.visibility</p:attrName>
                                        </p:attrNameLst>
                                      </p:cBhvr>
                                      <p:to>
                                        <p:strVal val="visible"/>
                                      </p:to>
                                    </p:set>
                                    <p:animEffect transition="in" filter="wipe(right)">
                                      <p:cBhvr>
                                        <p:cTn id="59" dur="500"/>
                                        <p:tgtEl>
                                          <p:spTgt spid="19463"/>
                                        </p:tgtEl>
                                      </p:cBhvr>
                                    </p:animEffect>
                                  </p:childTnLst>
                                </p:cTn>
                              </p:par>
                            </p:childTnLst>
                          </p:cTn>
                        </p:par>
                        <p:par>
                          <p:cTn id="60" fill="hold">
                            <p:stCondLst>
                              <p:cond delay="7240"/>
                            </p:stCondLst>
                            <p:childTnLst>
                              <p:par>
                                <p:cTn id="61" presetID="10" presetClass="entr" presetSubtype="0" fill="hold" nodeType="afterEffect">
                                  <p:stCondLst>
                                    <p:cond delay="0"/>
                                  </p:stCondLst>
                                  <p:childTnLst>
                                    <p:set>
                                      <p:cBhvr>
                                        <p:cTn id="62" dur="1" fill="hold">
                                          <p:stCondLst>
                                            <p:cond delay="0"/>
                                          </p:stCondLst>
                                        </p:cTn>
                                        <p:tgtEl>
                                          <p:spTgt spid="19477"/>
                                        </p:tgtEl>
                                        <p:attrNameLst>
                                          <p:attrName>style.visibility</p:attrName>
                                        </p:attrNameLst>
                                      </p:cBhvr>
                                      <p:to>
                                        <p:strVal val="visible"/>
                                      </p:to>
                                    </p:set>
                                    <p:anim calcmode="lin" valueType="num">
                                      <p:cBhvr>
                                        <p:cTn id="63" dur="300" fill="hold"/>
                                        <p:tgtEl>
                                          <p:spTgt spid="19477"/>
                                        </p:tgtEl>
                                        <p:attrNameLst>
                                          <p:attrName>ppt_w</p:attrName>
                                        </p:attrNameLst>
                                      </p:cBhvr>
                                      <p:tavLst>
                                        <p:tav tm="0">
                                          <p:val>
                                            <p:fltVal val="0"/>
                                          </p:val>
                                        </p:tav>
                                        <p:tav tm="100000">
                                          <p:val>
                                            <p:strVal val="#ppt_w"/>
                                          </p:val>
                                        </p:tav>
                                      </p:tavLst>
                                    </p:anim>
                                    <p:anim calcmode="lin" valueType="num">
                                      <p:cBhvr>
                                        <p:cTn id="64" dur="300" fill="hold"/>
                                        <p:tgtEl>
                                          <p:spTgt spid="19477"/>
                                        </p:tgtEl>
                                        <p:attrNameLst>
                                          <p:attrName>ppt_h</p:attrName>
                                        </p:attrNameLst>
                                      </p:cBhvr>
                                      <p:tavLst>
                                        <p:tav tm="0">
                                          <p:val>
                                            <p:fltVal val="0"/>
                                          </p:val>
                                        </p:tav>
                                        <p:tav tm="100000">
                                          <p:val>
                                            <p:strVal val="#ppt_h"/>
                                          </p:val>
                                        </p:tav>
                                      </p:tavLst>
                                    </p:anim>
                                    <p:animEffect transition="in" filter="fade">
                                      <p:cBhvr>
                                        <p:cTn id="65" dur="300"/>
                                        <p:tgtEl>
                                          <p:spTgt spid="19477"/>
                                        </p:tgtEl>
                                      </p:cBhvr>
                                    </p:animEffect>
                                  </p:childTnLst>
                                </p:cTn>
                              </p:par>
                              <p:par>
                                <p:cTn id="66" presetID="10" presetClass="entr" presetSubtype="0" fill="hold" nodeType="withEffect">
                                  <p:stCondLst>
                                    <p:cond delay="0"/>
                                  </p:stCondLst>
                                  <p:childTnLst>
                                    <p:set>
                                      <p:cBhvr>
                                        <p:cTn id="67" dur="1" fill="hold">
                                          <p:stCondLst>
                                            <p:cond delay="0"/>
                                          </p:stCondLst>
                                        </p:cTn>
                                        <p:tgtEl>
                                          <p:spTgt spid="19480"/>
                                        </p:tgtEl>
                                        <p:attrNameLst>
                                          <p:attrName>style.visibility</p:attrName>
                                        </p:attrNameLst>
                                      </p:cBhvr>
                                      <p:to>
                                        <p:strVal val="visible"/>
                                      </p:to>
                                    </p:set>
                                    <p:anim calcmode="lin" valueType="num">
                                      <p:cBhvr>
                                        <p:cTn id="68" dur="300" fill="hold"/>
                                        <p:tgtEl>
                                          <p:spTgt spid="19480"/>
                                        </p:tgtEl>
                                        <p:attrNameLst>
                                          <p:attrName>ppt_w</p:attrName>
                                        </p:attrNameLst>
                                      </p:cBhvr>
                                      <p:tavLst>
                                        <p:tav tm="0">
                                          <p:val>
                                            <p:fltVal val="0"/>
                                          </p:val>
                                        </p:tav>
                                        <p:tav tm="100000">
                                          <p:val>
                                            <p:strVal val="#ppt_w"/>
                                          </p:val>
                                        </p:tav>
                                      </p:tavLst>
                                    </p:anim>
                                    <p:anim calcmode="lin" valueType="num">
                                      <p:cBhvr>
                                        <p:cTn id="69" dur="300" fill="hold"/>
                                        <p:tgtEl>
                                          <p:spTgt spid="19480"/>
                                        </p:tgtEl>
                                        <p:attrNameLst>
                                          <p:attrName>ppt_h</p:attrName>
                                        </p:attrNameLst>
                                      </p:cBhvr>
                                      <p:tavLst>
                                        <p:tav tm="0">
                                          <p:val>
                                            <p:fltVal val="0"/>
                                          </p:val>
                                        </p:tav>
                                        <p:tav tm="100000">
                                          <p:val>
                                            <p:strVal val="#ppt_h"/>
                                          </p:val>
                                        </p:tav>
                                      </p:tavLst>
                                    </p:anim>
                                    <p:animEffect transition="in" filter="fade">
                                      <p:cBhvr>
                                        <p:cTn id="70" dur="300"/>
                                        <p:tgtEl>
                                          <p:spTgt spid="19480"/>
                                        </p:tgtEl>
                                      </p:cBhvr>
                                    </p:animEffect>
                                  </p:childTnLst>
                                </p:cTn>
                              </p:par>
                              <p:par>
                                <p:cTn id="71" presetID="10" presetClass="entr" presetSubtype="0" fill="hold" nodeType="withEffect">
                                  <p:stCondLst>
                                    <p:cond delay="0"/>
                                  </p:stCondLst>
                                  <p:childTnLst>
                                    <p:set>
                                      <p:cBhvr>
                                        <p:cTn id="72" dur="1" fill="hold">
                                          <p:stCondLst>
                                            <p:cond delay="0"/>
                                          </p:stCondLst>
                                        </p:cTn>
                                        <p:tgtEl>
                                          <p:spTgt spid="19483"/>
                                        </p:tgtEl>
                                        <p:attrNameLst>
                                          <p:attrName>style.visibility</p:attrName>
                                        </p:attrNameLst>
                                      </p:cBhvr>
                                      <p:to>
                                        <p:strVal val="visible"/>
                                      </p:to>
                                    </p:set>
                                    <p:anim calcmode="lin" valueType="num">
                                      <p:cBhvr>
                                        <p:cTn id="73" dur="300" fill="hold"/>
                                        <p:tgtEl>
                                          <p:spTgt spid="19483"/>
                                        </p:tgtEl>
                                        <p:attrNameLst>
                                          <p:attrName>ppt_w</p:attrName>
                                        </p:attrNameLst>
                                      </p:cBhvr>
                                      <p:tavLst>
                                        <p:tav tm="0">
                                          <p:val>
                                            <p:fltVal val="0"/>
                                          </p:val>
                                        </p:tav>
                                        <p:tav tm="100000">
                                          <p:val>
                                            <p:strVal val="#ppt_w"/>
                                          </p:val>
                                        </p:tav>
                                      </p:tavLst>
                                    </p:anim>
                                    <p:anim calcmode="lin" valueType="num">
                                      <p:cBhvr>
                                        <p:cTn id="74" dur="300" fill="hold"/>
                                        <p:tgtEl>
                                          <p:spTgt spid="19483"/>
                                        </p:tgtEl>
                                        <p:attrNameLst>
                                          <p:attrName>ppt_h</p:attrName>
                                        </p:attrNameLst>
                                      </p:cBhvr>
                                      <p:tavLst>
                                        <p:tav tm="0">
                                          <p:val>
                                            <p:fltVal val="0"/>
                                          </p:val>
                                        </p:tav>
                                        <p:tav tm="100000">
                                          <p:val>
                                            <p:strVal val="#ppt_h"/>
                                          </p:val>
                                        </p:tav>
                                      </p:tavLst>
                                    </p:anim>
                                    <p:animEffect transition="in" filter="fade">
                                      <p:cBhvr>
                                        <p:cTn id="75" dur="300"/>
                                        <p:tgtEl>
                                          <p:spTgt spid="19483"/>
                                        </p:tgtEl>
                                      </p:cBhvr>
                                    </p:animEffect>
                                  </p:childTnLst>
                                </p:cTn>
                              </p:par>
                              <p:par>
                                <p:cTn id="76" presetID="10" presetClass="entr" presetSubtype="0" fill="hold" nodeType="withEffect">
                                  <p:stCondLst>
                                    <p:cond delay="0"/>
                                  </p:stCondLst>
                                  <p:childTnLst>
                                    <p:set>
                                      <p:cBhvr>
                                        <p:cTn id="77" dur="1" fill="hold">
                                          <p:stCondLst>
                                            <p:cond delay="0"/>
                                          </p:stCondLst>
                                        </p:cTn>
                                        <p:tgtEl>
                                          <p:spTgt spid="19486"/>
                                        </p:tgtEl>
                                        <p:attrNameLst>
                                          <p:attrName>style.visibility</p:attrName>
                                        </p:attrNameLst>
                                      </p:cBhvr>
                                      <p:to>
                                        <p:strVal val="visible"/>
                                      </p:to>
                                    </p:set>
                                    <p:anim calcmode="lin" valueType="num">
                                      <p:cBhvr>
                                        <p:cTn id="78" dur="300" fill="hold"/>
                                        <p:tgtEl>
                                          <p:spTgt spid="19486"/>
                                        </p:tgtEl>
                                        <p:attrNameLst>
                                          <p:attrName>ppt_w</p:attrName>
                                        </p:attrNameLst>
                                      </p:cBhvr>
                                      <p:tavLst>
                                        <p:tav tm="0">
                                          <p:val>
                                            <p:fltVal val="0"/>
                                          </p:val>
                                        </p:tav>
                                        <p:tav tm="100000">
                                          <p:val>
                                            <p:strVal val="#ppt_w"/>
                                          </p:val>
                                        </p:tav>
                                      </p:tavLst>
                                    </p:anim>
                                    <p:anim calcmode="lin" valueType="num">
                                      <p:cBhvr>
                                        <p:cTn id="79" dur="300" fill="hold"/>
                                        <p:tgtEl>
                                          <p:spTgt spid="19486"/>
                                        </p:tgtEl>
                                        <p:attrNameLst>
                                          <p:attrName>ppt_h</p:attrName>
                                        </p:attrNameLst>
                                      </p:cBhvr>
                                      <p:tavLst>
                                        <p:tav tm="0">
                                          <p:val>
                                            <p:fltVal val="0"/>
                                          </p:val>
                                        </p:tav>
                                        <p:tav tm="100000">
                                          <p:val>
                                            <p:strVal val="#ppt_h"/>
                                          </p:val>
                                        </p:tav>
                                      </p:tavLst>
                                    </p:anim>
                                    <p:animEffect transition="in" filter="fade">
                                      <p:cBhvr>
                                        <p:cTn id="80" dur="300"/>
                                        <p:tgtEl>
                                          <p:spTgt spid="19486"/>
                                        </p:tgtEl>
                                      </p:cBhvr>
                                    </p:animEffect>
                                  </p:childTnLst>
                                </p:cTn>
                              </p:par>
                              <p:par>
                                <p:cTn id="81" presetID="10" presetClass="entr" presetSubtype="0" fill="hold" nodeType="withEffect">
                                  <p:stCondLst>
                                    <p:cond delay="0"/>
                                  </p:stCondLst>
                                  <p:childTnLst>
                                    <p:set>
                                      <p:cBhvr>
                                        <p:cTn id="82" dur="1" fill="hold">
                                          <p:stCondLst>
                                            <p:cond delay="0"/>
                                          </p:stCondLst>
                                        </p:cTn>
                                        <p:tgtEl>
                                          <p:spTgt spid="19489"/>
                                        </p:tgtEl>
                                        <p:attrNameLst>
                                          <p:attrName>style.visibility</p:attrName>
                                        </p:attrNameLst>
                                      </p:cBhvr>
                                      <p:to>
                                        <p:strVal val="visible"/>
                                      </p:to>
                                    </p:set>
                                    <p:anim calcmode="lin" valueType="num">
                                      <p:cBhvr>
                                        <p:cTn id="83" dur="300" fill="hold"/>
                                        <p:tgtEl>
                                          <p:spTgt spid="19489"/>
                                        </p:tgtEl>
                                        <p:attrNameLst>
                                          <p:attrName>ppt_w</p:attrName>
                                        </p:attrNameLst>
                                      </p:cBhvr>
                                      <p:tavLst>
                                        <p:tav tm="0">
                                          <p:val>
                                            <p:fltVal val="0"/>
                                          </p:val>
                                        </p:tav>
                                        <p:tav tm="100000">
                                          <p:val>
                                            <p:strVal val="#ppt_w"/>
                                          </p:val>
                                        </p:tav>
                                      </p:tavLst>
                                    </p:anim>
                                    <p:anim calcmode="lin" valueType="num">
                                      <p:cBhvr>
                                        <p:cTn id="84" dur="300" fill="hold"/>
                                        <p:tgtEl>
                                          <p:spTgt spid="19489"/>
                                        </p:tgtEl>
                                        <p:attrNameLst>
                                          <p:attrName>ppt_h</p:attrName>
                                        </p:attrNameLst>
                                      </p:cBhvr>
                                      <p:tavLst>
                                        <p:tav tm="0">
                                          <p:val>
                                            <p:fltVal val="0"/>
                                          </p:val>
                                        </p:tav>
                                        <p:tav tm="100000">
                                          <p:val>
                                            <p:strVal val="#ppt_h"/>
                                          </p:val>
                                        </p:tav>
                                      </p:tavLst>
                                    </p:anim>
                                    <p:animEffect transition="in" filter="fade">
                                      <p:cBhvr>
                                        <p:cTn id="85" dur="300"/>
                                        <p:tgtEl>
                                          <p:spTgt spid="19489"/>
                                        </p:tgtEl>
                                      </p:cBhvr>
                                    </p:animEffect>
                                  </p:childTnLst>
                                </p:cTn>
                              </p:par>
                            </p:childTnLst>
                          </p:cTn>
                        </p:par>
                        <p:par>
                          <p:cTn id="86" fill="hold">
                            <p:stCondLst>
                              <p:cond delay="7740"/>
                            </p:stCondLst>
                            <p:childTnLst>
                              <p:par>
                                <p:cTn id="87" presetID="21" presetClass="entr" presetSubtype="1" fill="hold" grpId="0" nodeType="afterEffect">
                                  <p:stCondLst>
                                    <p:cond delay="0"/>
                                  </p:stCondLst>
                                  <p:childTnLst>
                                    <p:set>
                                      <p:cBhvr>
                                        <p:cTn id="88" dur="1" fill="hold">
                                          <p:stCondLst>
                                            <p:cond delay="0"/>
                                          </p:stCondLst>
                                        </p:cTn>
                                        <p:tgtEl>
                                          <p:spTgt spid="19467"/>
                                        </p:tgtEl>
                                        <p:attrNameLst>
                                          <p:attrName>style.visibility</p:attrName>
                                        </p:attrNameLst>
                                      </p:cBhvr>
                                      <p:to>
                                        <p:strVal val="visible"/>
                                      </p:to>
                                    </p:set>
                                    <p:animEffect transition="in" filter="wheel(1)">
                                      <p:cBhvr>
                                        <p:cTn id="89" dur="2000"/>
                                        <p:tgtEl>
                                          <p:spTgt spid="19467"/>
                                        </p:tgtEl>
                                      </p:cBhvr>
                                    </p:animEffect>
                                  </p:childTnLst>
                                </p:cTn>
                              </p:par>
                            </p:childTnLst>
                          </p:cTn>
                        </p:par>
                        <p:par>
                          <p:cTn id="90" fill="hold">
                            <p:stCondLst>
                              <p:cond delay="9740"/>
                            </p:stCondLst>
                            <p:childTnLst>
                              <p:par>
                                <p:cTn id="91" presetID="22" presetClass="entr" presetSubtype="8" fill="hold" grpId="0" nodeType="afterEffect">
                                  <p:stCondLst>
                                    <p:cond delay="0"/>
                                  </p:stCondLst>
                                  <p:childTnLst>
                                    <p:set>
                                      <p:cBhvr>
                                        <p:cTn id="92" dur="1" fill="hold">
                                          <p:stCondLst>
                                            <p:cond delay="0"/>
                                          </p:stCondLst>
                                        </p:cTn>
                                        <p:tgtEl>
                                          <p:spTgt spid="19468"/>
                                        </p:tgtEl>
                                        <p:attrNameLst>
                                          <p:attrName>style.visibility</p:attrName>
                                        </p:attrNameLst>
                                      </p:cBhvr>
                                      <p:to>
                                        <p:strVal val="visible"/>
                                      </p:to>
                                    </p:set>
                                    <p:animEffect transition="in" filter="wipe(left)">
                                      <p:cBhvr>
                                        <p:cTn id="93" dur="500"/>
                                        <p:tgtEl>
                                          <p:spTgt spid="19468"/>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9471"/>
                                        </p:tgtEl>
                                        <p:attrNameLst>
                                          <p:attrName>style.visibility</p:attrName>
                                        </p:attrNameLst>
                                      </p:cBhvr>
                                      <p:to>
                                        <p:strVal val="visible"/>
                                      </p:to>
                                    </p:set>
                                    <p:animEffect transition="in" filter="wipe(left)">
                                      <p:cBhvr>
                                        <p:cTn id="96" dur="500"/>
                                        <p:tgtEl>
                                          <p:spTgt spid="19471"/>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9470"/>
                                        </p:tgtEl>
                                        <p:attrNameLst>
                                          <p:attrName>style.visibility</p:attrName>
                                        </p:attrNameLst>
                                      </p:cBhvr>
                                      <p:to>
                                        <p:strVal val="visible"/>
                                      </p:to>
                                    </p:set>
                                    <p:animEffect transition="in" filter="wipe(left)">
                                      <p:cBhvr>
                                        <p:cTn id="99" dur="500"/>
                                        <p:tgtEl>
                                          <p:spTgt spid="1947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19472"/>
                                        </p:tgtEl>
                                        <p:attrNameLst>
                                          <p:attrName>style.visibility</p:attrName>
                                        </p:attrNameLst>
                                      </p:cBhvr>
                                      <p:to>
                                        <p:strVal val="visible"/>
                                      </p:to>
                                    </p:set>
                                    <p:animEffect transition="in" filter="wipe(left)">
                                      <p:cBhvr>
                                        <p:cTn id="102" dur="500"/>
                                        <p:tgtEl>
                                          <p:spTgt spid="19472"/>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9469"/>
                                        </p:tgtEl>
                                        <p:attrNameLst>
                                          <p:attrName>style.visibility</p:attrName>
                                        </p:attrNameLst>
                                      </p:cBhvr>
                                      <p:to>
                                        <p:strVal val="visible"/>
                                      </p:to>
                                    </p:set>
                                    <p:animEffect transition="in" filter="wipe(left)">
                                      <p:cBhvr>
                                        <p:cTn id="105" dur="500"/>
                                        <p:tgtEl>
                                          <p:spTgt spid="19469"/>
                                        </p:tgtEl>
                                      </p:cBhvr>
                                    </p:animEffect>
                                  </p:childTnLst>
                                </p:cTn>
                              </p:par>
                            </p:childTnLst>
                          </p:cTn>
                        </p:par>
                        <p:par>
                          <p:cTn id="106" fill="hold">
                            <p:stCondLst>
                              <p:cond delay="10240"/>
                            </p:stCondLst>
                            <p:childTnLst>
                              <p:par>
                                <p:cTn id="107" presetID="10" presetClass="entr" presetSubtype="0" fill="hold" nodeType="afterEffect">
                                  <p:stCondLst>
                                    <p:cond delay="0"/>
                                  </p:stCondLst>
                                  <p:childTnLst>
                                    <p:set>
                                      <p:cBhvr>
                                        <p:cTn id="108" dur="1" fill="hold">
                                          <p:stCondLst>
                                            <p:cond delay="0"/>
                                          </p:stCondLst>
                                        </p:cTn>
                                        <p:tgtEl>
                                          <p:spTgt spid="19504"/>
                                        </p:tgtEl>
                                        <p:attrNameLst>
                                          <p:attrName>style.visibility</p:attrName>
                                        </p:attrNameLst>
                                      </p:cBhvr>
                                      <p:to>
                                        <p:strVal val="visible"/>
                                      </p:to>
                                    </p:set>
                                    <p:anim calcmode="lin" valueType="num">
                                      <p:cBhvr>
                                        <p:cTn id="109" dur="300" fill="hold"/>
                                        <p:tgtEl>
                                          <p:spTgt spid="19504"/>
                                        </p:tgtEl>
                                        <p:attrNameLst>
                                          <p:attrName>ppt_w</p:attrName>
                                        </p:attrNameLst>
                                      </p:cBhvr>
                                      <p:tavLst>
                                        <p:tav tm="0">
                                          <p:val>
                                            <p:fltVal val="0"/>
                                          </p:val>
                                        </p:tav>
                                        <p:tav tm="100000">
                                          <p:val>
                                            <p:strVal val="#ppt_w"/>
                                          </p:val>
                                        </p:tav>
                                      </p:tavLst>
                                    </p:anim>
                                    <p:anim calcmode="lin" valueType="num">
                                      <p:cBhvr>
                                        <p:cTn id="110" dur="300" fill="hold"/>
                                        <p:tgtEl>
                                          <p:spTgt spid="19504"/>
                                        </p:tgtEl>
                                        <p:attrNameLst>
                                          <p:attrName>ppt_h</p:attrName>
                                        </p:attrNameLst>
                                      </p:cBhvr>
                                      <p:tavLst>
                                        <p:tav tm="0">
                                          <p:val>
                                            <p:fltVal val="0"/>
                                          </p:val>
                                        </p:tav>
                                        <p:tav tm="100000">
                                          <p:val>
                                            <p:strVal val="#ppt_h"/>
                                          </p:val>
                                        </p:tav>
                                      </p:tavLst>
                                    </p:anim>
                                    <p:animEffect transition="in" filter="fade">
                                      <p:cBhvr>
                                        <p:cTn id="111" dur="300"/>
                                        <p:tgtEl>
                                          <p:spTgt spid="19504"/>
                                        </p:tgtEl>
                                      </p:cBhvr>
                                    </p:animEffect>
                                  </p:childTnLst>
                                </p:cTn>
                              </p:par>
                              <p:par>
                                <p:cTn id="112" presetID="10" presetClass="entr" presetSubtype="0" fill="hold" nodeType="withEffect">
                                  <p:stCondLst>
                                    <p:cond delay="0"/>
                                  </p:stCondLst>
                                  <p:childTnLst>
                                    <p:set>
                                      <p:cBhvr>
                                        <p:cTn id="113" dur="1" fill="hold">
                                          <p:stCondLst>
                                            <p:cond delay="0"/>
                                          </p:stCondLst>
                                        </p:cTn>
                                        <p:tgtEl>
                                          <p:spTgt spid="19501"/>
                                        </p:tgtEl>
                                        <p:attrNameLst>
                                          <p:attrName>style.visibility</p:attrName>
                                        </p:attrNameLst>
                                      </p:cBhvr>
                                      <p:to>
                                        <p:strVal val="visible"/>
                                      </p:to>
                                    </p:set>
                                    <p:anim calcmode="lin" valueType="num">
                                      <p:cBhvr>
                                        <p:cTn id="114" dur="300" fill="hold"/>
                                        <p:tgtEl>
                                          <p:spTgt spid="19501"/>
                                        </p:tgtEl>
                                        <p:attrNameLst>
                                          <p:attrName>ppt_w</p:attrName>
                                        </p:attrNameLst>
                                      </p:cBhvr>
                                      <p:tavLst>
                                        <p:tav tm="0">
                                          <p:val>
                                            <p:fltVal val="0"/>
                                          </p:val>
                                        </p:tav>
                                        <p:tav tm="100000">
                                          <p:val>
                                            <p:strVal val="#ppt_w"/>
                                          </p:val>
                                        </p:tav>
                                      </p:tavLst>
                                    </p:anim>
                                    <p:anim calcmode="lin" valueType="num">
                                      <p:cBhvr>
                                        <p:cTn id="115" dur="300" fill="hold"/>
                                        <p:tgtEl>
                                          <p:spTgt spid="19501"/>
                                        </p:tgtEl>
                                        <p:attrNameLst>
                                          <p:attrName>ppt_h</p:attrName>
                                        </p:attrNameLst>
                                      </p:cBhvr>
                                      <p:tavLst>
                                        <p:tav tm="0">
                                          <p:val>
                                            <p:fltVal val="0"/>
                                          </p:val>
                                        </p:tav>
                                        <p:tav tm="100000">
                                          <p:val>
                                            <p:strVal val="#ppt_h"/>
                                          </p:val>
                                        </p:tav>
                                      </p:tavLst>
                                    </p:anim>
                                    <p:animEffect transition="in" filter="fade">
                                      <p:cBhvr>
                                        <p:cTn id="116" dur="300"/>
                                        <p:tgtEl>
                                          <p:spTgt spid="19501"/>
                                        </p:tgtEl>
                                      </p:cBhvr>
                                    </p:animEffect>
                                  </p:childTnLst>
                                </p:cTn>
                              </p:par>
                              <p:par>
                                <p:cTn id="117" presetID="10" presetClass="entr" presetSubtype="0" fill="hold" nodeType="withEffect">
                                  <p:stCondLst>
                                    <p:cond delay="0"/>
                                  </p:stCondLst>
                                  <p:childTnLst>
                                    <p:set>
                                      <p:cBhvr>
                                        <p:cTn id="118" dur="1" fill="hold">
                                          <p:stCondLst>
                                            <p:cond delay="0"/>
                                          </p:stCondLst>
                                        </p:cTn>
                                        <p:tgtEl>
                                          <p:spTgt spid="19498"/>
                                        </p:tgtEl>
                                        <p:attrNameLst>
                                          <p:attrName>style.visibility</p:attrName>
                                        </p:attrNameLst>
                                      </p:cBhvr>
                                      <p:to>
                                        <p:strVal val="visible"/>
                                      </p:to>
                                    </p:set>
                                    <p:anim calcmode="lin" valueType="num">
                                      <p:cBhvr>
                                        <p:cTn id="119" dur="300" fill="hold"/>
                                        <p:tgtEl>
                                          <p:spTgt spid="19498"/>
                                        </p:tgtEl>
                                        <p:attrNameLst>
                                          <p:attrName>ppt_w</p:attrName>
                                        </p:attrNameLst>
                                      </p:cBhvr>
                                      <p:tavLst>
                                        <p:tav tm="0">
                                          <p:val>
                                            <p:fltVal val="0"/>
                                          </p:val>
                                        </p:tav>
                                        <p:tav tm="100000">
                                          <p:val>
                                            <p:strVal val="#ppt_w"/>
                                          </p:val>
                                        </p:tav>
                                      </p:tavLst>
                                    </p:anim>
                                    <p:anim calcmode="lin" valueType="num">
                                      <p:cBhvr>
                                        <p:cTn id="120" dur="300" fill="hold"/>
                                        <p:tgtEl>
                                          <p:spTgt spid="19498"/>
                                        </p:tgtEl>
                                        <p:attrNameLst>
                                          <p:attrName>ppt_h</p:attrName>
                                        </p:attrNameLst>
                                      </p:cBhvr>
                                      <p:tavLst>
                                        <p:tav tm="0">
                                          <p:val>
                                            <p:fltVal val="0"/>
                                          </p:val>
                                        </p:tav>
                                        <p:tav tm="100000">
                                          <p:val>
                                            <p:strVal val="#ppt_h"/>
                                          </p:val>
                                        </p:tav>
                                      </p:tavLst>
                                    </p:anim>
                                    <p:animEffect transition="in" filter="fade">
                                      <p:cBhvr>
                                        <p:cTn id="121" dur="300"/>
                                        <p:tgtEl>
                                          <p:spTgt spid="19498"/>
                                        </p:tgtEl>
                                      </p:cBhvr>
                                    </p:animEffect>
                                  </p:childTnLst>
                                </p:cTn>
                              </p:par>
                              <p:par>
                                <p:cTn id="122" presetID="10" presetClass="entr" presetSubtype="0" fill="hold" nodeType="withEffect">
                                  <p:stCondLst>
                                    <p:cond delay="0"/>
                                  </p:stCondLst>
                                  <p:childTnLst>
                                    <p:set>
                                      <p:cBhvr>
                                        <p:cTn id="123" dur="1" fill="hold">
                                          <p:stCondLst>
                                            <p:cond delay="0"/>
                                          </p:stCondLst>
                                        </p:cTn>
                                        <p:tgtEl>
                                          <p:spTgt spid="19495"/>
                                        </p:tgtEl>
                                        <p:attrNameLst>
                                          <p:attrName>style.visibility</p:attrName>
                                        </p:attrNameLst>
                                      </p:cBhvr>
                                      <p:to>
                                        <p:strVal val="visible"/>
                                      </p:to>
                                    </p:set>
                                    <p:anim calcmode="lin" valueType="num">
                                      <p:cBhvr>
                                        <p:cTn id="124" dur="300" fill="hold"/>
                                        <p:tgtEl>
                                          <p:spTgt spid="19495"/>
                                        </p:tgtEl>
                                        <p:attrNameLst>
                                          <p:attrName>ppt_w</p:attrName>
                                        </p:attrNameLst>
                                      </p:cBhvr>
                                      <p:tavLst>
                                        <p:tav tm="0">
                                          <p:val>
                                            <p:fltVal val="0"/>
                                          </p:val>
                                        </p:tav>
                                        <p:tav tm="100000">
                                          <p:val>
                                            <p:strVal val="#ppt_w"/>
                                          </p:val>
                                        </p:tav>
                                      </p:tavLst>
                                    </p:anim>
                                    <p:anim calcmode="lin" valueType="num">
                                      <p:cBhvr>
                                        <p:cTn id="125" dur="300" fill="hold"/>
                                        <p:tgtEl>
                                          <p:spTgt spid="19495"/>
                                        </p:tgtEl>
                                        <p:attrNameLst>
                                          <p:attrName>ppt_h</p:attrName>
                                        </p:attrNameLst>
                                      </p:cBhvr>
                                      <p:tavLst>
                                        <p:tav tm="0">
                                          <p:val>
                                            <p:fltVal val="0"/>
                                          </p:val>
                                        </p:tav>
                                        <p:tav tm="100000">
                                          <p:val>
                                            <p:strVal val="#ppt_h"/>
                                          </p:val>
                                        </p:tav>
                                      </p:tavLst>
                                    </p:anim>
                                    <p:animEffect transition="in" filter="fade">
                                      <p:cBhvr>
                                        <p:cTn id="126" dur="300"/>
                                        <p:tgtEl>
                                          <p:spTgt spid="19495"/>
                                        </p:tgtEl>
                                      </p:cBhvr>
                                    </p:animEffect>
                                  </p:childTnLst>
                                </p:cTn>
                              </p:par>
                              <p:par>
                                <p:cTn id="127" presetID="10" presetClass="entr" presetSubtype="0" fill="hold" nodeType="withEffect">
                                  <p:stCondLst>
                                    <p:cond delay="0"/>
                                  </p:stCondLst>
                                  <p:childTnLst>
                                    <p:set>
                                      <p:cBhvr>
                                        <p:cTn id="128" dur="1" fill="hold">
                                          <p:stCondLst>
                                            <p:cond delay="0"/>
                                          </p:stCondLst>
                                        </p:cTn>
                                        <p:tgtEl>
                                          <p:spTgt spid="19492"/>
                                        </p:tgtEl>
                                        <p:attrNameLst>
                                          <p:attrName>style.visibility</p:attrName>
                                        </p:attrNameLst>
                                      </p:cBhvr>
                                      <p:to>
                                        <p:strVal val="visible"/>
                                      </p:to>
                                    </p:set>
                                    <p:anim calcmode="lin" valueType="num">
                                      <p:cBhvr>
                                        <p:cTn id="129" dur="300" fill="hold"/>
                                        <p:tgtEl>
                                          <p:spTgt spid="19492"/>
                                        </p:tgtEl>
                                        <p:attrNameLst>
                                          <p:attrName>ppt_w</p:attrName>
                                        </p:attrNameLst>
                                      </p:cBhvr>
                                      <p:tavLst>
                                        <p:tav tm="0">
                                          <p:val>
                                            <p:fltVal val="0"/>
                                          </p:val>
                                        </p:tav>
                                        <p:tav tm="100000">
                                          <p:val>
                                            <p:strVal val="#ppt_w"/>
                                          </p:val>
                                        </p:tav>
                                      </p:tavLst>
                                    </p:anim>
                                    <p:anim calcmode="lin" valueType="num">
                                      <p:cBhvr>
                                        <p:cTn id="130" dur="300" fill="hold"/>
                                        <p:tgtEl>
                                          <p:spTgt spid="19492"/>
                                        </p:tgtEl>
                                        <p:attrNameLst>
                                          <p:attrName>ppt_h</p:attrName>
                                        </p:attrNameLst>
                                      </p:cBhvr>
                                      <p:tavLst>
                                        <p:tav tm="0">
                                          <p:val>
                                            <p:fltVal val="0"/>
                                          </p:val>
                                        </p:tav>
                                        <p:tav tm="100000">
                                          <p:val>
                                            <p:strVal val="#ppt_h"/>
                                          </p:val>
                                        </p:tav>
                                      </p:tavLst>
                                    </p:anim>
                                    <p:animEffect transition="in" filter="fade">
                                      <p:cBhvr>
                                        <p:cTn id="131" dur="300"/>
                                        <p:tgtEl>
                                          <p:spTgt spid="19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utoUpdateAnimBg="0"/>
      <p:bldP spid="19460" grpId="0" autoUpdateAnimBg="0"/>
      <p:bldP spid="19461" grpId="0" animBg="1" autoUpdateAnimBg="0"/>
      <p:bldP spid="19462" grpId="0" animBg="1"/>
      <p:bldP spid="19463" grpId="0" animBg="1"/>
      <p:bldP spid="19464" grpId="0" animBg="1"/>
      <p:bldP spid="19465" grpId="0" animBg="1"/>
      <p:bldP spid="19466" grpId="0" animBg="1"/>
      <p:bldP spid="19467" grpId="0" animBg="1" autoUpdateAnimBg="0"/>
      <p:bldP spid="19468" grpId="0" animBg="1"/>
      <p:bldP spid="19469" grpId="0" animBg="1"/>
      <p:bldP spid="19470" grpId="0" animBg="1"/>
      <p:bldP spid="19471" grpId="0" animBg="1"/>
      <p:bldP spid="19472" grpId="0" animBg="1"/>
      <p:bldP spid="19473" grpId="0" animBg="1" autoUpdateAnimBg="0"/>
      <p:bldP spid="19474" grpId="0" animBg="1"/>
      <p:bldP spid="19475" grpId="0" autoUpdateAnimBg="0"/>
      <p:bldP spid="1947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3"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20484"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2.1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pic>
        <p:nvPicPr>
          <p:cNvPr id="20485" name="Picture 2" descr="F:\快盘\商务图片\png\2476235_065634059367_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81500" y="1082675"/>
            <a:ext cx="4725988"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Freeform 6"/>
          <p:cNvSpPr/>
          <p:nvPr/>
        </p:nvSpPr>
        <p:spPr bwMode="auto">
          <a:xfrm>
            <a:off x="2403475" y="2782888"/>
            <a:ext cx="8089900" cy="2227262"/>
          </a:xfrm>
          <a:custGeom>
            <a:avLst/>
            <a:gdLst>
              <a:gd name="T0" fmla="*/ 2147483646 w 9859"/>
              <a:gd name="T1" fmla="*/ 167448936 h 2716"/>
              <a:gd name="T2" fmla="*/ 2147483646 w 9859"/>
              <a:gd name="T3" fmla="*/ 373229575 h 2716"/>
              <a:gd name="T4" fmla="*/ 2147483646 w 9859"/>
              <a:gd name="T5" fmla="*/ 1533267334 h 2716"/>
              <a:gd name="T6" fmla="*/ 84164828 w 9859"/>
              <a:gd name="T7" fmla="*/ 1434412492 h 2716"/>
              <a:gd name="T8" fmla="*/ 2147483646 w 9859"/>
              <a:gd name="T9" fmla="*/ 359107455 h 2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59" h="2716">
                <a:moveTo>
                  <a:pt x="5802" y="249"/>
                </a:moveTo>
                <a:cubicBezTo>
                  <a:pt x="7937" y="0"/>
                  <a:pt x="9604" y="113"/>
                  <a:pt x="9721" y="555"/>
                </a:cubicBezTo>
                <a:cubicBezTo>
                  <a:pt x="9859" y="1072"/>
                  <a:pt x="7821" y="1845"/>
                  <a:pt x="5172" y="2280"/>
                </a:cubicBezTo>
                <a:cubicBezTo>
                  <a:pt x="2522" y="2716"/>
                  <a:pt x="262" y="2650"/>
                  <a:pt x="125" y="2133"/>
                </a:cubicBezTo>
                <a:cubicBezTo>
                  <a:pt x="0" y="1663"/>
                  <a:pt x="1673" y="981"/>
                  <a:pt x="3970" y="534"/>
                </a:cubicBezTo>
              </a:path>
            </a:pathLst>
          </a:custGeom>
          <a:noFill/>
          <a:ln w="10" cap="flat" cmpd="sng">
            <a:solidFill>
              <a:srgbClr val="005E7D"/>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20487" name="组合 19"/>
          <p:cNvGrpSpPr/>
          <p:nvPr/>
        </p:nvGrpSpPr>
        <p:grpSpPr bwMode="auto">
          <a:xfrm>
            <a:off x="3978275" y="3116263"/>
            <a:ext cx="719138" cy="766762"/>
            <a:chOff x="0" y="0"/>
            <a:chExt cx="717637" cy="766776"/>
          </a:xfrm>
        </p:grpSpPr>
        <p:sp>
          <p:nvSpPr>
            <p:cNvPr id="2" name="Oval 7"/>
            <p:cNvSpPr>
              <a:spLocks noChangeArrowheads="1"/>
            </p:cNvSpPr>
            <p:nvPr/>
          </p:nvSpPr>
          <p:spPr bwMode="auto">
            <a:xfrm>
              <a:off x="0" y="0"/>
              <a:ext cx="717637" cy="71763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3" name="TextBox 21"/>
            <p:cNvSpPr txBox="1">
              <a:spLocks noChangeArrowheads="1"/>
            </p:cNvSpPr>
            <p:nvPr/>
          </p:nvSpPr>
          <p:spPr bwMode="auto">
            <a:xfrm>
              <a:off x="3839" y="120445"/>
              <a:ext cx="7015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文本一</a:t>
              </a:r>
              <a:endParaRPr lang="en-US" altLang="zh-CN" sz="1800">
                <a:solidFill>
                  <a:srgbClr val="FFFFFF"/>
                </a:solidFill>
                <a:latin typeface="微软雅黑" panose="020B0503020204020204" pitchFamily="34" charset="-122"/>
              </a:endParaRPr>
            </a:p>
          </p:txBody>
        </p:sp>
      </p:grpSp>
      <p:grpSp>
        <p:nvGrpSpPr>
          <p:cNvPr id="20490" name="组合 22"/>
          <p:cNvGrpSpPr/>
          <p:nvPr/>
        </p:nvGrpSpPr>
        <p:grpSpPr bwMode="auto">
          <a:xfrm>
            <a:off x="2224088" y="4200525"/>
            <a:ext cx="887412" cy="887413"/>
            <a:chOff x="0" y="0"/>
            <a:chExt cx="886864" cy="886864"/>
          </a:xfrm>
        </p:grpSpPr>
        <p:sp>
          <p:nvSpPr>
            <p:cNvPr id="4" name="Oval 8"/>
            <p:cNvSpPr>
              <a:spLocks noChangeArrowheads="1"/>
            </p:cNvSpPr>
            <p:nvPr/>
          </p:nvSpPr>
          <p:spPr bwMode="auto">
            <a:xfrm>
              <a:off x="0" y="0"/>
              <a:ext cx="886864" cy="88686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5" name="TextBox 24"/>
            <p:cNvSpPr txBox="1">
              <a:spLocks noChangeArrowheads="1"/>
            </p:cNvSpPr>
            <p:nvPr/>
          </p:nvSpPr>
          <p:spPr bwMode="auto">
            <a:xfrm>
              <a:off x="79353" y="141565"/>
              <a:ext cx="7015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文本二</a:t>
              </a:r>
              <a:endParaRPr lang="en-US" altLang="zh-CN">
                <a:solidFill>
                  <a:srgbClr val="FFFFFF"/>
                </a:solidFill>
                <a:latin typeface="微软雅黑" panose="020B0503020204020204" pitchFamily="34" charset="-122"/>
              </a:endParaRPr>
            </a:p>
          </p:txBody>
        </p:sp>
      </p:grpSp>
      <p:grpSp>
        <p:nvGrpSpPr>
          <p:cNvPr id="20493" name="组合 25"/>
          <p:cNvGrpSpPr/>
          <p:nvPr/>
        </p:nvGrpSpPr>
        <p:grpSpPr bwMode="auto">
          <a:xfrm>
            <a:off x="5014913" y="4216400"/>
            <a:ext cx="1044575" cy="1044575"/>
            <a:chOff x="0" y="0"/>
            <a:chExt cx="1043955" cy="1043955"/>
          </a:xfrm>
        </p:grpSpPr>
        <p:sp>
          <p:nvSpPr>
            <p:cNvPr id="6" name="Oval 9"/>
            <p:cNvSpPr>
              <a:spLocks noChangeArrowheads="1"/>
            </p:cNvSpPr>
            <p:nvPr/>
          </p:nvSpPr>
          <p:spPr bwMode="auto">
            <a:xfrm>
              <a:off x="0" y="0"/>
              <a:ext cx="1043955" cy="1043955"/>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7" name="TextBox 27"/>
            <p:cNvSpPr txBox="1">
              <a:spLocks noChangeArrowheads="1"/>
            </p:cNvSpPr>
            <p:nvPr/>
          </p:nvSpPr>
          <p:spPr bwMode="auto">
            <a:xfrm>
              <a:off x="195502" y="224369"/>
              <a:ext cx="7015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文本三</a:t>
              </a:r>
              <a:endParaRPr lang="en-US" altLang="zh-CN">
                <a:solidFill>
                  <a:srgbClr val="FFFFFF"/>
                </a:solidFill>
                <a:latin typeface="微软雅黑" panose="020B0503020204020204" pitchFamily="34" charset="-122"/>
              </a:endParaRPr>
            </a:p>
          </p:txBody>
        </p:sp>
      </p:grpSp>
      <p:grpSp>
        <p:nvGrpSpPr>
          <p:cNvPr id="20496" name="组合 28"/>
          <p:cNvGrpSpPr/>
          <p:nvPr/>
        </p:nvGrpSpPr>
        <p:grpSpPr bwMode="auto">
          <a:xfrm>
            <a:off x="8907463" y="3482975"/>
            <a:ext cx="935037" cy="935038"/>
            <a:chOff x="0" y="0"/>
            <a:chExt cx="935038" cy="935038"/>
          </a:xfrm>
        </p:grpSpPr>
        <p:sp>
          <p:nvSpPr>
            <p:cNvPr id="8" name="Oval 10"/>
            <p:cNvSpPr>
              <a:spLocks noChangeArrowheads="1"/>
            </p:cNvSpPr>
            <p:nvPr/>
          </p:nvSpPr>
          <p:spPr bwMode="auto">
            <a:xfrm>
              <a:off x="0" y="0"/>
              <a:ext cx="935038" cy="93503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9" name="TextBox 30"/>
            <p:cNvSpPr txBox="1">
              <a:spLocks noChangeArrowheads="1"/>
            </p:cNvSpPr>
            <p:nvPr/>
          </p:nvSpPr>
          <p:spPr bwMode="auto">
            <a:xfrm>
              <a:off x="124324" y="152865"/>
              <a:ext cx="7015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文本四</a:t>
              </a:r>
              <a:endParaRPr lang="en-US" altLang="zh-CN">
                <a:solidFill>
                  <a:srgbClr val="FFFFFF"/>
                </a:solidFill>
                <a:latin typeface="微软雅黑" panose="020B0503020204020204" pitchFamily="34" charset="-122"/>
              </a:endParaRPr>
            </a:p>
          </p:txBody>
        </p:sp>
      </p:grpSp>
      <p:grpSp>
        <p:nvGrpSpPr>
          <p:cNvPr id="20499" name="组合 31"/>
          <p:cNvGrpSpPr/>
          <p:nvPr/>
        </p:nvGrpSpPr>
        <p:grpSpPr bwMode="auto">
          <a:xfrm>
            <a:off x="8404225" y="2514600"/>
            <a:ext cx="701675" cy="688975"/>
            <a:chOff x="0" y="0"/>
            <a:chExt cx="701527" cy="689398"/>
          </a:xfrm>
        </p:grpSpPr>
        <p:sp>
          <p:nvSpPr>
            <p:cNvPr id="10" name="Oval 11"/>
            <p:cNvSpPr>
              <a:spLocks noChangeArrowheads="1"/>
            </p:cNvSpPr>
            <p:nvPr/>
          </p:nvSpPr>
          <p:spPr bwMode="auto">
            <a:xfrm>
              <a:off x="1822" y="0"/>
              <a:ext cx="668338" cy="66833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11" name="TextBox 33"/>
            <p:cNvSpPr txBox="1">
              <a:spLocks noChangeArrowheads="1"/>
            </p:cNvSpPr>
            <p:nvPr/>
          </p:nvSpPr>
          <p:spPr bwMode="auto">
            <a:xfrm>
              <a:off x="0" y="43067"/>
              <a:ext cx="7015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文本五</a:t>
              </a:r>
              <a:endParaRPr lang="en-US" altLang="zh-CN" sz="1800">
                <a:solidFill>
                  <a:srgbClr val="FFFFFF"/>
                </a:solidFill>
                <a:latin typeface="微软雅黑" panose="020B0503020204020204" pitchFamily="34" charset="-122"/>
              </a:endParaRPr>
            </a:p>
          </p:txBody>
        </p:sp>
      </p:grpSp>
      <p:sp>
        <p:nvSpPr>
          <p:cNvPr id="20502" name="TextBox 34"/>
          <p:cNvSpPr txBox="1">
            <a:spLocks noChangeArrowheads="1"/>
          </p:cNvSpPr>
          <p:nvPr/>
        </p:nvSpPr>
        <p:spPr bwMode="auto">
          <a:xfrm>
            <a:off x="1444625" y="2095500"/>
            <a:ext cx="240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b="1">
                <a:latin typeface="微软雅黑" panose="020B0503020204020204" pitchFamily="34" charset="-122"/>
              </a:rPr>
              <a:t>这里输入您的文字</a:t>
            </a:r>
            <a:endParaRPr lang="en-US" altLang="zh-CN" sz="1800" b="1">
              <a:latin typeface="微软雅黑" panose="020B0503020204020204" pitchFamily="34" charset="-122"/>
            </a:endParaRPr>
          </a:p>
        </p:txBody>
      </p:sp>
      <p:sp>
        <p:nvSpPr>
          <p:cNvPr id="20503" name="TextBox 35"/>
          <p:cNvSpPr txBox="1">
            <a:spLocks noChangeArrowheads="1"/>
          </p:cNvSpPr>
          <p:nvPr/>
        </p:nvSpPr>
        <p:spPr bwMode="auto">
          <a:xfrm>
            <a:off x="889000" y="2433638"/>
            <a:ext cx="3108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a:t>
            </a:r>
            <a:endParaRPr lang="zh-CN" altLang="en-US" sz="1600">
              <a:latin typeface="微软雅黑" panose="020B0503020204020204" pitchFamily="34" charset="-122"/>
            </a:endParaRPr>
          </a:p>
        </p:txBody>
      </p:sp>
      <p:sp>
        <p:nvSpPr>
          <p:cNvPr id="20504" name="TextBox 36"/>
          <p:cNvSpPr txBox="1">
            <a:spLocks noChangeArrowheads="1"/>
          </p:cNvSpPr>
          <p:nvPr/>
        </p:nvSpPr>
        <p:spPr bwMode="auto">
          <a:xfrm>
            <a:off x="8755063" y="1290638"/>
            <a:ext cx="2400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latin typeface="微软雅黑" panose="020B0503020204020204" pitchFamily="34" charset="-122"/>
              </a:rPr>
              <a:t>这里输入您的文字</a:t>
            </a:r>
            <a:endParaRPr lang="en-US" altLang="zh-CN" sz="1800" b="1">
              <a:latin typeface="微软雅黑" panose="020B0503020204020204" pitchFamily="34" charset="-122"/>
            </a:endParaRPr>
          </a:p>
        </p:txBody>
      </p:sp>
      <p:sp>
        <p:nvSpPr>
          <p:cNvPr id="20505" name="TextBox 40"/>
          <p:cNvSpPr txBox="1">
            <a:spLocks noChangeArrowheads="1"/>
          </p:cNvSpPr>
          <p:nvPr/>
        </p:nvSpPr>
        <p:spPr bwMode="auto">
          <a:xfrm>
            <a:off x="8723313" y="1628775"/>
            <a:ext cx="2703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a:t>
            </a:r>
            <a:endParaRPr lang="zh-CN" altLang="en-US" sz="1600">
              <a:latin typeface="微软雅黑" panose="020B0503020204020204" pitchFamily="34" charset="-122"/>
            </a:endParaRPr>
          </a:p>
        </p:txBody>
      </p:sp>
      <p:sp>
        <p:nvSpPr>
          <p:cNvPr id="20506" name="TextBox 41"/>
          <p:cNvSpPr txBox="1">
            <a:spLocks noChangeArrowheads="1"/>
          </p:cNvSpPr>
          <p:nvPr/>
        </p:nvSpPr>
        <p:spPr bwMode="auto">
          <a:xfrm>
            <a:off x="8755063" y="4551363"/>
            <a:ext cx="2400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latin typeface="微软雅黑" panose="020B0503020204020204" pitchFamily="34" charset="-122"/>
              </a:rPr>
              <a:t>这里输入您的文字</a:t>
            </a:r>
            <a:endParaRPr lang="en-US" altLang="zh-CN" sz="1800" b="1">
              <a:latin typeface="微软雅黑" panose="020B0503020204020204" pitchFamily="34" charset="-122"/>
            </a:endParaRPr>
          </a:p>
        </p:txBody>
      </p:sp>
      <p:sp>
        <p:nvSpPr>
          <p:cNvPr id="20507" name="TextBox 42"/>
          <p:cNvSpPr txBox="1">
            <a:spLocks noChangeArrowheads="1"/>
          </p:cNvSpPr>
          <p:nvPr/>
        </p:nvSpPr>
        <p:spPr bwMode="auto">
          <a:xfrm>
            <a:off x="8723313" y="4891088"/>
            <a:ext cx="2703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a:t>
            </a:r>
            <a:endParaRPr lang="zh-CN" altLang="en-US" sz="1600">
              <a:latin typeface="微软雅黑" panose="020B0503020204020204" pitchFamily="34" charset="-122"/>
            </a:endParaRPr>
          </a:p>
        </p:txBody>
      </p:sp>
      <p:sp>
        <p:nvSpPr>
          <p:cNvPr id="20508" name="TextBox 43"/>
          <p:cNvSpPr txBox="1">
            <a:spLocks noChangeArrowheads="1"/>
          </p:cNvSpPr>
          <p:nvPr/>
        </p:nvSpPr>
        <p:spPr bwMode="auto">
          <a:xfrm>
            <a:off x="468313" y="5054600"/>
            <a:ext cx="2398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latin typeface="微软雅黑" panose="020B0503020204020204" pitchFamily="34" charset="-122"/>
              </a:rPr>
              <a:t>这里输入您的文字</a:t>
            </a:r>
            <a:endParaRPr lang="en-US" altLang="zh-CN" sz="1800" b="1">
              <a:latin typeface="微软雅黑" panose="020B0503020204020204" pitchFamily="34" charset="-122"/>
            </a:endParaRPr>
          </a:p>
        </p:txBody>
      </p:sp>
      <p:sp>
        <p:nvSpPr>
          <p:cNvPr id="20509" name="TextBox 44"/>
          <p:cNvSpPr txBox="1">
            <a:spLocks noChangeArrowheads="1"/>
          </p:cNvSpPr>
          <p:nvPr/>
        </p:nvSpPr>
        <p:spPr bwMode="auto">
          <a:xfrm>
            <a:off x="468313" y="5392738"/>
            <a:ext cx="2468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a:t>
            </a:r>
            <a:endParaRPr lang="zh-CN" altLang="en-US" sz="1600">
              <a:latin typeface="微软雅黑" panose="020B0503020204020204" pitchFamily="34" charset="-122"/>
            </a:endParaRPr>
          </a:p>
        </p:txBody>
      </p:sp>
      <p:sp>
        <p:nvSpPr>
          <p:cNvPr id="20510" name="TextBox 45"/>
          <p:cNvSpPr txBox="1">
            <a:spLocks noChangeArrowheads="1"/>
          </p:cNvSpPr>
          <p:nvPr/>
        </p:nvSpPr>
        <p:spPr bwMode="auto">
          <a:xfrm>
            <a:off x="3225800" y="5207000"/>
            <a:ext cx="240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latin typeface="微软雅黑" panose="020B0503020204020204" pitchFamily="34" charset="-122"/>
              </a:rPr>
              <a:t>这里输入您的文字</a:t>
            </a:r>
            <a:endParaRPr lang="en-US" altLang="zh-CN" sz="1800" b="1">
              <a:latin typeface="微软雅黑" panose="020B0503020204020204" pitchFamily="34" charset="-122"/>
            </a:endParaRPr>
          </a:p>
        </p:txBody>
      </p:sp>
      <p:sp>
        <p:nvSpPr>
          <p:cNvPr id="20511" name="TextBox 46"/>
          <p:cNvSpPr txBox="1">
            <a:spLocks noChangeArrowheads="1"/>
          </p:cNvSpPr>
          <p:nvPr/>
        </p:nvSpPr>
        <p:spPr bwMode="auto">
          <a:xfrm>
            <a:off x="3225800" y="5545138"/>
            <a:ext cx="24685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a:t>
            </a:r>
            <a:endParaRPr lang="zh-CN" altLang="en-US" sz="1600">
              <a:latin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400" fill="hold"/>
                                        <p:tgtEl>
                                          <p:spTgt spid="20482"/>
                                        </p:tgtEl>
                                        <p:attrNameLst>
                                          <p:attrName>ppt_x</p:attrName>
                                        </p:attrNameLst>
                                      </p:cBhvr>
                                      <p:tavLst>
                                        <p:tav tm="0">
                                          <p:val>
                                            <p:strVal val="0-#ppt_w/2"/>
                                          </p:val>
                                        </p:tav>
                                        <p:tav tm="100000">
                                          <p:val>
                                            <p:strVal val="#ppt_x"/>
                                          </p:val>
                                        </p:tav>
                                      </p:tavLst>
                                    </p:anim>
                                    <p:anim calcmode="lin" valueType="num">
                                      <p:cBhvr additive="base">
                                        <p:cTn id="8" dur="400" fill="hold"/>
                                        <p:tgtEl>
                                          <p:spTgt spid="2048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483"/>
                                        </p:tgtEl>
                                        <p:attrNameLst>
                                          <p:attrName>style.visibility</p:attrName>
                                        </p:attrNameLst>
                                      </p:cBhvr>
                                      <p:to>
                                        <p:strVal val="visible"/>
                                      </p:to>
                                    </p:set>
                                    <p:anim calcmode="lin" valueType="num">
                                      <p:cBhvr additive="base">
                                        <p:cTn id="11" dur="400" fill="hold"/>
                                        <p:tgtEl>
                                          <p:spTgt spid="20483"/>
                                        </p:tgtEl>
                                        <p:attrNameLst>
                                          <p:attrName>ppt_x</p:attrName>
                                        </p:attrNameLst>
                                      </p:cBhvr>
                                      <p:tavLst>
                                        <p:tav tm="0">
                                          <p:val>
                                            <p:strVal val="0-#ppt_w/2"/>
                                          </p:val>
                                        </p:tav>
                                        <p:tav tm="100000">
                                          <p:val>
                                            <p:strVal val="#ppt_x"/>
                                          </p:val>
                                        </p:tav>
                                      </p:tavLst>
                                    </p:anim>
                                    <p:anim calcmode="lin" valueType="num">
                                      <p:cBhvr additive="base">
                                        <p:cTn id="12" dur="400" fill="hold"/>
                                        <p:tgtEl>
                                          <p:spTgt spid="2048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0484"/>
                                        </p:tgtEl>
                                        <p:attrNameLst>
                                          <p:attrName>style.visibility</p:attrName>
                                        </p:attrNameLst>
                                      </p:cBhvr>
                                      <p:to>
                                        <p:strVal val="visible"/>
                                      </p:to>
                                    </p:set>
                                    <p:anim calcmode="lin" valueType="num">
                                      <p:cBhvr>
                                        <p:cTn id="16" dur="400" fill="hold"/>
                                        <p:tgtEl>
                                          <p:spTgt spid="2048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0484"/>
                                        </p:tgtEl>
                                        <p:attrNameLst>
                                          <p:attrName>ppt_y</p:attrName>
                                        </p:attrNameLst>
                                      </p:cBhvr>
                                      <p:tavLst>
                                        <p:tav tm="0">
                                          <p:val>
                                            <p:strVal val="#ppt_y"/>
                                          </p:val>
                                        </p:tav>
                                        <p:tav tm="100000">
                                          <p:val>
                                            <p:strVal val="#ppt_y"/>
                                          </p:val>
                                        </p:tav>
                                      </p:tavLst>
                                    </p:anim>
                                    <p:anim calcmode="lin" valueType="num">
                                      <p:cBhvr>
                                        <p:cTn id="18" dur="400" fill="hold"/>
                                        <p:tgtEl>
                                          <p:spTgt spid="2048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048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0484"/>
                                        </p:tgtEl>
                                      </p:cBhvr>
                                    </p:animEffect>
                                  </p:childTnLst>
                                </p:cTn>
                              </p:par>
                            </p:childTnLst>
                          </p:cTn>
                        </p:par>
                        <p:par>
                          <p:cTn id="21" fill="hold">
                            <p:stCondLst>
                              <p:cond delay="1240"/>
                            </p:stCondLst>
                            <p:childTnLst>
                              <p:par>
                                <p:cTn id="22" presetID="42" presetClass="entr" presetSubtype="0" fill="hold" nodeType="afterEffect">
                                  <p:stCondLst>
                                    <p:cond delay="0"/>
                                  </p:stCondLst>
                                  <p:childTnLst>
                                    <p:set>
                                      <p:cBhvr>
                                        <p:cTn id="23" dur="1" fill="hold">
                                          <p:stCondLst>
                                            <p:cond delay="0"/>
                                          </p:stCondLst>
                                        </p:cTn>
                                        <p:tgtEl>
                                          <p:spTgt spid="20485"/>
                                        </p:tgtEl>
                                        <p:attrNameLst>
                                          <p:attrName>style.visibility</p:attrName>
                                        </p:attrNameLst>
                                      </p:cBhvr>
                                      <p:to>
                                        <p:strVal val="visible"/>
                                      </p:to>
                                    </p:set>
                                    <p:animEffect transition="in" filter="fade">
                                      <p:cBhvr>
                                        <p:cTn id="24" dur="1000"/>
                                        <p:tgtEl>
                                          <p:spTgt spid="20485"/>
                                        </p:tgtEl>
                                      </p:cBhvr>
                                    </p:animEffect>
                                    <p:anim calcmode="lin" valueType="num">
                                      <p:cBhvr>
                                        <p:cTn id="25" dur="1000" fill="hold"/>
                                        <p:tgtEl>
                                          <p:spTgt spid="20485"/>
                                        </p:tgtEl>
                                        <p:attrNameLst>
                                          <p:attrName>ppt_x</p:attrName>
                                        </p:attrNameLst>
                                      </p:cBhvr>
                                      <p:tavLst>
                                        <p:tav tm="0">
                                          <p:val>
                                            <p:strVal val="#ppt_x"/>
                                          </p:val>
                                        </p:tav>
                                        <p:tav tm="100000">
                                          <p:val>
                                            <p:strVal val="#ppt_x"/>
                                          </p:val>
                                        </p:tav>
                                      </p:tavLst>
                                    </p:anim>
                                    <p:anim calcmode="lin" valueType="num">
                                      <p:cBhvr>
                                        <p:cTn id="26" dur="1000" fill="hold"/>
                                        <p:tgtEl>
                                          <p:spTgt spid="20485"/>
                                        </p:tgtEl>
                                        <p:attrNameLst>
                                          <p:attrName>ppt_y</p:attrName>
                                        </p:attrNameLst>
                                      </p:cBhvr>
                                      <p:tavLst>
                                        <p:tav tm="0">
                                          <p:val>
                                            <p:strVal val="#ppt_y+.1"/>
                                          </p:val>
                                        </p:tav>
                                        <p:tav tm="100000">
                                          <p:val>
                                            <p:strVal val="#ppt_y"/>
                                          </p:val>
                                        </p:tav>
                                      </p:tavLst>
                                    </p:anim>
                                  </p:childTnLst>
                                </p:cTn>
                              </p:par>
                            </p:childTnLst>
                          </p:cTn>
                        </p:par>
                        <p:par>
                          <p:cTn id="27" fill="hold">
                            <p:stCondLst>
                              <p:cond delay="2240"/>
                            </p:stCondLst>
                            <p:childTnLst>
                              <p:par>
                                <p:cTn id="28" presetID="21" presetClass="entr" presetSubtype="1" fill="hold" grpId="0" nodeType="afterEffect">
                                  <p:stCondLst>
                                    <p:cond delay="0"/>
                                  </p:stCondLst>
                                  <p:childTnLst>
                                    <p:set>
                                      <p:cBhvr>
                                        <p:cTn id="29" dur="1" fill="hold">
                                          <p:stCondLst>
                                            <p:cond delay="0"/>
                                          </p:stCondLst>
                                        </p:cTn>
                                        <p:tgtEl>
                                          <p:spTgt spid="20486"/>
                                        </p:tgtEl>
                                        <p:attrNameLst>
                                          <p:attrName>style.visibility</p:attrName>
                                        </p:attrNameLst>
                                      </p:cBhvr>
                                      <p:to>
                                        <p:strVal val="visible"/>
                                      </p:to>
                                    </p:set>
                                    <p:animEffect transition="in" filter="wheel(1)">
                                      <p:cBhvr>
                                        <p:cTn id="30" dur="2000"/>
                                        <p:tgtEl>
                                          <p:spTgt spid="20486"/>
                                        </p:tgtEl>
                                      </p:cBhvr>
                                    </p:animEffect>
                                  </p:childTnLst>
                                </p:cTn>
                              </p:par>
                            </p:childTnLst>
                          </p:cTn>
                        </p:par>
                        <p:par>
                          <p:cTn id="31" fill="hold">
                            <p:stCondLst>
                              <p:cond delay="4240"/>
                            </p:stCondLst>
                            <p:childTnLst>
                              <p:par>
                                <p:cTn id="32" presetID="42" presetClass="entr" presetSubtype="0" fill="hold" nodeType="after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fade">
                                      <p:cBhvr>
                                        <p:cTn id="34" dur="1000"/>
                                        <p:tgtEl>
                                          <p:spTgt spid="20487"/>
                                        </p:tgtEl>
                                      </p:cBhvr>
                                    </p:animEffect>
                                    <p:anim calcmode="lin" valueType="num">
                                      <p:cBhvr>
                                        <p:cTn id="35" dur="1000" fill="hold"/>
                                        <p:tgtEl>
                                          <p:spTgt spid="20487"/>
                                        </p:tgtEl>
                                        <p:attrNameLst>
                                          <p:attrName>ppt_x</p:attrName>
                                        </p:attrNameLst>
                                      </p:cBhvr>
                                      <p:tavLst>
                                        <p:tav tm="0">
                                          <p:val>
                                            <p:strVal val="#ppt_x"/>
                                          </p:val>
                                        </p:tav>
                                        <p:tav tm="100000">
                                          <p:val>
                                            <p:strVal val="#ppt_x"/>
                                          </p:val>
                                        </p:tav>
                                      </p:tavLst>
                                    </p:anim>
                                    <p:anim calcmode="lin" valueType="num">
                                      <p:cBhvr>
                                        <p:cTn id="36" dur="1000" fill="hold"/>
                                        <p:tgtEl>
                                          <p:spTgt spid="2048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200"/>
                                  </p:stCondLst>
                                  <p:childTnLst>
                                    <p:set>
                                      <p:cBhvr>
                                        <p:cTn id="38" dur="1" fill="hold">
                                          <p:stCondLst>
                                            <p:cond delay="0"/>
                                          </p:stCondLst>
                                        </p:cTn>
                                        <p:tgtEl>
                                          <p:spTgt spid="20490"/>
                                        </p:tgtEl>
                                        <p:attrNameLst>
                                          <p:attrName>style.visibility</p:attrName>
                                        </p:attrNameLst>
                                      </p:cBhvr>
                                      <p:to>
                                        <p:strVal val="visible"/>
                                      </p:to>
                                    </p:set>
                                    <p:animEffect transition="in" filter="fade">
                                      <p:cBhvr>
                                        <p:cTn id="39" dur="1000"/>
                                        <p:tgtEl>
                                          <p:spTgt spid="20490"/>
                                        </p:tgtEl>
                                      </p:cBhvr>
                                    </p:animEffect>
                                    <p:anim calcmode="lin" valueType="num">
                                      <p:cBhvr>
                                        <p:cTn id="40" dur="1000" fill="hold"/>
                                        <p:tgtEl>
                                          <p:spTgt spid="20490"/>
                                        </p:tgtEl>
                                        <p:attrNameLst>
                                          <p:attrName>ppt_x</p:attrName>
                                        </p:attrNameLst>
                                      </p:cBhvr>
                                      <p:tavLst>
                                        <p:tav tm="0">
                                          <p:val>
                                            <p:strVal val="#ppt_x"/>
                                          </p:val>
                                        </p:tav>
                                        <p:tav tm="100000">
                                          <p:val>
                                            <p:strVal val="#ppt_x"/>
                                          </p:val>
                                        </p:tav>
                                      </p:tavLst>
                                    </p:anim>
                                    <p:anim calcmode="lin" valueType="num">
                                      <p:cBhvr>
                                        <p:cTn id="41" dur="1000" fill="hold"/>
                                        <p:tgtEl>
                                          <p:spTgt spid="2049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400"/>
                                  </p:stCondLst>
                                  <p:childTnLst>
                                    <p:set>
                                      <p:cBhvr>
                                        <p:cTn id="43" dur="1" fill="hold">
                                          <p:stCondLst>
                                            <p:cond delay="0"/>
                                          </p:stCondLst>
                                        </p:cTn>
                                        <p:tgtEl>
                                          <p:spTgt spid="20493"/>
                                        </p:tgtEl>
                                        <p:attrNameLst>
                                          <p:attrName>style.visibility</p:attrName>
                                        </p:attrNameLst>
                                      </p:cBhvr>
                                      <p:to>
                                        <p:strVal val="visible"/>
                                      </p:to>
                                    </p:set>
                                    <p:animEffect transition="in" filter="fade">
                                      <p:cBhvr>
                                        <p:cTn id="44" dur="1000"/>
                                        <p:tgtEl>
                                          <p:spTgt spid="20493"/>
                                        </p:tgtEl>
                                      </p:cBhvr>
                                    </p:animEffect>
                                    <p:anim calcmode="lin" valueType="num">
                                      <p:cBhvr>
                                        <p:cTn id="45" dur="1000" fill="hold"/>
                                        <p:tgtEl>
                                          <p:spTgt spid="20493"/>
                                        </p:tgtEl>
                                        <p:attrNameLst>
                                          <p:attrName>ppt_x</p:attrName>
                                        </p:attrNameLst>
                                      </p:cBhvr>
                                      <p:tavLst>
                                        <p:tav tm="0">
                                          <p:val>
                                            <p:strVal val="#ppt_x"/>
                                          </p:val>
                                        </p:tav>
                                        <p:tav tm="100000">
                                          <p:val>
                                            <p:strVal val="#ppt_x"/>
                                          </p:val>
                                        </p:tav>
                                      </p:tavLst>
                                    </p:anim>
                                    <p:anim calcmode="lin" valueType="num">
                                      <p:cBhvr>
                                        <p:cTn id="46" dur="1000" fill="hold"/>
                                        <p:tgtEl>
                                          <p:spTgt spid="2049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600"/>
                                  </p:stCondLst>
                                  <p:childTnLst>
                                    <p:set>
                                      <p:cBhvr>
                                        <p:cTn id="48" dur="1" fill="hold">
                                          <p:stCondLst>
                                            <p:cond delay="0"/>
                                          </p:stCondLst>
                                        </p:cTn>
                                        <p:tgtEl>
                                          <p:spTgt spid="20496"/>
                                        </p:tgtEl>
                                        <p:attrNameLst>
                                          <p:attrName>style.visibility</p:attrName>
                                        </p:attrNameLst>
                                      </p:cBhvr>
                                      <p:to>
                                        <p:strVal val="visible"/>
                                      </p:to>
                                    </p:set>
                                    <p:animEffect transition="in" filter="fade">
                                      <p:cBhvr>
                                        <p:cTn id="49" dur="1000"/>
                                        <p:tgtEl>
                                          <p:spTgt spid="20496"/>
                                        </p:tgtEl>
                                      </p:cBhvr>
                                    </p:animEffect>
                                    <p:anim calcmode="lin" valueType="num">
                                      <p:cBhvr>
                                        <p:cTn id="50" dur="1000" fill="hold"/>
                                        <p:tgtEl>
                                          <p:spTgt spid="20496"/>
                                        </p:tgtEl>
                                        <p:attrNameLst>
                                          <p:attrName>ppt_x</p:attrName>
                                        </p:attrNameLst>
                                      </p:cBhvr>
                                      <p:tavLst>
                                        <p:tav tm="0">
                                          <p:val>
                                            <p:strVal val="#ppt_x"/>
                                          </p:val>
                                        </p:tav>
                                        <p:tav tm="100000">
                                          <p:val>
                                            <p:strVal val="#ppt_x"/>
                                          </p:val>
                                        </p:tav>
                                      </p:tavLst>
                                    </p:anim>
                                    <p:anim calcmode="lin" valueType="num">
                                      <p:cBhvr>
                                        <p:cTn id="51" dur="1000" fill="hold"/>
                                        <p:tgtEl>
                                          <p:spTgt spid="2049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800"/>
                                  </p:stCondLst>
                                  <p:childTnLst>
                                    <p:set>
                                      <p:cBhvr>
                                        <p:cTn id="53" dur="1" fill="hold">
                                          <p:stCondLst>
                                            <p:cond delay="0"/>
                                          </p:stCondLst>
                                        </p:cTn>
                                        <p:tgtEl>
                                          <p:spTgt spid="20499"/>
                                        </p:tgtEl>
                                        <p:attrNameLst>
                                          <p:attrName>style.visibility</p:attrName>
                                        </p:attrNameLst>
                                      </p:cBhvr>
                                      <p:to>
                                        <p:strVal val="visible"/>
                                      </p:to>
                                    </p:set>
                                    <p:animEffect transition="in" filter="fade">
                                      <p:cBhvr>
                                        <p:cTn id="54" dur="1000"/>
                                        <p:tgtEl>
                                          <p:spTgt spid="20499"/>
                                        </p:tgtEl>
                                      </p:cBhvr>
                                    </p:animEffect>
                                    <p:anim calcmode="lin" valueType="num">
                                      <p:cBhvr>
                                        <p:cTn id="55" dur="1000" fill="hold"/>
                                        <p:tgtEl>
                                          <p:spTgt spid="20499"/>
                                        </p:tgtEl>
                                        <p:attrNameLst>
                                          <p:attrName>ppt_x</p:attrName>
                                        </p:attrNameLst>
                                      </p:cBhvr>
                                      <p:tavLst>
                                        <p:tav tm="0">
                                          <p:val>
                                            <p:strVal val="#ppt_x"/>
                                          </p:val>
                                        </p:tav>
                                        <p:tav tm="100000">
                                          <p:val>
                                            <p:strVal val="#ppt_x"/>
                                          </p:val>
                                        </p:tav>
                                      </p:tavLst>
                                    </p:anim>
                                    <p:anim calcmode="lin" valueType="num">
                                      <p:cBhvr>
                                        <p:cTn id="56" dur="1000" fill="hold"/>
                                        <p:tgtEl>
                                          <p:spTgt spid="20499"/>
                                        </p:tgtEl>
                                        <p:attrNameLst>
                                          <p:attrName>ppt_y</p:attrName>
                                        </p:attrNameLst>
                                      </p:cBhvr>
                                      <p:tavLst>
                                        <p:tav tm="0">
                                          <p:val>
                                            <p:strVal val="#ppt_y+.1"/>
                                          </p:val>
                                        </p:tav>
                                        <p:tav tm="100000">
                                          <p:val>
                                            <p:strVal val="#ppt_y"/>
                                          </p:val>
                                        </p:tav>
                                      </p:tavLst>
                                    </p:anim>
                                  </p:childTnLst>
                                </p:cTn>
                              </p:par>
                            </p:childTnLst>
                          </p:cTn>
                        </p:par>
                        <p:par>
                          <p:cTn id="57" fill="hold">
                            <p:stCondLst>
                              <p:cond delay="5240"/>
                            </p:stCondLst>
                            <p:childTnLst>
                              <p:par>
                                <p:cTn id="58" presetID="2" presetClass="entr" presetSubtype="3" fill="hold" grpId="0" nodeType="afterEffect">
                                  <p:stCondLst>
                                    <p:cond delay="0"/>
                                  </p:stCondLst>
                                  <p:childTnLst>
                                    <p:set>
                                      <p:cBhvr>
                                        <p:cTn id="59" dur="1" fill="hold">
                                          <p:stCondLst>
                                            <p:cond delay="0"/>
                                          </p:stCondLst>
                                        </p:cTn>
                                        <p:tgtEl>
                                          <p:spTgt spid="20502"/>
                                        </p:tgtEl>
                                        <p:attrNameLst>
                                          <p:attrName>style.visibility</p:attrName>
                                        </p:attrNameLst>
                                      </p:cBhvr>
                                      <p:to>
                                        <p:strVal val="visible"/>
                                      </p:to>
                                    </p:set>
                                    <p:anim calcmode="lin" valueType="num">
                                      <p:cBhvr additive="base">
                                        <p:cTn id="60" dur="500" fill="hold"/>
                                        <p:tgtEl>
                                          <p:spTgt spid="20502"/>
                                        </p:tgtEl>
                                        <p:attrNameLst>
                                          <p:attrName>ppt_x</p:attrName>
                                        </p:attrNameLst>
                                      </p:cBhvr>
                                      <p:tavLst>
                                        <p:tav tm="0">
                                          <p:val>
                                            <p:strVal val="1+#ppt_w/2"/>
                                          </p:val>
                                        </p:tav>
                                        <p:tav tm="100000">
                                          <p:val>
                                            <p:strVal val="#ppt_x"/>
                                          </p:val>
                                        </p:tav>
                                      </p:tavLst>
                                    </p:anim>
                                    <p:anim calcmode="lin" valueType="num">
                                      <p:cBhvr additive="base">
                                        <p:cTn id="61" dur="500" fill="hold"/>
                                        <p:tgtEl>
                                          <p:spTgt spid="20502"/>
                                        </p:tgtEl>
                                        <p:attrNameLst>
                                          <p:attrName>ppt_y</p:attrName>
                                        </p:attrNameLst>
                                      </p:cBhvr>
                                      <p:tavLst>
                                        <p:tav tm="0">
                                          <p:val>
                                            <p:strVal val="0-#ppt_h/2"/>
                                          </p:val>
                                        </p:tav>
                                        <p:tav tm="100000">
                                          <p:val>
                                            <p:strVal val="#ppt_y"/>
                                          </p:val>
                                        </p:tav>
                                      </p:tavLst>
                                    </p:anim>
                                  </p:childTnLst>
                                </p:cTn>
                              </p:par>
                              <p:par>
                                <p:cTn id="62" presetID="2" presetClass="entr" presetSubtype="3" fill="hold" grpId="0" nodeType="withEffect">
                                  <p:stCondLst>
                                    <p:cond delay="100"/>
                                  </p:stCondLst>
                                  <p:childTnLst>
                                    <p:set>
                                      <p:cBhvr>
                                        <p:cTn id="63" dur="1" fill="hold">
                                          <p:stCondLst>
                                            <p:cond delay="0"/>
                                          </p:stCondLst>
                                        </p:cTn>
                                        <p:tgtEl>
                                          <p:spTgt spid="20508"/>
                                        </p:tgtEl>
                                        <p:attrNameLst>
                                          <p:attrName>style.visibility</p:attrName>
                                        </p:attrNameLst>
                                      </p:cBhvr>
                                      <p:to>
                                        <p:strVal val="visible"/>
                                      </p:to>
                                    </p:set>
                                    <p:anim calcmode="lin" valueType="num">
                                      <p:cBhvr additive="base">
                                        <p:cTn id="64" dur="500" fill="hold"/>
                                        <p:tgtEl>
                                          <p:spTgt spid="20508"/>
                                        </p:tgtEl>
                                        <p:attrNameLst>
                                          <p:attrName>ppt_x</p:attrName>
                                        </p:attrNameLst>
                                      </p:cBhvr>
                                      <p:tavLst>
                                        <p:tav tm="0">
                                          <p:val>
                                            <p:strVal val="1+#ppt_w/2"/>
                                          </p:val>
                                        </p:tav>
                                        <p:tav tm="100000">
                                          <p:val>
                                            <p:strVal val="#ppt_x"/>
                                          </p:val>
                                        </p:tav>
                                      </p:tavLst>
                                    </p:anim>
                                    <p:anim calcmode="lin" valueType="num">
                                      <p:cBhvr additive="base">
                                        <p:cTn id="65" dur="500" fill="hold"/>
                                        <p:tgtEl>
                                          <p:spTgt spid="20508"/>
                                        </p:tgtEl>
                                        <p:attrNameLst>
                                          <p:attrName>ppt_y</p:attrName>
                                        </p:attrNameLst>
                                      </p:cBhvr>
                                      <p:tavLst>
                                        <p:tav tm="0">
                                          <p:val>
                                            <p:strVal val="0-#ppt_h/2"/>
                                          </p:val>
                                        </p:tav>
                                        <p:tav tm="100000">
                                          <p:val>
                                            <p:strVal val="#ppt_y"/>
                                          </p:val>
                                        </p:tav>
                                      </p:tavLst>
                                    </p:anim>
                                  </p:childTnLst>
                                </p:cTn>
                              </p:par>
                              <p:par>
                                <p:cTn id="66" presetID="2" presetClass="entr" presetSubtype="3" fill="hold" grpId="0" nodeType="withEffect">
                                  <p:stCondLst>
                                    <p:cond delay="200"/>
                                  </p:stCondLst>
                                  <p:childTnLst>
                                    <p:set>
                                      <p:cBhvr>
                                        <p:cTn id="67" dur="1" fill="hold">
                                          <p:stCondLst>
                                            <p:cond delay="0"/>
                                          </p:stCondLst>
                                        </p:cTn>
                                        <p:tgtEl>
                                          <p:spTgt spid="20510"/>
                                        </p:tgtEl>
                                        <p:attrNameLst>
                                          <p:attrName>style.visibility</p:attrName>
                                        </p:attrNameLst>
                                      </p:cBhvr>
                                      <p:to>
                                        <p:strVal val="visible"/>
                                      </p:to>
                                    </p:set>
                                    <p:anim calcmode="lin" valueType="num">
                                      <p:cBhvr additive="base">
                                        <p:cTn id="68" dur="500" fill="hold"/>
                                        <p:tgtEl>
                                          <p:spTgt spid="20510"/>
                                        </p:tgtEl>
                                        <p:attrNameLst>
                                          <p:attrName>ppt_x</p:attrName>
                                        </p:attrNameLst>
                                      </p:cBhvr>
                                      <p:tavLst>
                                        <p:tav tm="0">
                                          <p:val>
                                            <p:strVal val="1+#ppt_w/2"/>
                                          </p:val>
                                        </p:tav>
                                        <p:tav tm="100000">
                                          <p:val>
                                            <p:strVal val="#ppt_x"/>
                                          </p:val>
                                        </p:tav>
                                      </p:tavLst>
                                    </p:anim>
                                    <p:anim calcmode="lin" valueType="num">
                                      <p:cBhvr additive="base">
                                        <p:cTn id="69" dur="500" fill="hold"/>
                                        <p:tgtEl>
                                          <p:spTgt spid="20510"/>
                                        </p:tgtEl>
                                        <p:attrNameLst>
                                          <p:attrName>ppt_y</p:attrName>
                                        </p:attrNameLst>
                                      </p:cBhvr>
                                      <p:tavLst>
                                        <p:tav tm="0">
                                          <p:val>
                                            <p:strVal val="0-#ppt_h/2"/>
                                          </p:val>
                                        </p:tav>
                                        <p:tav tm="100000">
                                          <p:val>
                                            <p:strVal val="#ppt_y"/>
                                          </p:val>
                                        </p:tav>
                                      </p:tavLst>
                                    </p:anim>
                                  </p:childTnLst>
                                </p:cTn>
                              </p:par>
                              <p:par>
                                <p:cTn id="70" presetID="2" presetClass="entr" presetSubtype="3" fill="hold" grpId="0" nodeType="withEffect">
                                  <p:stCondLst>
                                    <p:cond delay="300"/>
                                  </p:stCondLst>
                                  <p:childTnLst>
                                    <p:set>
                                      <p:cBhvr>
                                        <p:cTn id="71" dur="1" fill="hold">
                                          <p:stCondLst>
                                            <p:cond delay="0"/>
                                          </p:stCondLst>
                                        </p:cTn>
                                        <p:tgtEl>
                                          <p:spTgt spid="20506"/>
                                        </p:tgtEl>
                                        <p:attrNameLst>
                                          <p:attrName>style.visibility</p:attrName>
                                        </p:attrNameLst>
                                      </p:cBhvr>
                                      <p:to>
                                        <p:strVal val="visible"/>
                                      </p:to>
                                    </p:set>
                                    <p:anim calcmode="lin" valueType="num">
                                      <p:cBhvr additive="base">
                                        <p:cTn id="72" dur="500" fill="hold"/>
                                        <p:tgtEl>
                                          <p:spTgt spid="20506"/>
                                        </p:tgtEl>
                                        <p:attrNameLst>
                                          <p:attrName>ppt_x</p:attrName>
                                        </p:attrNameLst>
                                      </p:cBhvr>
                                      <p:tavLst>
                                        <p:tav tm="0">
                                          <p:val>
                                            <p:strVal val="1+#ppt_w/2"/>
                                          </p:val>
                                        </p:tav>
                                        <p:tav tm="100000">
                                          <p:val>
                                            <p:strVal val="#ppt_x"/>
                                          </p:val>
                                        </p:tav>
                                      </p:tavLst>
                                    </p:anim>
                                    <p:anim calcmode="lin" valueType="num">
                                      <p:cBhvr additive="base">
                                        <p:cTn id="73" dur="500" fill="hold"/>
                                        <p:tgtEl>
                                          <p:spTgt spid="20506"/>
                                        </p:tgtEl>
                                        <p:attrNameLst>
                                          <p:attrName>ppt_y</p:attrName>
                                        </p:attrNameLst>
                                      </p:cBhvr>
                                      <p:tavLst>
                                        <p:tav tm="0">
                                          <p:val>
                                            <p:strVal val="0-#ppt_h/2"/>
                                          </p:val>
                                        </p:tav>
                                        <p:tav tm="100000">
                                          <p:val>
                                            <p:strVal val="#ppt_y"/>
                                          </p:val>
                                        </p:tav>
                                      </p:tavLst>
                                    </p:anim>
                                  </p:childTnLst>
                                </p:cTn>
                              </p:par>
                              <p:par>
                                <p:cTn id="74" presetID="2" presetClass="entr" presetSubtype="3" fill="hold" grpId="0" nodeType="withEffect">
                                  <p:stCondLst>
                                    <p:cond delay="400"/>
                                  </p:stCondLst>
                                  <p:childTnLst>
                                    <p:set>
                                      <p:cBhvr>
                                        <p:cTn id="75" dur="1" fill="hold">
                                          <p:stCondLst>
                                            <p:cond delay="0"/>
                                          </p:stCondLst>
                                        </p:cTn>
                                        <p:tgtEl>
                                          <p:spTgt spid="20504"/>
                                        </p:tgtEl>
                                        <p:attrNameLst>
                                          <p:attrName>style.visibility</p:attrName>
                                        </p:attrNameLst>
                                      </p:cBhvr>
                                      <p:to>
                                        <p:strVal val="visible"/>
                                      </p:to>
                                    </p:set>
                                    <p:anim calcmode="lin" valueType="num">
                                      <p:cBhvr additive="base">
                                        <p:cTn id="76" dur="500" fill="hold"/>
                                        <p:tgtEl>
                                          <p:spTgt spid="20504"/>
                                        </p:tgtEl>
                                        <p:attrNameLst>
                                          <p:attrName>ppt_x</p:attrName>
                                        </p:attrNameLst>
                                      </p:cBhvr>
                                      <p:tavLst>
                                        <p:tav tm="0">
                                          <p:val>
                                            <p:strVal val="1+#ppt_w/2"/>
                                          </p:val>
                                        </p:tav>
                                        <p:tav tm="100000">
                                          <p:val>
                                            <p:strVal val="#ppt_x"/>
                                          </p:val>
                                        </p:tav>
                                      </p:tavLst>
                                    </p:anim>
                                    <p:anim calcmode="lin" valueType="num">
                                      <p:cBhvr additive="base">
                                        <p:cTn id="77" dur="500" fill="hold"/>
                                        <p:tgtEl>
                                          <p:spTgt spid="20504"/>
                                        </p:tgtEl>
                                        <p:attrNameLst>
                                          <p:attrName>ppt_y</p:attrName>
                                        </p:attrNameLst>
                                      </p:cBhvr>
                                      <p:tavLst>
                                        <p:tav tm="0">
                                          <p:val>
                                            <p:strVal val="0-#ppt_h/2"/>
                                          </p:val>
                                        </p:tav>
                                        <p:tav tm="100000">
                                          <p:val>
                                            <p:strVal val="#ppt_y"/>
                                          </p:val>
                                        </p:tav>
                                      </p:tavLst>
                                    </p:anim>
                                  </p:childTnLst>
                                </p:cTn>
                              </p:par>
                            </p:childTnLst>
                          </p:cTn>
                        </p:par>
                        <p:par>
                          <p:cTn id="78" fill="hold">
                            <p:stCondLst>
                              <p:cond delay="5740"/>
                            </p:stCondLst>
                            <p:childTnLst>
                              <p:par>
                                <p:cTn id="79" presetID="22" presetClass="entr" presetSubtype="1" fill="hold" grpId="0" nodeType="afterEffect">
                                  <p:stCondLst>
                                    <p:cond delay="0"/>
                                  </p:stCondLst>
                                  <p:childTnLst>
                                    <p:set>
                                      <p:cBhvr>
                                        <p:cTn id="80" dur="1" fill="hold">
                                          <p:stCondLst>
                                            <p:cond delay="0"/>
                                          </p:stCondLst>
                                        </p:cTn>
                                        <p:tgtEl>
                                          <p:spTgt spid="20503"/>
                                        </p:tgtEl>
                                        <p:attrNameLst>
                                          <p:attrName>style.visibility</p:attrName>
                                        </p:attrNameLst>
                                      </p:cBhvr>
                                      <p:to>
                                        <p:strVal val="visible"/>
                                      </p:to>
                                    </p:set>
                                    <p:animEffect transition="in" filter="wipe(up)">
                                      <p:cBhvr>
                                        <p:cTn id="81" dur="500"/>
                                        <p:tgtEl>
                                          <p:spTgt spid="20503"/>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20505"/>
                                        </p:tgtEl>
                                        <p:attrNameLst>
                                          <p:attrName>style.visibility</p:attrName>
                                        </p:attrNameLst>
                                      </p:cBhvr>
                                      <p:to>
                                        <p:strVal val="visible"/>
                                      </p:to>
                                    </p:set>
                                    <p:animEffect transition="in" filter="wipe(up)">
                                      <p:cBhvr>
                                        <p:cTn id="84" dur="500"/>
                                        <p:tgtEl>
                                          <p:spTgt spid="20505"/>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20507"/>
                                        </p:tgtEl>
                                        <p:attrNameLst>
                                          <p:attrName>style.visibility</p:attrName>
                                        </p:attrNameLst>
                                      </p:cBhvr>
                                      <p:to>
                                        <p:strVal val="visible"/>
                                      </p:to>
                                    </p:set>
                                    <p:animEffect transition="in" filter="wipe(up)">
                                      <p:cBhvr>
                                        <p:cTn id="87" dur="500"/>
                                        <p:tgtEl>
                                          <p:spTgt spid="20507"/>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20511"/>
                                        </p:tgtEl>
                                        <p:attrNameLst>
                                          <p:attrName>style.visibility</p:attrName>
                                        </p:attrNameLst>
                                      </p:cBhvr>
                                      <p:to>
                                        <p:strVal val="visible"/>
                                      </p:to>
                                    </p:set>
                                    <p:animEffect transition="in" filter="wipe(up)">
                                      <p:cBhvr>
                                        <p:cTn id="90" dur="500"/>
                                        <p:tgtEl>
                                          <p:spTgt spid="20511"/>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20509"/>
                                        </p:tgtEl>
                                        <p:attrNameLst>
                                          <p:attrName>style.visibility</p:attrName>
                                        </p:attrNameLst>
                                      </p:cBhvr>
                                      <p:to>
                                        <p:strVal val="visible"/>
                                      </p:to>
                                    </p:set>
                                    <p:animEffect transition="in" filter="wipe(up)">
                                      <p:cBhvr>
                                        <p:cTn id="93" dur="500"/>
                                        <p:tgtEl>
                                          <p:spTgt spid="20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3" grpId="0" autoUpdateAnimBg="0"/>
      <p:bldP spid="20484" grpId="0" autoUpdateAnimBg="0"/>
      <p:bldP spid="20486" grpId="0" animBg="1"/>
      <p:bldP spid="20502" grpId="0" autoUpdateAnimBg="0"/>
      <p:bldP spid="20503" grpId="0" autoUpdateAnimBg="0"/>
      <p:bldP spid="20504" grpId="0" autoUpdateAnimBg="0"/>
      <p:bldP spid="20505" grpId="0" autoUpdateAnimBg="0"/>
      <p:bldP spid="20506" grpId="0" autoUpdateAnimBg="0"/>
      <p:bldP spid="20507" grpId="0" autoUpdateAnimBg="0"/>
      <p:bldP spid="20508" grpId="0" autoUpdateAnimBg="0"/>
      <p:bldP spid="20509" grpId="0" autoUpdateAnimBg="0"/>
      <p:bldP spid="20510" grpId="0" autoUpdateAnimBg="0"/>
      <p:bldP spid="2051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07"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21508"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2.1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21509" name="Oval 6"/>
          <p:cNvSpPr>
            <a:spLocks noChangeArrowheads="1"/>
          </p:cNvSpPr>
          <p:nvPr/>
        </p:nvSpPr>
        <p:spPr bwMode="auto">
          <a:xfrm>
            <a:off x="4359275" y="2895600"/>
            <a:ext cx="1965325" cy="196532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nvGrpSpPr>
          <p:cNvPr id="21510" name="组合 5"/>
          <p:cNvGrpSpPr/>
          <p:nvPr/>
        </p:nvGrpSpPr>
        <p:grpSpPr bwMode="auto">
          <a:xfrm>
            <a:off x="4903788" y="3198813"/>
            <a:ext cx="927100" cy="814387"/>
            <a:chOff x="0" y="0"/>
            <a:chExt cx="1063625" cy="933450"/>
          </a:xfrm>
        </p:grpSpPr>
        <p:sp>
          <p:nvSpPr>
            <p:cNvPr id="21584" name="Freeform 7"/>
            <p:cNvSpPr>
              <a:spLocks noEditPoints="1"/>
            </p:cNvSpPr>
            <p:nvPr/>
          </p:nvSpPr>
          <p:spPr bwMode="auto">
            <a:xfrm>
              <a:off x="0" y="0"/>
              <a:ext cx="1063625" cy="773112"/>
            </a:xfrm>
            <a:custGeom>
              <a:avLst/>
              <a:gdLst>
                <a:gd name="T0" fmla="*/ 816849507 w 1321"/>
                <a:gd name="T1" fmla="*/ 0 h 961"/>
                <a:gd name="T2" fmla="*/ 39545755 w 1321"/>
                <a:gd name="T3" fmla="*/ 0 h 961"/>
                <a:gd name="T4" fmla="*/ 0 w 1321"/>
                <a:gd name="T5" fmla="*/ 39479395 h 961"/>
                <a:gd name="T6" fmla="*/ 0 w 1321"/>
                <a:gd name="T7" fmla="*/ 582479153 h 961"/>
                <a:gd name="T8" fmla="*/ 39545755 w 1321"/>
                <a:gd name="T9" fmla="*/ 621958548 h 961"/>
                <a:gd name="T10" fmla="*/ 816849507 w 1321"/>
                <a:gd name="T11" fmla="*/ 621958548 h 961"/>
                <a:gd name="T12" fmla="*/ 856395262 w 1321"/>
                <a:gd name="T13" fmla="*/ 582479153 h 961"/>
                <a:gd name="T14" fmla="*/ 856395262 w 1321"/>
                <a:gd name="T15" fmla="*/ 39479395 h 961"/>
                <a:gd name="T16" fmla="*/ 816849507 w 1321"/>
                <a:gd name="T17" fmla="*/ 0 h 961"/>
                <a:gd name="T18" fmla="*/ 816849507 w 1321"/>
                <a:gd name="T19" fmla="*/ 464041774 h 961"/>
                <a:gd name="T20" fmla="*/ 816849507 w 1321"/>
                <a:gd name="T21" fmla="*/ 464041774 h 961"/>
                <a:gd name="T22" fmla="*/ 777303752 w 1321"/>
                <a:gd name="T23" fmla="*/ 503521168 h 961"/>
                <a:gd name="T24" fmla="*/ 79091509 w 1321"/>
                <a:gd name="T25" fmla="*/ 503521168 h 961"/>
                <a:gd name="T26" fmla="*/ 39545755 w 1321"/>
                <a:gd name="T27" fmla="*/ 464041774 h 961"/>
                <a:gd name="T28" fmla="*/ 39545755 w 1321"/>
                <a:gd name="T29" fmla="*/ 78957985 h 961"/>
                <a:gd name="T30" fmla="*/ 79091509 w 1321"/>
                <a:gd name="T31" fmla="*/ 39479395 h 961"/>
                <a:gd name="T32" fmla="*/ 777303752 w 1321"/>
                <a:gd name="T33" fmla="*/ 39479395 h 961"/>
                <a:gd name="T34" fmla="*/ 816849507 w 1321"/>
                <a:gd name="T35" fmla="*/ 78957985 h 961"/>
                <a:gd name="T36" fmla="*/ 816849507 w 1321"/>
                <a:gd name="T37" fmla="*/ 464041774 h 9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21" h="961">
                  <a:moveTo>
                    <a:pt x="1260" y="0"/>
                  </a:moveTo>
                  <a:lnTo>
                    <a:pt x="61" y="0"/>
                  </a:lnTo>
                  <a:cubicBezTo>
                    <a:pt x="27" y="0"/>
                    <a:pt x="0" y="27"/>
                    <a:pt x="0" y="61"/>
                  </a:cubicBezTo>
                  <a:lnTo>
                    <a:pt x="0" y="900"/>
                  </a:lnTo>
                  <a:cubicBezTo>
                    <a:pt x="0" y="934"/>
                    <a:pt x="27" y="961"/>
                    <a:pt x="61" y="961"/>
                  </a:cubicBezTo>
                  <a:lnTo>
                    <a:pt x="1260" y="961"/>
                  </a:lnTo>
                  <a:cubicBezTo>
                    <a:pt x="1293" y="961"/>
                    <a:pt x="1321" y="934"/>
                    <a:pt x="1321" y="900"/>
                  </a:cubicBezTo>
                  <a:lnTo>
                    <a:pt x="1321" y="61"/>
                  </a:lnTo>
                  <a:cubicBezTo>
                    <a:pt x="1321" y="27"/>
                    <a:pt x="1293" y="0"/>
                    <a:pt x="1260" y="0"/>
                  </a:cubicBezTo>
                  <a:close/>
                  <a:moveTo>
                    <a:pt x="1260" y="717"/>
                  </a:moveTo>
                  <a:lnTo>
                    <a:pt x="1260" y="717"/>
                  </a:lnTo>
                  <a:cubicBezTo>
                    <a:pt x="1260" y="751"/>
                    <a:pt x="1232" y="778"/>
                    <a:pt x="1199" y="778"/>
                  </a:cubicBezTo>
                  <a:lnTo>
                    <a:pt x="122" y="778"/>
                  </a:lnTo>
                  <a:cubicBezTo>
                    <a:pt x="88" y="778"/>
                    <a:pt x="61" y="751"/>
                    <a:pt x="61" y="717"/>
                  </a:cubicBezTo>
                  <a:lnTo>
                    <a:pt x="61" y="122"/>
                  </a:lnTo>
                  <a:cubicBezTo>
                    <a:pt x="61" y="89"/>
                    <a:pt x="88" y="61"/>
                    <a:pt x="122" y="61"/>
                  </a:cubicBezTo>
                  <a:lnTo>
                    <a:pt x="1199" y="61"/>
                  </a:lnTo>
                  <a:cubicBezTo>
                    <a:pt x="1232" y="61"/>
                    <a:pt x="1260" y="89"/>
                    <a:pt x="1260" y="122"/>
                  </a:cubicBezTo>
                  <a:lnTo>
                    <a:pt x="1260" y="7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85" name="Freeform 8"/>
            <p:cNvSpPr/>
            <p:nvPr/>
          </p:nvSpPr>
          <p:spPr bwMode="auto">
            <a:xfrm>
              <a:off x="350837" y="746125"/>
              <a:ext cx="360363" cy="187325"/>
            </a:xfrm>
            <a:custGeom>
              <a:avLst/>
              <a:gdLst>
                <a:gd name="T0" fmla="*/ 271752312 w 448"/>
                <a:gd name="T1" fmla="*/ 111175378 h 233"/>
                <a:gd name="T2" fmla="*/ 254282751 w 448"/>
                <a:gd name="T3" fmla="*/ 111175378 h 233"/>
                <a:gd name="T4" fmla="*/ 234872216 w 448"/>
                <a:gd name="T5" fmla="*/ 91138034 h 233"/>
                <a:gd name="T6" fmla="*/ 234872216 w 448"/>
                <a:gd name="T7" fmla="*/ 0 h 233"/>
                <a:gd name="T8" fmla="*/ 55644713 w 448"/>
                <a:gd name="T9" fmla="*/ 0 h 233"/>
                <a:gd name="T10" fmla="*/ 55644713 w 448"/>
                <a:gd name="T11" fmla="*/ 91138034 h 233"/>
                <a:gd name="T12" fmla="*/ 35586651 w 448"/>
                <a:gd name="T13" fmla="*/ 111175378 h 233"/>
                <a:gd name="T14" fmla="*/ 18117089 w 448"/>
                <a:gd name="T15" fmla="*/ 111175378 h 233"/>
                <a:gd name="T16" fmla="*/ 0 w 448"/>
                <a:gd name="T17" fmla="*/ 131212721 h 233"/>
                <a:gd name="T18" fmla="*/ 18117089 w 448"/>
                <a:gd name="T19" fmla="*/ 150603672 h 233"/>
                <a:gd name="T20" fmla="*/ 271752312 w 448"/>
                <a:gd name="T21" fmla="*/ 150603672 h 233"/>
                <a:gd name="T22" fmla="*/ 289869401 w 448"/>
                <a:gd name="T23" fmla="*/ 131212721 h 233"/>
                <a:gd name="T24" fmla="*/ 271752312 w 448"/>
                <a:gd name="T25" fmla="*/ 111175378 h 2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8" h="233">
                  <a:moveTo>
                    <a:pt x="420" y="172"/>
                  </a:moveTo>
                  <a:lnTo>
                    <a:pt x="393" y="172"/>
                  </a:lnTo>
                  <a:cubicBezTo>
                    <a:pt x="376" y="172"/>
                    <a:pt x="363" y="158"/>
                    <a:pt x="363" y="141"/>
                  </a:cubicBezTo>
                  <a:lnTo>
                    <a:pt x="363" y="0"/>
                  </a:lnTo>
                  <a:lnTo>
                    <a:pt x="86" y="0"/>
                  </a:lnTo>
                  <a:lnTo>
                    <a:pt x="86" y="141"/>
                  </a:lnTo>
                  <a:cubicBezTo>
                    <a:pt x="86" y="158"/>
                    <a:pt x="72" y="172"/>
                    <a:pt x="55" y="172"/>
                  </a:cubicBezTo>
                  <a:lnTo>
                    <a:pt x="28" y="172"/>
                  </a:lnTo>
                  <a:cubicBezTo>
                    <a:pt x="13" y="172"/>
                    <a:pt x="0" y="186"/>
                    <a:pt x="0" y="203"/>
                  </a:cubicBezTo>
                  <a:cubicBezTo>
                    <a:pt x="0" y="219"/>
                    <a:pt x="13" y="233"/>
                    <a:pt x="28" y="233"/>
                  </a:cubicBezTo>
                  <a:lnTo>
                    <a:pt x="420" y="233"/>
                  </a:lnTo>
                  <a:cubicBezTo>
                    <a:pt x="436" y="233"/>
                    <a:pt x="448" y="219"/>
                    <a:pt x="448" y="203"/>
                  </a:cubicBezTo>
                  <a:cubicBezTo>
                    <a:pt x="448" y="186"/>
                    <a:pt x="436" y="172"/>
                    <a:pt x="420" y="1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1513" name="Line 20"/>
          <p:cNvSpPr>
            <a:spLocks noChangeShapeType="1"/>
          </p:cNvSpPr>
          <p:nvPr/>
        </p:nvSpPr>
        <p:spPr bwMode="auto">
          <a:xfrm>
            <a:off x="6251575" y="4262438"/>
            <a:ext cx="3411538" cy="720725"/>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4" name="Line 23"/>
          <p:cNvSpPr>
            <a:spLocks noChangeShapeType="1"/>
          </p:cNvSpPr>
          <p:nvPr/>
        </p:nvSpPr>
        <p:spPr bwMode="auto">
          <a:xfrm>
            <a:off x="6092825" y="4508500"/>
            <a:ext cx="1408113" cy="781050"/>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5" name="Line 24"/>
          <p:cNvSpPr>
            <a:spLocks noChangeShapeType="1"/>
          </p:cNvSpPr>
          <p:nvPr/>
        </p:nvSpPr>
        <p:spPr bwMode="auto">
          <a:xfrm>
            <a:off x="5864225" y="4713288"/>
            <a:ext cx="679450" cy="1022350"/>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6" name="Line 25"/>
          <p:cNvSpPr>
            <a:spLocks noChangeShapeType="1"/>
          </p:cNvSpPr>
          <p:nvPr/>
        </p:nvSpPr>
        <p:spPr bwMode="auto">
          <a:xfrm>
            <a:off x="5367338" y="4867275"/>
            <a:ext cx="0" cy="531813"/>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7" name="Line 26"/>
          <p:cNvSpPr>
            <a:spLocks noChangeShapeType="1"/>
          </p:cNvSpPr>
          <p:nvPr/>
        </p:nvSpPr>
        <p:spPr bwMode="auto">
          <a:xfrm>
            <a:off x="3019425" y="2424113"/>
            <a:ext cx="1476375" cy="966787"/>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8" name="Line 27"/>
          <p:cNvSpPr>
            <a:spLocks noChangeShapeType="1"/>
          </p:cNvSpPr>
          <p:nvPr/>
        </p:nvSpPr>
        <p:spPr bwMode="auto">
          <a:xfrm>
            <a:off x="4722813" y="2001838"/>
            <a:ext cx="347662" cy="950912"/>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9" name="Line 28"/>
          <p:cNvSpPr>
            <a:spLocks noChangeShapeType="1"/>
          </p:cNvSpPr>
          <p:nvPr/>
        </p:nvSpPr>
        <p:spPr bwMode="auto">
          <a:xfrm flipH="1">
            <a:off x="6053138" y="2132013"/>
            <a:ext cx="979487" cy="1066800"/>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0" name="Line 29"/>
          <p:cNvSpPr>
            <a:spLocks noChangeShapeType="1"/>
          </p:cNvSpPr>
          <p:nvPr/>
        </p:nvSpPr>
        <p:spPr bwMode="auto">
          <a:xfrm flipH="1">
            <a:off x="6319838" y="3390900"/>
            <a:ext cx="1724025" cy="406400"/>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1" name="Line 30"/>
          <p:cNvSpPr>
            <a:spLocks noChangeShapeType="1"/>
          </p:cNvSpPr>
          <p:nvPr/>
        </p:nvSpPr>
        <p:spPr bwMode="auto">
          <a:xfrm flipH="1">
            <a:off x="6259513" y="2101850"/>
            <a:ext cx="2400300" cy="1395413"/>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2" name="Line 31"/>
          <p:cNvSpPr>
            <a:spLocks noChangeShapeType="1"/>
          </p:cNvSpPr>
          <p:nvPr/>
        </p:nvSpPr>
        <p:spPr bwMode="auto">
          <a:xfrm flipH="1">
            <a:off x="5668963" y="2370138"/>
            <a:ext cx="231775" cy="590550"/>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3" name="Line 32"/>
          <p:cNvSpPr>
            <a:spLocks noChangeShapeType="1"/>
          </p:cNvSpPr>
          <p:nvPr/>
        </p:nvSpPr>
        <p:spPr bwMode="auto">
          <a:xfrm flipH="1">
            <a:off x="3546475" y="4286250"/>
            <a:ext cx="904875" cy="403225"/>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4" name="Line 33"/>
          <p:cNvSpPr>
            <a:spLocks noChangeShapeType="1"/>
          </p:cNvSpPr>
          <p:nvPr/>
        </p:nvSpPr>
        <p:spPr bwMode="auto">
          <a:xfrm flipH="1" flipV="1">
            <a:off x="3532188" y="3629025"/>
            <a:ext cx="827087" cy="146050"/>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5" name="Line 34"/>
          <p:cNvSpPr>
            <a:spLocks noChangeShapeType="1"/>
          </p:cNvSpPr>
          <p:nvPr/>
        </p:nvSpPr>
        <p:spPr bwMode="auto">
          <a:xfrm flipH="1">
            <a:off x="4076700" y="4672013"/>
            <a:ext cx="700088" cy="974725"/>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6" name="Oval 35"/>
          <p:cNvSpPr>
            <a:spLocks noChangeArrowheads="1"/>
          </p:cNvSpPr>
          <p:nvPr/>
        </p:nvSpPr>
        <p:spPr bwMode="auto">
          <a:xfrm>
            <a:off x="5251450" y="976313"/>
            <a:ext cx="488950" cy="4921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27" name="Oval 37"/>
          <p:cNvSpPr>
            <a:spLocks noChangeArrowheads="1"/>
          </p:cNvSpPr>
          <p:nvPr/>
        </p:nvSpPr>
        <p:spPr bwMode="auto">
          <a:xfrm>
            <a:off x="2441575" y="5735638"/>
            <a:ext cx="492125" cy="49053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28" name="Oval 39"/>
          <p:cNvSpPr>
            <a:spLocks noChangeArrowheads="1"/>
          </p:cNvSpPr>
          <p:nvPr/>
        </p:nvSpPr>
        <p:spPr bwMode="auto">
          <a:xfrm>
            <a:off x="9783763" y="2132013"/>
            <a:ext cx="430212" cy="428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29" name="Oval 40"/>
          <p:cNvSpPr>
            <a:spLocks noChangeArrowheads="1"/>
          </p:cNvSpPr>
          <p:nvPr/>
        </p:nvSpPr>
        <p:spPr bwMode="auto">
          <a:xfrm>
            <a:off x="9026525" y="5622925"/>
            <a:ext cx="434975" cy="4349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30" name="Oval 41"/>
          <p:cNvSpPr>
            <a:spLocks noChangeArrowheads="1"/>
          </p:cNvSpPr>
          <p:nvPr/>
        </p:nvSpPr>
        <p:spPr bwMode="auto">
          <a:xfrm>
            <a:off x="9301163" y="4122738"/>
            <a:ext cx="522287" cy="523875"/>
          </a:xfrm>
          <a:prstGeom prst="ellipse">
            <a:avLst/>
          </a:pr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31" name="Oval 43"/>
          <p:cNvSpPr>
            <a:spLocks noChangeArrowheads="1"/>
          </p:cNvSpPr>
          <p:nvPr/>
        </p:nvSpPr>
        <p:spPr bwMode="auto">
          <a:xfrm>
            <a:off x="1076325" y="4721225"/>
            <a:ext cx="490538" cy="492125"/>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32" name="Oval 44"/>
          <p:cNvSpPr>
            <a:spLocks noChangeArrowheads="1"/>
          </p:cNvSpPr>
          <p:nvPr/>
        </p:nvSpPr>
        <p:spPr bwMode="auto">
          <a:xfrm>
            <a:off x="1046163" y="1790700"/>
            <a:ext cx="460375" cy="461963"/>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33" name="Oval 45"/>
          <p:cNvSpPr>
            <a:spLocks noChangeArrowheads="1"/>
          </p:cNvSpPr>
          <p:nvPr/>
        </p:nvSpPr>
        <p:spPr bwMode="auto">
          <a:xfrm>
            <a:off x="9931400" y="3021013"/>
            <a:ext cx="492125" cy="4921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34" name="TextBox 29"/>
          <p:cNvSpPr txBox="1">
            <a:spLocks noChangeArrowheads="1"/>
          </p:cNvSpPr>
          <p:nvPr/>
        </p:nvSpPr>
        <p:spPr bwMode="auto">
          <a:xfrm>
            <a:off x="4560888" y="4029075"/>
            <a:ext cx="1490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某系统可扩展性强</a:t>
            </a:r>
            <a:endParaRPr lang="zh-CN" altLang="en-US" sz="1800">
              <a:solidFill>
                <a:srgbClr val="FFFFFF"/>
              </a:solidFill>
              <a:latin typeface="微软雅黑" panose="020B0503020204020204" pitchFamily="34" charset="-122"/>
            </a:endParaRPr>
          </a:p>
        </p:txBody>
      </p:sp>
      <p:grpSp>
        <p:nvGrpSpPr>
          <p:cNvPr id="21535" name="组合 30"/>
          <p:cNvGrpSpPr/>
          <p:nvPr/>
        </p:nvGrpSpPr>
        <p:grpSpPr bwMode="auto">
          <a:xfrm>
            <a:off x="8039100" y="2582863"/>
            <a:ext cx="1290638" cy="1290637"/>
            <a:chOff x="0" y="0"/>
            <a:chExt cx="1291004" cy="1291004"/>
          </a:xfrm>
        </p:grpSpPr>
        <p:sp>
          <p:nvSpPr>
            <p:cNvPr id="21582" name="Oval 10"/>
            <p:cNvSpPr>
              <a:spLocks noChangeArrowheads="1"/>
            </p:cNvSpPr>
            <p:nvPr/>
          </p:nvSpPr>
          <p:spPr bwMode="auto">
            <a:xfrm>
              <a:off x="0" y="0"/>
              <a:ext cx="1291004" cy="1291004"/>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TextBox 32"/>
            <p:cNvSpPr txBox="1">
              <a:spLocks noChangeArrowheads="1"/>
            </p:cNvSpPr>
            <p:nvPr/>
          </p:nvSpPr>
          <p:spPr bwMode="auto">
            <a:xfrm>
              <a:off x="4522" y="248381"/>
              <a:ext cx="12478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国内任意品牌门锁接口</a:t>
              </a:r>
              <a:endParaRPr lang="zh-CN" altLang="en-US" sz="1800">
                <a:solidFill>
                  <a:srgbClr val="FFFFFF"/>
                </a:solidFill>
                <a:latin typeface="微软雅黑" panose="020B0503020204020204" pitchFamily="34" charset="-122"/>
              </a:endParaRPr>
            </a:p>
          </p:txBody>
        </p:sp>
      </p:grpSp>
      <p:grpSp>
        <p:nvGrpSpPr>
          <p:cNvPr id="21538" name="组合 33"/>
          <p:cNvGrpSpPr/>
          <p:nvPr/>
        </p:nvGrpSpPr>
        <p:grpSpPr bwMode="auto">
          <a:xfrm>
            <a:off x="9655175" y="4430713"/>
            <a:ext cx="1319213" cy="1319212"/>
            <a:chOff x="0" y="0"/>
            <a:chExt cx="1319218" cy="1319217"/>
          </a:xfrm>
        </p:grpSpPr>
        <p:sp>
          <p:nvSpPr>
            <p:cNvPr id="3" name="Oval 19"/>
            <p:cNvSpPr>
              <a:spLocks noChangeArrowheads="1"/>
            </p:cNvSpPr>
            <p:nvPr/>
          </p:nvSpPr>
          <p:spPr bwMode="auto">
            <a:xfrm>
              <a:off x="0" y="0"/>
              <a:ext cx="1319218" cy="131921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81" name="TextBox 35"/>
            <p:cNvSpPr txBox="1">
              <a:spLocks noChangeArrowheads="1"/>
            </p:cNvSpPr>
            <p:nvPr/>
          </p:nvSpPr>
          <p:spPr bwMode="auto">
            <a:xfrm>
              <a:off x="22695" y="239376"/>
              <a:ext cx="12478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任意地区身份证阅读器</a:t>
              </a:r>
              <a:endParaRPr lang="zh-CN" altLang="en-US" sz="1800">
                <a:solidFill>
                  <a:srgbClr val="FFFFFF"/>
                </a:solidFill>
                <a:latin typeface="微软雅黑" panose="020B0503020204020204" pitchFamily="34" charset="-122"/>
              </a:endParaRPr>
            </a:p>
          </p:txBody>
        </p:sp>
      </p:grpSp>
      <p:grpSp>
        <p:nvGrpSpPr>
          <p:cNvPr id="21541" name="组合 36"/>
          <p:cNvGrpSpPr/>
          <p:nvPr/>
        </p:nvGrpSpPr>
        <p:grpSpPr bwMode="auto">
          <a:xfrm>
            <a:off x="2289175" y="4276725"/>
            <a:ext cx="1319213" cy="1319213"/>
            <a:chOff x="0" y="0"/>
            <a:chExt cx="1319218" cy="1319217"/>
          </a:xfrm>
        </p:grpSpPr>
        <p:sp>
          <p:nvSpPr>
            <p:cNvPr id="21578" name="Oval 12"/>
            <p:cNvSpPr>
              <a:spLocks noChangeArrowheads="1"/>
            </p:cNvSpPr>
            <p:nvPr/>
          </p:nvSpPr>
          <p:spPr bwMode="auto">
            <a:xfrm>
              <a:off x="0" y="0"/>
              <a:ext cx="1319218" cy="131921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79" name="TextBox 41"/>
            <p:cNvSpPr txBox="1">
              <a:spLocks noChangeArrowheads="1"/>
            </p:cNvSpPr>
            <p:nvPr/>
          </p:nvSpPr>
          <p:spPr bwMode="auto">
            <a:xfrm>
              <a:off x="17353" y="197943"/>
              <a:ext cx="12478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任意类型电话计费系统接口</a:t>
              </a:r>
              <a:endParaRPr lang="zh-CN" altLang="en-US" sz="1800">
                <a:solidFill>
                  <a:srgbClr val="FFFFFF"/>
                </a:solidFill>
                <a:latin typeface="微软雅黑" panose="020B0503020204020204" pitchFamily="34" charset="-122"/>
              </a:endParaRPr>
            </a:p>
          </p:txBody>
        </p:sp>
      </p:grpSp>
      <p:grpSp>
        <p:nvGrpSpPr>
          <p:cNvPr id="21544" name="组合 42"/>
          <p:cNvGrpSpPr/>
          <p:nvPr/>
        </p:nvGrpSpPr>
        <p:grpSpPr bwMode="auto">
          <a:xfrm>
            <a:off x="3976688" y="931863"/>
            <a:ext cx="1104900" cy="1104900"/>
            <a:chOff x="0" y="0"/>
            <a:chExt cx="1105128" cy="1105127"/>
          </a:xfrm>
        </p:grpSpPr>
        <p:sp>
          <p:nvSpPr>
            <p:cNvPr id="4" name="Oval 14"/>
            <p:cNvSpPr>
              <a:spLocks noChangeArrowheads="1"/>
            </p:cNvSpPr>
            <p:nvPr/>
          </p:nvSpPr>
          <p:spPr bwMode="auto">
            <a:xfrm>
              <a:off x="0" y="0"/>
              <a:ext cx="1105128" cy="110512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TextBox 44"/>
            <p:cNvSpPr txBox="1">
              <a:spLocks noChangeArrowheads="1"/>
            </p:cNvSpPr>
            <p:nvPr/>
          </p:nvSpPr>
          <p:spPr bwMode="auto">
            <a:xfrm>
              <a:off x="109325" y="229397"/>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VOD点播</a:t>
              </a:r>
              <a:endParaRPr lang="zh-CN" altLang="en-US" sz="1800">
                <a:solidFill>
                  <a:srgbClr val="FFFFFF"/>
                </a:solidFill>
                <a:latin typeface="微软雅黑" panose="020B0503020204020204" pitchFamily="34" charset="-122"/>
              </a:endParaRPr>
            </a:p>
          </p:txBody>
        </p:sp>
      </p:grpSp>
      <p:grpSp>
        <p:nvGrpSpPr>
          <p:cNvPr id="21547" name="组合 45"/>
          <p:cNvGrpSpPr/>
          <p:nvPr/>
        </p:nvGrpSpPr>
        <p:grpSpPr bwMode="auto">
          <a:xfrm>
            <a:off x="6831013" y="1116013"/>
            <a:ext cx="1135062" cy="1136650"/>
            <a:chOff x="0" y="0"/>
            <a:chExt cx="1135282" cy="1136789"/>
          </a:xfrm>
        </p:grpSpPr>
        <p:sp>
          <p:nvSpPr>
            <p:cNvPr id="6" name="Oval 9"/>
            <p:cNvSpPr>
              <a:spLocks noChangeArrowheads="1"/>
            </p:cNvSpPr>
            <p:nvPr/>
          </p:nvSpPr>
          <p:spPr bwMode="auto">
            <a:xfrm>
              <a:off x="0" y="0"/>
              <a:ext cx="1135282" cy="1136789"/>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 name="TextBox 47"/>
            <p:cNvSpPr txBox="1">
              <a:spLocks noChangeArrowheads="1"/>
            </p:cNvSpPr>
            <p:nvPr/>
          </p:nvSpPr>
          <p:spPr bwMode="auto">
            <a:xfrm>
              <a:off x="81795" y="274859"/>
              <a:ext cx="9982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智能房控系统</a:t>
              </a:r>
              <a:endParaRPr lang="zh-CN" altLang="en-US" sz="1800">
                <a:solidFill>
                  <a:srgbClr val="FFFFFF"/>
                </a:solidFill>
                <a:latin typeface="微软雅黑" panose="020B0503020204020204" pitchFamily="34" charset="-122"/>
              </a:endParaRPr>
            </a:p>
          </p:txBody>
        </p:sp>
      </p:grpSp>
      <p:grpSp>
        <p:nvGrpSpPr>
          <p:cNvPr id="21550" name="组合 48"/>
          <p:cNvGrpSpPr/>
          <p:nvPr/>
        </p:nvGrpSpPr>
        <p:grpSpPr bwMode="auto">
          <a:xfrm>
            <a:off x="5626100" y="1514475"/>
            <a:ext cx="890588" cy="890588"/>
            <a:chOff x="0" y="0"/>
            <a:chExt cx="891038" cy="889530"/>
          </a:xfrm>
        </p:grpSpPr>
        <p:sp>
          <p:nvSpPr>
            <p:cNvPr id="21572" name="Oval 16"/>
            <p:cNvSpPr>
              <a:spLocks noChangeArrowheads="1"/>
            </p:cNvSpPr>
            <p:nvPr/>
          </p:nvSpPr>
          <p:spPr bwMode="auto">
            <a:xfrm>
              <a:off x="0" y="0"/>
              <a:ext cx="891038" cy="88953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73" name="TextBox 50"/>
            <p:cNvSpPr txBox="1">
              <a:spLocks noChangeArrowheads="1"/>
            </p:cNvSpPr>
            <p:nvPr/>
          </p:nvSpPr>
          <p:spPr bwMode="auto">
            <a:xfrm>
              <a:off x="43065" y="123597"/>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solidFill>
                    <a:srgbClr val="FFFFFF"/>
                  </a:solidFill>
                  <a:latin typeface="微软雅黑" panose="020B0503020204020204" pitchFamily="34" charset="-122"/>
                  <a:sym typeface="微软雅黑" panose="020B0503020204020204" pitchFamily="34" charset="-122"/>
                </a:rPr>
                <a:t>KTV</a:t>
              </a:r>
              <a:r>
                <a:rPr lang="zh-CN" altLang="en-US" sz="1800">
                  <a:solidFill>
                    <a:srgbClr val="FFFFFF"/>
                  </a:solidFill>
                  <a:latin typeface="微软雅黑" panose="020B0503020204020204" pitchFamily="34" charset="-122"/>
                  <a:sym typeface="微软雅黑" panose="020B0503020204020204" pitchFamily="34" charset="-122"/>
                </a:rPr>
                <a:t>计费</a:t>
              </a:r>
              <a:endParaRPr lang="zh-CN" altLang="en-US" sz="1800">
                <a:solidFill>
                  <a:srgbClr val="FFFFFF"/>
                </a:solidFill>
                <a:latin typeface="微软雅黑" panose="020B0503020204020204" pitchFamily="34" charset="-122"/>
              </a:endParaRPr>
            </a:p>
          </p:txBody>
        </p:sp>
      </p:grpSp>
      <p:grpSp>
        <p:nvGrpSpPr>
          <p:cNvPr id="21553" name="组合 51"/>
          <p:cNvGrpSpPr/>
          <p:nvPr/>
        </p:nvGrpSpPr>
        <p:grpSpPr bwMode="auto">
          <a:xfrm>
            <a:off x="8574088" y="1384300"/>
            <a:ext cx="935037" cy="935038"/>
            <a:chOff x="0" y="0"/>
            <a:chExt cx="934760" cy="936267"/>
          </a:xfrm>
        </p:grpSpPr>
        <p:sp>
          <p:nvSpPr>
            <p:cNvPr id="21570" name="Oval 21"/>
            <p:cNvSpPr>
              <a:spLocks noChangeArrowheads="1"/>
            </p:cNvSpPr>
            <p:nvPr/>
          </p:nvSpPr>
          <p:spPr bwMode="auto">
            <a:xfrm>
              <a:off x="0" y="0"/>
              <a:ext cx="934760" cy="936267"/>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 name="TextBox 53"/>
            <p:cNvSpPr txBox="1">
              <a:spLocks noChangeArrowheads="1"/>
            </p:cNvSpPr>
            <p:nvPr/>
          </p:nvSpPr>
          <p:spPr bwMode="auto">
            <a:xfrm>
              <a:off x="57120" y="159231"/>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短信群发</a:t>
              </a:r>
              <a:endParaRPr lang="zh-CN" altLang="en-US" sz="1800">
                <a:solidFill>
                  <a:srgbClr val="FFFFFF"/>
                </a:solidFill>
                <a:latin typeface="微软雅黑" panose="020B0503020204020204" pitchFamily="34" charset="-122"/>
              </a:endParaRPr>
            </a:p>
          </p:txBody>
        </p:sp>
      </p:grpSp>
      <p:grpSp>
        <p:nvGrpSpPr>
          <p:cNvPr id="21556" name="组合 54"/>
          <p:cNvGrpSpPr/>
          <p:nvPr/>
        </p:nvGrpSpPr>
        <p:grpSpPr bwMode="auto">
          <a:xfrm>
            <a:off x="7445375" y="5035550"/>
            <a:ext cx="1025525" cy="1027113"/>
            <a:chOff x="0" y="0"/>
            <a:chExt cx="1025758" cy="1025756"/>
          </a:xfrm>
        </p:grpSpPr>
        <p:sp>
          <p:nvSpPr>
            <p:cNvPr id="9" name="Oval 22"/>
            <p:cNvSpPr>
              <a:spLocks noChangeArrowheads="1"/>
            </p:cNvSpPr>
            <p:nvPr/>
          </p:nvSpPr>
          <p:spPr bwMode="auto">
            <a:xfrm>
              <a:off x="0" y="0"/>
              <a:ext cx="1025758" cy="102575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69" name="TextBox 56"/>
            <p:cNvSpPr txBox="1">
              <a:spLocks noChangeArrowheads="1"/>
            </p:cNvSpPr>
            <p:nvPr/>
          </p:nvSpPr>
          <p:spPr bwMode="auto">
            <a:xfrm>
              <a:off x="94065" y="205430"/>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财务系统</a:t>
              </a:r>
              <a:endParaRPr lang="zh-CN" altLang="en-US" sz="1800">
                <a:solidFill>
                  <a:srgbClr val="FFFFFF"/>
                </a:solidFill>
                <a:latin typeface="微软雅黑" panose="020B0503020204020204" pitchFamily="34" charset="-122"/>
              </a:endParaRPr>
            </a:p>
          </p:txBody>
        </p:sp>
      </p:grpSp>
      <p:grpSp>
        <p:nvGrpSpPr>
          <p:cNvPr id="21559" name="组合 57"/>
          <p:cNvGrpSpPr/>
          <p:nvPr/>
        </p:nvGrpSpPr>
        <p:grpSpPr bwMode="auto">
          <a:xfrm>
            <a:off x="4897438" y="5445125"/>
            <a:ext cx="950912" cy="949325"/>
            <a:chOff x="0" y="0"/>
            <a:chExt cx="949594" cy="948508"/>
          </a:xfrm>
        </p:grpSpPr>
        <p:sp>
          <p:nvSpPr>
            <p:cNvPr id="21566" name="Oval 11"/>
            <p:cNvSpPr>
              <a:spLocks noChangeArrowheads="1"/>
            </p:cNvSpPr>
            <p:nvPr/>
          </p:nvSpPr>
          <p:spPr bwMode="auto">
            <a:xfrm>
              <a:off x="0" y="0"/>
              <a:ext cx="949594" cy="94850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67" name="TextBox 59"/>
            <p:cNvSpPr txBox="1">
              <a:spLocks noChangeArrowheads="1"/>
            </p:cNvSpPr>
            <p:nvPr/>
          </p:nvSpPr>
          <p:spPr bwMode="auto">
            <a:xfrm>
              <a:off x="77697" y="151088"/>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康乐系统</a:t>
              </a:r>
              <a:endParaRPr lang="zh-CN" altLang="en-US" sz="1800">
                <a:solidFill>
                  <a:srgbClr val="FFFFFF"/>
                </a:solidFill>
                <a:latin typeface="微软雅黑" panose="020B0503020204020204" pitchFamily="34" charset="-122"/>
              </a:endParaRPr>
            </a:p>
          </p:txBody>
        </p:sp>
      </p:grpSp>
      <p:grpSp>
        <p:nvGrpSpPr>
          <p:cNvPr id="21562" name="组合 60"/>
          <p:cNvGrpSpPr/>
          <p:nvPr/>
        </p:nvGrpSpPr>
        <p:grpSpPr bwMode="auto">
          <a:xfrm>
            <a:off x="1936750" y="1484313"/>
            <a:ext cx="1206500" cy="1206500"/>
            <a:chOff x="0" y="0"/>
            <a:chExt cx="1207866" cy="1206518"/>
          </a:xfrm>
        </p:grpSpPr>
        <p:sp>
          <p:nvSpPr>
            <p:cNvPr id="21564" name="Oval 15"/>
            <p:cNvSpPr>
              <a:spLocks noChangeArrowheads="1"/>
            </p:cNvSpPr>
            <p:nvPr/>
          </p:nvSpPr>
          <p:spPr bwMode="auto">
            <a:xfrm>
              <a:off x="0" y="0"/>
              <a:ext cx="1207866" cy="120651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0" name="TextBox 62"/>
            <p:cNvSpPr txBox="1">
              <a:spLocks noChangeArrowheads="1"/>
            </p:cNvSpPr>
            <p:nvPr/>
          </p:nvSpPr>
          <p:spPr bwMode="auto">
            <a:xfrm>
              <a:off x="186313" y="317069"/>
              <a:ext cx="8086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餐饮系统</a:t>
              </a:r>
              <a:endParaRPr lang="zh-CN" altLang="en-US">
                <a:solidFill>
                  <a:srgbClr val="FFFFFF"/>
                </a:solidFill>
                <a:latin typeface="微软雅黑" panose="020B0503020204020204" pitchFamily="34" charset="-122"/>
              </a:endParaRPr>
            </a:p>
          </p:txBody>
        </p:sp>
      </p:grpSp>
      <p:grpSp>
        <p:nvGrpSpPr>
          <p:cNvPr id="21565" name="组合 63"/>
          <p:cNvGrpSpPr/>
          <p:nvPr/>
        </p:nvGrpSpPr>
        <p:grpSpPr bwMode="auto">
          <a:xfrm>
            <a:off x="2617788" y="2979738"/>
            <a:ext cx="952500" cy="952500"/>
            <a:chOff x="0" y="0"/>
            <a:chExt cx="951345" cy="951344"/>
          </a:xfrm>
        </p:grpSpPr>
        <p:sp>
          <p:nvSpPr>
            <p:cNvPr id="11" name="Oval 13"/>
            <p:cNvSpPr>
              <a:spLocks noChangeArrowheads="1"/>
            </p:cNvSpPr>
            <p:nvPr/>
          </p:nvSpPr>
          <p:spPr bwMode="auto">
            <a:xfrm>
              <a:off x="0" y="0"/>
              <a:ext cx="951345" cy="951344"/>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63" name="TextBox 65"/>
            <p:cNvSpPr txBox="1">
              <a:spLocks noChangeArrowheads="1"/>
            </p:cNvSpPr>
            <p:nvPr/>
          </p:nvSpPr>
          <p:spPr bwMode="auto">
            <a:xfrm>
              <a:off x="62023" y="159389"/>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来电预订</a:t>
              </a:r>
              <a:endParaRPr lang="zh-CN" altLang="en-US" sz="1800">
                <a:solidFill>
                  <a:srgbClr val="FFFFFF"/>
                </a:solidFill>
                <a:latin typeface="微软雅黑" panose="020B0503020204020204" pitchFamily="34" charset="-122"/>
              </a:endParaRPr>
            </a:p>
          </p:txBody>
        </p:sp>
      </p:grpSp>
      <p:grpSp>
        <p:nvGrpSpPr>
          <p:cNvPr id="21568" name="组合 66"/>
          <p:cNvGrpSpPr/>
          <p:nvPr/>
        </p:nvGrpSpPr>
        <p:grpSpPr bwMode="auto">
          <a:xfrm>
            <a:off x="3394075" y="5581650"/>
            <a:ext cx="890588" cy="890588"/>
            <a:chOff x="0" y="0"/>
            <a:chExt cx="891038" cy="891037"/>
          </a:xfrm>
        </p:grpSpPr>
        <p:sp>
          <p:nvSpPr>
            <p:cNvPr id="21560" name="Oval 18"/>
            <p:cNvSpPr>
              <a:spLocks noChangeArrowheads="1"/>
            </p:cNvSpPr>
            <p:nvPr/>
          </p:nvSpPr>
          <p:spPr bwMode="auto">
            <a:xfrm>
              <a:off x="0" y="0"/>
              <a:ext cx="891038" cy="891037"/>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61" name="TextBox 68"/>
            <p:cNvSpPr txBox="1">
              <a:spLocks noChangeArrowheads="1"/>
            </p:cNvSpPr>
            <p:nvPr/>
          </p:nvSpPr>
          <p:spPr bwMode="auto">
            <a:xfrm>
              <a:off x="24056" y="165366"/>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微信平台</a:t>
              </a:r>
              <a:endParaRPr lang="zh-CN" altLang="en-US" sz="1800">
                <a:solidFill>
                  <a:srgbClr val="FFFFFF"/>
                </a:solidFill>
                <a:latin typeface="微软雅黑" panose="020B0503020204020204" pitchFamily="34" charset="-122"/>
              </a:endParaRPr>
            </a:p>
          </p:txBody>
        </p:sp>
      </p:grpSp>
      <p:grpSp>
        <p:nvGrpSpPr>
          <p:cNvPr id="21571" name="组合 69"/>
          <p:cNvGrpSpPr/>
          <p:nvPr/>
        </p:nvGrpSpPr>
        <p:grpSpPr bwMode="auto">
          <a:xfrm>
            <a:off x="6334125" y="5670550"/>
            <a:ext cx="858838" cy="860425"/>
            <a:chOff x="0" y="0"/>
            <a:chExt cx="858996" cy="860450"/>
          </a:xfrm>
        </p:grpSpPr>
        <p:sp>
          <p:nvSpPr>
            <p:cNvPr id="21558" name="Oval 17"/>
            <p:cNvSpPr>
              <a:spLocks noChangeArrowheads="1"/>
            </p:cNvSpPr>
            <p:nvPr/>
          </p:nvSpPr>
          <p:spPr bwMode="auto">
            <a:xfrm>
              <a:off x="0" y="0"/>
              <a:ext cx="858996" cy="860450"/>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 name="TextBox 71"/>
            <p:cNvSpPr txBox="1">
              <a:spLocks noChangeArrowheads="1"/>
            </p:cNvSpPr>
            <p:nvPr/>
          </p:nvSpPr>
          <p:spPr bwMode="auto">
            <a:xfrm>
              <a:off x="32911" y="117449"/>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支付平台</a:t>
              </a:r>
              <a:endParaRPr lang="zh-CN" altLang="en-US" sz="1800">
                <a:solidFill>
                  <a:srgbClr val="FFFFFF"/>
                </a:solidFill>
                <a:latin typeface="微软雅黑" panose="020B0503020204020204" pitchFamily="34" charset="-122"/>
              </a:endParaRPr>
            </a:p>
          </p:txBody>
        </p:sp>
      </p:grpSp>
      <p:sp>
        <p:nvSpPr>
          <p:cNvPr id="21574" name="Line 33"/>
          <p:cNvSpPr>
            <a:spLocks noChangeShapeType="1"/>
          </p:cNvSpPr>
          <p:nvPr/>
        </p:nvSpPr>
        <p:spPr bwMode="auto">
          <a:xfrm flipH="1">
            <a:off x="2232025" y="4000500"/>
            <a:ext cx="2127250" cy="133350"/>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75" name="Line 29"/>
          <p:cNvSpPr>
            <a:spLocks noChangeShapeType="1"/>
          </p:cNvSpPr>
          <p:nvPr/>
        </p:nvSpPr>
        <p:spPr bwMode="auto">
          <a:xfrm flipH="1" flipV="1">
            <a:off x="6292850" y="4016375"/>
            <a:ext cx="1166813" cy="50800"/>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76" name="Line 27"/>
          <p:cNvSpPr>
            <a:spLocks noChangeShapeType="1"/>
          </p:cNvSpPr>
          <p:nvPr/>
        </p:nvSpPr>
        <p:spPr bwMode="auto">
          <a:xfrm>
            <a:off x="4068763" y="2533650"/>
            <a:ext cx="585787" cy="633413"/>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21577" name="组合 75"/>
          <p:cNvGrpSpPr/>
          <p:nvPr/>
        </p:nvGrpSpPr>
        <p:grpSpPr bwMode="auto">
          <a:xfrm>
            <a:off x="1389063" y="3752850"/>
            <a:ext cx="842962" cy="844550"/>
            <a:chOff x="0" y="0"/>
            <a:chExt cx="843674" cy="843670"/>
          </a:xfrm>
        </p:grpSpPr>
        <p:sp>
          <p:nvSpPr>
            <p:cNvPr id="13" name="Oval 42"/>
            <p:cNvSpPr>
              <a:spLocks noChangeArrowheads="1"/>
            </p:cNvSpPr>
            <p:nvPr/>
          </p:nvSpPr>
          <p:spPr bwMode="auto">
            <a:xfrm>
              <a:off x="0" y="0"/>
              <a:ext cx="843674" cy="84367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57" name="TextBox 77"/>
            <p:cNvSpPr txBox="1">
              <a:spLocks noChangeArrowheads="1"/>
            </p:cNvSpPr>
            <p:nvPr/>
          </p:nvSpPr>
          <p:spPr bwMode="auto">
            <a:xfrm>
              <a:off x="22176" y="96432"/>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网络订房</a:t>
              </a:r>
              <a:endParaRPr lang="zh-CN" altLang="en-US" sz="1800">
                <a:solidFill>
                  <a:srgbClr val="FFFFFF"/>
                </a:solidFill>
                <a:latin typeface="微软雅黑" panose="020B0503020204020204" pitchFamily="34" charset="-122"/>
              </a:endParaRPr>
            </a:p>
          </p:txBody>
        </p:sp>
      </p:grpSp>
      <p:grpSp>
        <p:nvGrpSpPr>
          <p:cNvPr id="21580" name="组合 78"/>
          <p:cNvGrpSpPr/>
          <p:nvPr/>
        </p:nvGrpSpPr>
        <p:grpSpPr bwMode="auto">
          <a:xfrm>
            <a:off x="7478713" y="3652838"/>
            <a:ext cx="855662" cy="855662"/>
            <a:chOff x="0" y="0"/>
            <a:chExt cx="855973" cy="855971"/>
          </a:xfrm>
        </p:grpSpPr>
        <p:sp>
          <p:nvSpPr>
            <p:cNvPr id="21554" name="Oval 38"/>
            <p:cNvSpPr>
              <a:spLocks noChangeArrowheads="1"/>
            </p:cNvSpPr>
            <p:nvPr/>
          </p:nvSpPr>
          <p:spPr bwMode="auto">
            <a:xfrm>
              <a:off x="0" y="0"/>
              <a:ext cx="855973" cy="855971"/>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55" name="TextBox 80"/>
            <p:cNvSpPr txBox="1">
              <a:spLocks noChangeArrowheads="1"/>
            </p:cNvSpPr>
            <p:nvPr/>
          </p:nvSpPr>
          <p:spPr bwMode="auto">
            <a:xfrm>
              <a:off x="33795" y="114576"/>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老板秘书</a:t>
              </a:r>
              <a:endParaRPr lang="zh-CN" altLang="en-US" sz="1800">
                <a:solidFill>
                  <a:srgbClr val="FFFFFF"/>
                </a:solidFill>
                <a:latin typeface="微软雅黑" panose="020B0503020204020204" pitchFamily="34" charset="-122"/>
              </a:endParaRPr>
            </a:p>
          </p:txBody>
        </p:sp>
      </p:grpSp>
      <p:grpSp>
        <p:nvGrpSpPr>
          <p:cNvPr id="21583" name="组合 81"/>
          <p:cNvGrpSpPr/>
          <p:nvPr/>
        </p:nvGrpSpPr>
        <p:grpSpPr bwMode="auto">
          <a:xfrm>
            <a:off x="3362325" y="1866900"/>
            <a:ext cx="827088" cy="798513"/>
            <a:chOff x="0" y="0"/>
            <a:chExt cx="827240" cy="799156"/>
          </a:xfrm>
        </p:grpSpPr>
        <p:sp>
          <p:nvSpPr>
            <p:cNvPr id="21552" name="Oval 36"/>
            <p:cNvSpPr>
              <a:spLocks noChangeArrowheads="1"/>
            </p:cNvSpPr>
            <p:nvPr/>
          </p:nvSpPr>
          <p:spPr bwMode="auto">
            <a:xfrm>
              <a:off x="30536" y="0"/>
              <a:ext cx="796704" cy="79915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 name="TextBox 83"/>
            <p:cNvSpPr txBox="1">
              <a:spLocks noChangeArrowheads="1"/>
            </p:cNvSpPr>
            <p:nvPr/>
          </p:nvSpPr>
          <p:spPr bwMode="auto">
            <a:xfrm>
              <a:off x="0" y="97557"/>
              <a:ext cx="808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rgbClr val="FFFFFF"/>
                  </a:solidFill>
                  <a:latin typeface="微软雅黑" panose="020B0503020204020204" pitchFamily="34" charset="-122"/>
                </a:rPr>
                <a:t>……</a:t>
              </a:r>
              <a:endParaRPr lang="zh-CN" altLang="en-US" sz="2400" b="1">
                <a:solidFill>
                  <a:srgbClr val="FFFFFF"/>
                </a:solidFill>
                <a:latin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400" fill="hold"/>
                                        <p:tgtEl>
                                          <p:spTgt spid="21506"/>
                                        </p:tgtEl>
                                        <p:attrNameLst>
                                          <p:attrName>ppt_x</p:attrName>
                                        </p:attrNameLst>
                                      </p:cBhvr>
                                      <p:tavLst>
                                        <p:tav tm="0">
                                          <p:val>
                                            <p:strVal val="0-#ppt_w/2"/>
                                          </p:val>
                                        </p:tav>
                                        <p:tav tm="100000">
                                          <p:val>
                                            <p:strVal val="#ppt_x"/>
                                          </p:val>
                                        </p:tav>
                                      </p:tavLst>
                                    </p:anim>
                                    <p:anim calcmode="lin" valueType="num">
                                      <p:cBhvr additive="base">
                                        <p:cTn id="8" dur="400" fill="hold"/>
                                        <p:tgtEl>
                                          <p:spTgt spid="2150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507"/>
                                        </p:tgtEl>
                                        <p:attrNameLst>
                                          <p:attrName>style.visibility</p:attrName>
                                        </p:attrNameLst>
                                      </p:cBhvr>
                                      <p:to>
                                        <p:strVal val="visible"/>
                                      </p:to>
                                    </p:set>
                                    <p:anim calcmode="lin" valueType="num">
                                      <p:cBhvr additive="base">
                                        <p:cTn id="11" dur="400" fill="hold"/>
                                        <p:tgtEl>
                                          <p:spTgt spid="21507"/>
                                        </p:tgtEl>
                                        <p:attrNameLst>
                                          <p:attrName>ppt_x</p:attrName>
                                        </p:attrNameLst>
                                      </p:cBhvr>
                                      <p:tavLst>
                                        <p:tav tm="0">
                                          <p:val>
                                            <p:strVal val="0-#ppt_w/2"/>
                                          </p:val>
                                        </p:tav>
                                        <p:tav tm="100000">
                                          <p:val>
                                            <p:strVal val="#ppt_x"/>
                                          </p:val>
                                        </p:tav>
                                      </p:tavLst>
                                    </p:anim>
                                    <p:anim calcmode="lin" valueType="num">
                                      <p:cBhvr additive="base">
                                        <p:cTn id="12" dur="400" fill="hold"/>
                                        <p:tgtEl>
                                          <p:spTgt spid="2150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1508"/>
                                        </p:tgtEl>
                                        <p:attrNameLst>
                                          <p:attrName>style.visibility</p:attrName>
                                        </p:attrNameLst>
                                      </p:cBhvr>
                                      <p:to>
                                        <p:strVal val="visible"/>
                                      </p:to>
                                    </p:set>
                                    <p:anim calcmode="lin" valueType="num">
                                      <p:cBhvr>
                                        <p:cTn id="16" dur="400" fill="hold"/>
                                        <p:tgtEl>
                                          <p:spTgt spid="21508"/>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1508"/>
                                        </p:tgtEl>
                                        <p:attrNameLst>
                                          <p:attrName>ppt_y</p:attrName>
                                        </p:attrNameLst>
                                      </p:cBhvr>
                                      <p:tavLst>
                                        <p:tav tm="0">
                                          <p:val>
                                            <p:strVal val="#ppt_y"/>
                                          </p:val>
                                        </p:tav>
                                        <p:tav tm="100000">
                                          <p:val>
                                            <p:strVal val="#ppt_y"/>
                                          </p:val>
                                        </p:tav>
                                      </p:tavLst>
                                    </p:anim>
                                    <p:anim calcmode="lin" valueType="num">
                                      <p:cBhvr>
                                        <p:cTn id="18" dur="400" fill="hold"/>
                                        <p:tgtEl>
                                          <p:spTgt spid="21508"/>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150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1508"/>
                                        </p:tgtEl>
                                      </p:cBhvr>
                                    </p:animEffect>
                                  </p:childTnLst>
                                </p:cTn>
                              </p:par>
                            </p:childTnLst>
                          </p:cTn>
                        </p:par>
                        <p:par>
                          <p:cTn id="21" fill="hold">
                            <p:stCondLst>
                              <p:cond delay="1240"/>
                            </p:stCondLst>
                            <p:childTnLst>
                              <p:par>
                                <p:cTn id="22" presetID="21" presetClass="entr" presetSubtype="1" fill="hold" grpId="0" nodeType="afterEffect">
                                  <p:stCondLst>
                                    <p:cond delay="0"/>
                                  </p:stCondLst>
                                  <p:childTnLst>
                                    <p:set>
                                      <p:cBhvr>
                                        <p:cTn id="23" dur="1" fill="hold">
                                          <p:stCondLst>
                                            <p:cond delay="0"/>
                                          </p:stCondLst>
                                        </p:cTn>
                                        <p:tgtEl>
                                          <p:spTgt spid="21509"/>
                                        </p:tgtEl>
                                        <p:attrNameLst>
                                          <p:attrName>style.visibility</p:attrName>
                                        </p:attrNameLst>
                                      </p:cBhvr>
                                      <p:to>
                                        <p:strVal val="visible"/>
                                      </p:to>
                                    </p:set>
                                    <p:animEffect transition="in" filter="wheel(1)">
                                      <p:cBhvr>
                                        <p:cTn id="24" dur="1000"/>
                                        <p:tgtEl>
                                          <p:spTgt spid="21509"/>
                                        </p:tgtEl>
                                      </p:cBhvr>
                                    </p:animEffect>
                                  </p:childTnLst>
                                </p:cTn>
                              </p:par>
                            </p:childTnLst>
                          </p:cTn>
                        </p:par>
                        <p:par>
                          <p:cTn id="25" fill="hold">
                            <p:stCondLst>
                              <p:cond delay="2240"/>
                            </p:stCondLst>
                            <p:childTnLst>
                              <p:par>
                                <p:cTn id="26" presetID="42" presetClass="entr" presetSubtype="0" fill="hold" nodeType="afterEffect">
                                  <p:stCondLst>
                                    <p:cond delay="0"/>
                                  </p:stCondLst>
                                  <p:childTnLst>
                                    <p:set>
                                      <p:cBhvr>
                                        <p:cTn id="27" dur="1" fill="hold">
                                          <p:stCondLst>
                                            <p:cond delay="0"/>
                                          </p:stCondLst>
                                        </p:cTn>
                                        <p:tgtEl>
                                          <p:spTgt spid="21510"/>
                                        </p:tgtEl>
                                        <p:attrNameLst>
                                          <p:attrName>style.visibility</p:attrName>
                                        </p:attrNameLst>
                                      </p:cBhvr>
                                      <p:to>
                                        <p:strVal val="visible"/>
                                      </p:to>
                                    </p:set>
                                    <p:animEffect transition="in" filter="fade">
                                      <p:cBhvr>
                                        <p:cTn id="28" dur="500"/>
                                        <p:tgtEl>
                                          <p:spTgt spid="21510"/>
                                        </p:tgtEl>
                                      </p:cBhvr>
                                    </p:animEffect>
                                    <p:anim calcmode="lin" valueType="num">
                                      <p:cBhvr>
                                        <p:cTn id="29" dur="500" fill="hold"/>
                                        <p:tgtEl>
                                          <p:spTgt spid="21510"/>
                                        </p:tgtEl>
                                        <p:attrNameLst>
                                          <p:attrName>ppt_x</p:attrName>
                                        </p:attrNameLst>
                                      </p:cBhvr>
                                      <p:tavLst>
                                        <p:tav tm="0">
                                          <p:val>
                                            <p:strVal val="#ppt_x"/>
                                          </p:val>
                                        </p:tav>
                                        <p:tav tm="100000">
                                          <p:val>
                                            <p:strVal val="#ppt_x"/>
                                          </p:val>
                                        </p:tav>
                                      </p:tavLst>
                                    </p:anim>
                                    <p:anim calcmode="lin" valueType="num">
                                      <p:cBhvr>
                                        <p:cTn id="30" dur="500" fill="hold"/>
                                        <p:tgtEl>
                                          <p:spTgt spid="21510"/>
                                        </p:tgtEl>
                                        <p:attrNameLst>
                                          <p:attrName>ppt_y</p:attrName>
                                        </p:attrNameLst>
                                      </p:cBhvr>
                                      <p:tavLst>
                                        <p:tav tm="0">
                                          <p:val>
                                            <p:strVal val="#ppt_y+.1"/>
                                          </p:val>
                                        </p:tav>
                                        <p:tav tm="100000">
                                          <p:val>
                                            <p:strVal val="#ppt_y"/>
                                          </p:val>
                                        </p:tav>
                                      </p:tavLst>
                                    </p:anim>
                                  </p:childTnLst>
                                </p:cTn>
                              </p:par>
                              <p:par>
                                <p:cTn id="31" presetID="31" presetClass="entr" presetSubtype="0" fill="hold" grpId="0" nodeType="withEffect">
                                  <p:stCondLst>
                                    <p:cond delay="0"/>
                                  </p:stCondLst>
                                  <p:childTnLst>
                                    <p:set>
                                      <p:cBhvr>
                                        <p:cTn id="32" dur="1" fill="hold">
                                          <p:stCondLst>
                                            <p:cond delay="0"/>
                                          </p:stCondLst>
                                        </p:cTn>
                                        <p:tgtEl>
                                          <p:spTgt spid="21534"/>
                                        </p:tgtEl>
                                        <p:attrNameLst>
                                          <p:attrName>style.visibility</p:attrName>
                                        </p:attrNameLst>
                                      </p:cBhvr>
                                      <p:to>
                                        <p:strVal val="visible"/>
                                      </p:to>
                                    </p:set>
                                    <p:anim calcmode="lin" valueType="num">
                                      <p:cBhvr>
                                        <p:cTn id="33" dur="500" fill="hold"/>
                                        <p:tgtEl>
                                          <p:spTgt spid="21534"/>
                                        </p:tgtEl>
                                        <p:attrNameLst>
                                          <p:attrName>ppt_w</p:attrName>
                                        </p:attrNameLst>
                                      </p:cBhvr>
                                      <p:tavLst>
                                        <p:tav tm="0">
                                          <p:val>
                                            <p:fltVal val="0"/>
                                          </p:val>
                                        </p:tav>
                                        <p:tav tm="100000">
                                          <p:val>
                                            <p:strVal val="#ppt_w"/>
                                          </p:val>
                                        </p:tav>
                                      </p:tavLst>
                                    </p:anim>
                                    <p:anim calcmode="lin" valueType="num">
                                      <p:cBhvr>
                                        <p:cTn id="34" dur="500" fill="hold"/>
                                        <p:tgtEl>
                                          <p:spTgt spid="21534"/>
                                        </p:tgtEl>
                                        <p:attrNameLst>
                                          <p:attrName>ppt_h</p:attrName>
                                        </p:attrNameLst>
                                      </p:cBhvr>
                                      <p:tavLst>
                                        <p:tav tm="0">
                                          <p:val>
                                            <p:fltVal val="0"/>
                                          </p:val>
                                        </p:tav>
                                        <p:tav tm="100000">
                                          <p:val>
                                            <p:strVal val="#ppt_h"/>
                                          </p:val>
                                        </p:tav>
                                      </p:tavLst>
                                    </p:anim>
                                    <p:anim calcmode="lin" valueType="num">
                                      <p:cBhvr>
                                        <p:cTn id="35" dur="500" fill="hold"/>
                                        <p:tgtEl>
                                          <p:spTgt spid="21534"/>
                                        </p:tgtEl>
                                        <p:attrNameLst>
                                          <p:attrName>style.rotation</p:attrName>
                                        </p:attrNameLst>
                                      </p:cBhvr>
                                      <p:tavLst>
                                        <p:tav tm="0">
                                          <p:val>
                                            <p:fltVal val="90"/>
                                          </p:val>
                                        </p:tav>
                                        <p:tav tm="100000">
                                          <p:val>
                                            <p:fltVal val="0"/>
                                          </p:val>
                                        </p:tav>
                                      </p:tavLst>
                                    </p:anim>
                                    <p:animEffect transition="in" filter="fade">
                                      <p:cBhvr>
                                        <p:cTn id="36" dur="500"/>
                                        <p:tgtEl>
                                          <p:spTgt spid="21534"/>
                                        </p:tgtEl>
                                      </p:cBhvr>
                                    </p:animEffect>
                                  </p:childTnLst>
                                </p:cTn>
                              </p:par>
                            </p:childTnLst>
                          </p:cTn>
                        </p:par>
                        <p:par>
                          <p:cTn id="37" fill="hold">
                            <p:stCondLst>
                              <p:cond delay="2740"/>
                            </p:stCondLst>
                            <p:childTnLst>
                              <p:par>
                                <p:cTn id="38" presetID="22" presetClass="entr" presetSubtype="4" fill="hold" grpId="0" nodeType="afterEffect">
                                  <p:stCondLst>
                                    <p:cond delay="0"/>
                                  </p:stCondLst>
                                  <p:childTnLst>
                                    <p:set>
                                      <p:cBhvr>
                                        <p:cTn id="39" dur="1" fill="hold">
                                          <p:stCondLst>
                                            <p:cond delay="0"/>
                                          </p:stCondLst>
                                        </p:cTn>
                                        <p:tgtEl>
                                          <p:spTgt spid="21518"/>
                                        </p:tgtEl>
                                        <p:attrNameLst>
                                          <p:attrName>style.visibility</p:attrName>
                                        </p:attrNameLst>
                                      </p:cBhvr>
                                      <p:to>
                                        <p:strVal val="visible"/>
                                      </p:to>
                                    </p:set>
                                    <p:animEffect transition="in" filter="wipe(down)">
                                      <p:cBhvr>
                                        <p:cTn id="40" dur="500"/>
                                        <p:tgtEl>
                                          <p:spTgt spid="21518"/>
                                        </p:tgtEl>
                                      </p:cBhvr>
                                    </p:animEffect>
                                  </p:childTnLst>
                                </p:cTn>
                              </p:par>
                              <p:par>
                                <p:cTn id="41" presetID="22" presetClass="entr" presetSubtype="4" fill="hold" grpId="0" nodeType="withEffect">
                                  <p:stCondLst>
                                    <p:cond delay="100"/>
                                  </p:stCondLst>
                                  <p:childTnLst>
                                    <p:set>
                                      <p:cBhvr>
                                        <p:cTn id="42" dur="1" fill="hold">
                                          <p:stCondLst>
                                            <p:cond delay="0"/>
                                          </p:stCondLst>
                                        </p:cTn>
                                        <p:tgtEl>
                                          <p:spTgt spid="21522"/>
                                        </p:tgtEl>
                                        <p:attrNameLst>
                                          <p:attrName>style.visibility</p:attrName>
                                        </p:attrNameLst>
                                      </p:cBhvr>
                                      <p:to>
                                        <p:strVal val="visible"/>
                                      </p:to>
                                    </p:set>
                                    <p:animEffect transition="in" filter="wipe(down)">
                                      <p:cBhvr>
                                        <p:cTn id="43" dur="500"/>
                                        <p:tgtEl>
                                          <p:spTgt spid="21522"/>
                                        </p:tgtEl>
                                      </p:cBhvr>
                                    </p:animEffect>
                                  </p:childTnLst>
                                </p:cTn>
                              </p:par>
                              <p:par>
                                <p:cTn id="44" presetID="22" presetClass="entr" presetSubtype="8" fill="hold" grpId="0" nodeType="withEffect">
                                  <p:stCondLst>
                                    <p:cond delay="300"/>
                                  </p:stCondLst>
                                  <p:childTnLst>
                                    <p:set>
                                      <p:cBhvr>
                                        <p:cTn id="45" dur="1" fill="hold">
                                          <p:stCondLst>
                                            <p:cond delay="0"/>
                                          </p:stCondLst>
                                        </p:cTn>
                                        <p:tgtEl>
                                          <p:spTgt spid="21519"/>
                                        </p:tgtEl>
                                        <p:attrNameLst>
                                          <p:attrName>style.visibility</p:attrName>
                                        </p:attrNameLst>
                                      </p:cBhvr>
                                      <p:to>
                                        <p:strVal val="visible"/>
                                      </p:to>
                                    </p:set>
                                    <p:animEffect transition="in" filter="wipe(left)">
                                      <p:cBhvr>
                                        <p:cTn id="46" dur="500"/>
                                        <p:tgtEl>
                                          <p:spTgt spid="2151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1576"/>
                                        </p:tgtEl>
                                        <p:attrNameLst>
                                          <p:attrName>style.visibility</p:attrName>
                                        </p:attrNameLst>
                                      </p:cBhvr>
                                      <p:to>
                                        <p:strVal val="visible"/>
                                      </p:to>
                                    </p:set>
                                    <p:animEffect transition="in" filter="wipe(down)">
                                      <p:cBhvr>
                                        <p:cTn id="49" dur="500"/>
                                        <p:tgtEl>
                                          <p:spTgt spid="21576"/>
                                        </p:tgtEl>
                                      </p:cBhvr>
                                    </p:animEffect>
                                  </p:childTnLst>
                                </p:cTn>
                              </p:par>
                              <p:par>
                                <p:cTn id="50" presetID="22" presetClass="entr" presetSubtype="2" fill="hold" grpId="0" nodeType="withEffect">
                                  <p:stCondLst>
                                    <p:cond delay="200"/>
                                  </p:stCondLst>
                                  <p:childTnLst>
                                    <p:set>
                                      <p:cBhvr>
                                        <p:cTn id="51" dur="1" fill="hold">
                                          <p:stCondLst>
                                            <p:cond delay="0"/>
                                          </p:stCondLst>
                                        </p:cTn>
                                        <p:tgtEl>
                                          <p:spTgt spid="21517"/>
                                        </p:tgtEl>
                                        <p:attrNameLst>
                                          <p:attrName>style.visibility</p:attrName>
                                        </p:attrNameLst>
                                      </p:cBhvr>
                                      <p:to>
                                        <p:strVal val="visible"/>
                                      </p:to>
                                    </p:set>
                                    <p:animEffect transition="in" filter="wipe(right)">
                                      <p:cBhvr>
                                        <p:cTn id="52" dur="500"/>
                                        <p:tgtEl>
                                          <p:spTgt spid="21517"/>
                                        </p:tgtEl>
                                      </p:cBhvr>
                                    </p:animEffect>
                                  </p:childTnLst>
                                </p:cTn>
                              </p:par>
                              <p:par>
                                <p:cTn id="53" presetID="22" presetClass="entr" presetSubtype="2" fill="hold" grpId="0" nodeType="withEffect">
                                  <p:stCondLst>
                                    <p:cond delay="300"/>
                                  </p:stCondLst>
                                  <p:childTnLst>
                                    <p:set>
                                      <p:cBhvr>
                                        <p:cTn id="54" dur="1" fill="hold">
                                          <p:stCondLst>
                                            <p:cond delay="0"/>
                                          </p:stCondLst>
                                        </p:cTn>
                                        <p:tgtEl>
                                          <p:spTgt spid="21524"/>
                                        </p:tgtEl>
                                        <p:attrNameLst>
                                          <p:attrName>style.visibility</p:attrName>
                                        </p:attrNameLst>
                                      </p:cBhvr>
                                      <p:to>
                                        <p:strVal val="visible"/>
                                      </p:to>
                                    </p:set>
                                    <p:animEffect transition="in" filter="wipe(right)">
                                      <p:cBhvr>
                                        <p:cTn id="55" dur="500"/>
                                        <p:tgtEl>
                                          <p:spTgt spid="21524"/>
                                        </p:tgtEl>
                                      </p:cBhvr>
                                    </p:animEffect>
                                  </p:childTnLst>
                                </p:cTn>
                              </p:par>
                              <p:par>
                                <p:cTn id="56" presetID="22" presetClass="entr" presetSubtype="2" fill="hold" grpId="0" nodeType="withEffect">
                                  <p:stCondLst>
                                    <p:cond delay="400"/>
                                  </p:stCondLst>
                                  <p:childTnLst>
                                    <p:set>
                                      <p:cBhvr>
                                        <p:cTn id="57" dur="1" fill="hold">
                                          <p:stCondLst>
                                            <p:cond delay="0"/>
                                          </p:stCondLst>
                                        </p:cTn>
                                        <p:tgtEl>
                                          <p:spTgt spid="21574"/>
                                        </p:tgtEl>
                                        <p:attrNameLst>
                                          <p:attrName>style.visibility</p:attrName>
                                        </p:attrNameLst>
                                      </p:cBhvr>
                                      <p:to>
                                        <p:strVal val="visible"/>
                                      </p:to>
                                    </p:set>
                                    <p:animEffect transition="in" filter="wipe(right)">
                                      <p:cBhvr>
                                        <p:cTn id="58" dur="500"/>
                                        <p:tgtEl>
                                          <p:spTgt spid="21574"/>
                                        </p:tgtEl>
                                      </p:cBhvr>
                                    </p:animEffect>
                                  </p:childTnLst>
                                </p:cTn>
                              </p:par>
                              <p:par>
                                <p:cTn id="59" presetID="22" presetClass="entr" presetSubtype="2" fill="hold" grpId="0" nodeType="withEffect">
                                  <p:stCondLst>
                                    <p:cond delay="300"/>
                                  </p:stCondLst>
                                  <p:childTnLst>
                                    <p:set>
                                      <p:cBhvr>
                                        <p:cTn id="60" dur="1" fill="hold">
                                          <p:stCondLst>
                                            <p:cond delay="0"/>
                                          </p:stCondLst>
                                        </p:cTn>
                                        <p:tgtEl>
                                          <p:spTgt spid="21523"/>
                                        </p:tgtEl>
                                        <p:attrNameLst>
                                          <p:attrName>style.visibility</p:attrName>
                                        </p:attrNameLst>
                                      </p:cBhvr>
                                      <p:to>
                                        <p:strVal val="visible"/>
                                      </p:to>
                                    </p:set>
                                    <p:animEffect transition="in" filter="wipe(right)">
                                      <p:cBhvr>
                                        <p:cTn id="61" dur="500"/>
                                        <p:tgtEl>
                                          <p:spTgt spid="21523"/>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1525"/>
                                        </p:tgtEl>
                                        <p:attrNameLst>
                                          <p:attrName>style.visibility</p:attrName>
                                        </p:attrNameLst>
                                      </p:cBhvr>
                                      <p:to>
                                        <p:strVal val="visible"/>
                                      </p:to>
                                    </p:set>
                                    <p:animEffect transition="in" filter="wipe(up)">
                                      <p:cBhvr>
                                        <p:cTn id="64" dur="500"/>
                                        <p:tgtEl>
                                          <p:spTgt spid="2152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1516"/>
                                        </p:tgtEl>
                                        <p:attrNameLst>
                                          <p:attrName>style.visibility</p:attrName>
                                        </p:attrNameLst>
                                      </p:cBhvr>
                                      <p:to>
                                        <p:strVal val="visible"/>
                                      </p:to>
                                    </p:set>
                                    <p:animEffect transition="in" filter="wipe(up)">
                                      <p:cBhvr>
                                        <p:cTn id="67" dur="500"/>
                                        <p:tgtEl>
                                          <p:spTgt spid="21516"/>
                                        </p:tgtEl>
                                      </p:cBhvr>
                                    </p:animEffect>
                                  </p:childTnLst>
                                </p:cTn>
                              </p:par>
                              <p:par>
                                <p:cTn id="68" presetID="22" presetClass="entr" presetSubtype="1" fill="hold" grpId="0" nodeType="withEffect">
                                  <p:stCondLst>
                                    <p:cond delay="100"/>
                                  </p:stCondLst>
                                  <p:childTnLst>
                                    <p:set>
                                      <p:cBhvr>
                                        <p:cTn id="69" dur="1" fill="hold">
                                          <p:stCondLst>
                                            <p:cond delay="0"/>
                                          </p:stCondLst>
                                        </p:cTn>
                                        <p:tgtEl>
                                          <p:spTgt spid="21515"/>
                                        </p:tgtEl>
                                        <p:attrNameLst>
                                          <p:attrName>style.visibility</p:attrName>
                                        </p:attrNameLst>
                                      </p:cBhvr>
                                      <p:to>
                                        <p:strVal val="visible"/>
                                      </p:to>
                                    </p:set>
                                    <p:animEffect transition="in" filter="wipe(up)">
                                      <p:cBhvr>
                                        <p:cTn id="70" dur="500"/>
                                        <p:tgtEl>
                                          <p:spTgt spid="21515"/>
                                        </p:tgtEl>
                                      </p:cBhvr>
                                    </p:animEffect>
                                  </p:childTnLst>
                                </p:cTn>
                              </p:par>
                              <p:par>
                                <p:cTn id="71" presetID="22" presetClass="entr" presetSubtype="1" fill="hold" grpId="0" nodeType="withEffect">
                                  <p:stCondLst>
                                    <p:cond delay="200"/>
                                  </p:stCondLst>
                                  <p:childTnLst>
                                    <p:set>
                                      <p:cBhvr>
                                        <p:cTn id="72" dur="1" fill="hold">
                                          <p:stCondLst>
                                            <p:cond delay="0"/>
                                          </p:stCondLst>
                                        </p:cTn>
                                        <p:tgtEl>
                                          <p:spTgt spid="21514"/>
                                        </p:tgtEl>
                                        <p:attrNameLst>
                                          <p:attrName>style.visibility</p:attrName>
                                        </p:attrNameLst>
                                      </p:cBhvr>
                                      <p:to>
                                        <p:strVal val="visible"/>
                                      </p:to>
                                    </p:set>
                                    <p:animEffect transition="in" filter="wipe(up)">
                                      <p:cBhvr>
                                        <p:cTn id="73" dur="500"/>
                                        <p:tgtEl>
                                          <p:spTgt spid="21514"/>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1513"/>
                                        </p:tgtEl>
                                        <p:attrNameLst>
                                          <p:attrName>style.visibility</p:attrName>
                                        </p:attrNameLst>
                                      </p:cBhvr>
                                      <p:to>
                                        <p:strVal val="visible"/>
                                      </p:to>
                                    </p:set>
                                    <p:animEffect transition="in" filter="wipe(left)">
                                      <p:cBhvr>
                                        <p:cTn id="76" dur="500"/>
                                        <p:tgtEl>
                                          <p:spTgt spid="21513"/>
                                        </p:tgtEl>
                                      </p:cBhvr>
                                    </p:animEffect>
                                  </p:childTnLst>
                                </p:cTn>
                              </p:par>
                              <p:par>
                                <p:cTn id="77" presetID="22" presetClass="entr" presetSubtype="8" fill="hold" grpId="0" nodeType="withEffect">
                                  <p:stCondLst>
                                    <p:cond delay="400"/>
                                  </p:stCondLst>
                                  <p:childTnLst>
                                    <p:set>
                                      <p:cBhvr>
                                        <p:cTn id="78" dur="1" fill="hold">
                                          <p:stCondLst>
                                            <p:cond delay="0"/>
                                          </p:stCondLst>
                                        </p:cTn>
                                        <p:tgtEl>
                                          <p:spTgt spid="21575"/>
                                        </p:tgtEl>
                                        <p:attrNameLst>
                                          <p:attrName>style.visibility</p:attrName>
                                        </p:attrNameLst>
                                      </p:cBhvr>
                                      <p:to>
                                        <p:strVal val="visible"/>
                                      </p:to>
                                    </p:set>
                                    <p:animEffect transition="in" filter="wipe(left)">
                                      <p:cBhvr>
                                        <p:cTn id="79" dur="500"/>
                                        <p:tgtEl>
                                          <p:spTgt spid="21575"/>
                                        </p:tgtEl>
                                      </p:cBhvr>
                                    </p:animEffect>
                                  </p:childTnLst>
                                </p:cTn>
                              </p:par>
                              <p:par>
                                <p:cTn id="80" presetID="22" presetClass="entr" presetSubtype="8" fill="hold" grpId="0" nodeType="withEffect">
                                  <p:stCondLst>
                                    <p:cond delay="300"/>
                                  </p:stCondLst>
                                  <p:childTnLst>
                                    <p:set>
                                      <p:cBhvr>
                                        <p:cTn id="81" dur="1" fill="hold">
                                          <p:stCondLst>
                                            <p:cond delay="0"/>
                                          </p:stCondLst>
                                        </p:cTn>
                                        <p:tgtEl>
                                          <p:spTgt spid="21520"/>
                                        </p:tgtEl>
                                        <p:attrNameLst>
                                          <p:attrName>style.visibility</p:attrName>
                                        </p:attrNameLst>
                                      </p:cBhvr>
                                      <p:to>
                                        <p:strVal val="visible"/>
                                      </p:to>
                                    </p:set>
                                    <p:animEffect transition="in" filter="wipe(left)">
                                      <p:cBhvr>
                                        <p:cTn id="82" dur="500"/>
                                        <p:tgtEl>
                                          <p:spTgt spid="2152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1521"/>
                                        </p:tgtEl>
                                        <p:attrNameLst>
                                          <p:attrName>style.visibility</p:attrName>
                                        </p:attrNameLst>
                                      </p:cBhvr>
                                      <p:to>
                                        <p:strVal val="visible"/>
                                      </p:to>
                                    </p:set>
                                    <p:animEffect transition="in" filter="wipe(left)">
                                      <p:cBhvr>
                                        <p:cTn id="85" dur="500"/>
                                        <p:tgtEl>
                                          <p:spTgt spid="21521"/>
                                        </p:tgtEl>
                                      </p:cBhvr>
                                    </p:animEffect>
                                  </p:childTnLst>
                                </p:cTn>
                              </p:par>
                            </p:childTnLst>
                          </p:cTn>
                        </p:par>
                        <p:par>
                          <p:cTn id="86" fill="hold">
                            <p:stCondLst>
                              <p:cond delay="3240"/>
                            </p:stCondLst>
                            <p:childTnLst>
                              <p:par>
                                <p:cTn id="87" presetID="10" presetClass="entr" presetSubtype="0" fill="hold" nodeType="afterEffect">
                                  <p:stCondLst>
                                    <p:cond delay="200"/>
                                  </p:stCondLst>
                                  <p:childTnLst>
                                    <p:set>
                                      <p:cBhvr>
                                        <p:cTn id="88" dur="1" fill="hold">
                                          <p:stCondLst>
                                            <p:cond delay="0"/>
                                          </p:stCondLst>
                                        </p:cTn>
                                        <p:tgtEl>
                                          <p:spTgt spid="21544"/>
                                        </p:tgtEl>
                                        <p:attrNameLst>
                                          <p:attrName>style.visibility</p:attrName>
                                        </p:attrNameLst>
                                      </p:cBhvr>
                                      <p:to>
                                        <p:strVal val="visible"/>
                                      </p:to>
                                    </p:set>
                                    <p:anim calcmode="lin" valueType="num">
                                      <p:cBhvr>
                                        <p:cTn id="89" dur="500" fill="hold"/>
                                        <p:tgtEl>
                                          <p:spTgt spid="21544"/>
                                        </p:tgtEl>
                                        <p:attrNameLst>
                                          <p:attrName>ppt_w</p:attrName>
                                        </p:attrNameLst>
                                      </p:cBhvr>
                                      <p:tavLst>
                                        <p:tav tm="0">
                                          <p:val>
                                            <p:fltVal val="0"/>
                                          </p:val>
                                        </p:tav>
                                        <p:tav tm="100000">
                                          <p:val>
                                            <p:strVal val="#ppt_w"/>
                                          </p:val>
                                        </p:tav>
                                      </p:tavLst>
                                    </p:anim>
                                    <p:anim calcmode="lin" valueType="num">
                                      <p:cBhvr>
                                        <p:cTn id="90" dur="500" fill="hold"/>
                                        <p:tgtEl>
                                          <p:spTgt spid="21544"/>
                                        </p:tgtEl>
                                        <p:attrNameLst>
                                          <p:attrName>ppt_h</p:attrName>
                                        </p:attrNameLst>
                                      </p:cBhvr>
                                      <p:tavLst>
                                        <p:tav tm="0">
                                          <p:val>
                                            <p:fltVal val="0"/>
                                          </p:val>
                                        </p:tav>
                                        <p:tav tm="100000">
                                          <p:val>
                                            <p:strVal val="#ppt_h"/>
                                          </p:val>
                                        </p:tav>
                                      </p:tavLst>
                                    </p:anim>
                                    <p:animEffect transition="in" filter="fade">
                                      <p:cBhvr>
                                        <p:cTn id="91" dur="500"/>
                                        <p:tgtEl>
                                          <p:spTgt spid="21544"/>
                                        </p:tgtEl>
                                      </p:cBhvr>
                                    </p:animEffect>
                                  </p:childTnLst>
                                </p:cTn>
                              </p:par>
                              <p:par>
                                <p:cTn id="92" presetID="10" presetClass="entr" presetSubtype="0" fill="hold" nodeType="withEffect">
                                  <p:stCondLst>
                                    <p:cond delay="0"/>
                                  </p:stCondLst>
                                  <p:childTnLst>
                                    <p:set>
                                      <p:cBhvr>
                                        <p:cTn id="93" dur="1" fill="hold">
                                          <p:stCondLst>
                                            <p:cond delay="0"/>
                                          </p:stCondLst>
                                        </p:cTn>
                                        <p:tgtEl>
                                          <p:spTgt spid="21583"/>
                                        </p:tgtEl>
                                        <p:attrNameLst>
                                          <p:attrName>style.visibility</p:attrName>
                                        </p:attrNameLst>
                                      </p:cBhvr>
                                      <p:to>
                                        <p:strVal val="visible"/>
                                      </p:to>
                                    </p:set>
                                    <p:anim calcmode="lin" valueType="num">
                                      <p:cBhvr>
                                        <p:cTn id="94" dur="500" fill="hold"/>
                                        <p:tgtEl>
                                          <p:spTgt spid="21583"/>
                                        </p:tgtEl>
                                        <p:attrNameLst>
                                          <p:attrName>ppt_w</p:attrName>
                                        </p:attrNameLst>
                                      </p:cBhvr>
                                      <p:tavLst>
                                        <p:tav tm="0">
                                          <p:val>
                                            <p:fltVal val="0"/>
                                          </p:val>
                                        </p:tav>
                                        <p:tav tm="100000">
                                          <p:val>
                                            <p:strVal val="#ppt_w"/>
                                          </p:val>
                                        </p:tav>
                                      </p:tavLst>
                                    </p:anim>
                                    <p:anim calcmode="lin" valueType="num">
                                      <p:cBhvr>
                                        <p:cTn id="95" dur="500" fill="hold"/>
                                        <p:tgtEl>
                                          <p:spTgt spid="21583"/>
                                        </p:tgtEl>
                                        <p:attrNameLst>
                                          <p:attrName>ppt_h</p:attrName>
                                        </p:attrNameLst>
                                      </p:cBhvr>
                                      <p:tavLst>
                                        <p:tav tm="0">
                                          <p:val>
                                            <p:fltVal val="0"/>
                                          </p:val>
                                        </p:tav>
                                        <p:tav tm="100000">
                                          <p:val>
                                            <p:strVal val="#ppt_h"/>
                                          </p:val>
                                        </p:tav>
                                      </p:tavLst>
                                    </p:anim>
                                    <p:animEffect transition="in" filter="fade">
                                      <p:cBhvr>
                                        <p:cTn id="96" dur="500"/>
                                        <p:tgtEl>
                                          <p:spTgt spid="21583"/>
                                        </p:tgtEl>
                                      </p:cBhvr>
                                    </p:animEffect>
                                  </p:childTnLst>
                                </p:cTn>
                              </p:par>
                              <p:par>
                                <p:cTn id="97" presetID="10" presetClass="entr" presetSubtype="0" fill="hold" nodeType="withEffect">
                                  <p:stCondLst>
                                    <p:cond delay="200"/>
                                  </p:stCondLst>
                                  <p:childTnLst>
                                    <p:set>
                                      <p:cBhvr>
                                        <p:cTn id="98" dur="1" fill="hold">
                                          <p:stCondLst>
                                            <p:cond delay="0"/>
                                          </p:stCondLst>
                                        </p:cTn>
                                        <p:tgtEl>
                                          <p:spTgt spid="21562"/>
                                        </p:tgtEl>
                                        <p:attrNameLst>
                                          <p:attrName>style.visibility</p:attrName>
                                        </p:attrNameLst>
                                      </p:cBhvr>
                                      <p:to>
                                        <p:strVal val="visible"/>
                                      </p:to>
                                    </p:set>
                                    <p:anim calcmode="lin" valueType="num">
                                      <p:cBhvr>
                                        <p:cTn id="99" dur="500" fill="hold"/>
                                        <p:tgtEl>
                                          <p:spTgt spid="21562"/>
                                        </p:tgtEl>
                                        <p:attrNameLst>
                                          <p:attrName>ppt_w</p:attrName>
                                        </p:attrNameLst>
                                      </p:cBhvr>
                                      <p:tavLst>
                                        <p:tav tm="0">
                                          <p:val>
                                            <p:fltVal val="0"/>
                                          </p:val>
                                        </p:tav>
                                        <p:tav tm="100000">
                                          <p:val>
                                            <p:strVal val="#ppt_w"/>
                                          </p:val>
                                        </p:tav>
                                      </p:tavLst>
                                    </p:anim>
                                    <p:anim calcmode="lin" valueType="num">
                                      <p:cBhvr>
                                        <p:cTn id="100" dur="500" fill="hold"/>
                                        <p:tgtEl>
                                          <p:spTgt spid="21562"/>
                                        </p:tgtEl>
                                        <p:attrNameLst>
                                          <p:attrName>ppt_h</p:attrName>
                                        </p:attrNameLst>
                                      </p:cBhvr>
                                      <p:tavLst>
                                        <p:tav tm="0">
                                          <p:val>
                                            <p:fltVal val="0"/>
                                          </p:val>
                                        </p:tav>
                                        <p:tav tm="100000">
                                          <p:val>
                                            <p:strVal val="#ppt_h"/>
                                          </p:val>
                                        </p:tav>
                                      </p:tavLst>
                                    </p:anim>
                                    <p:animEffect transition="in" filter="fade">
                                      <p:cBhvr>
                                        <p:cTn id="101" dur="500"/>
                                        <p:tgtEl>
                                          <p:spTgt spid="21562"/>
                                        </p:tgtEl>
                                      </p:cBhvr>
                                    </p:animEffect>
                                  </p:childTnLst>
                                </p:cTn>
                              </p:par>
                              <p:par>
                                <p:cTn id="102" presetID="10" presetClass="entr" presetSubtype="0" fill="hold" nodeType="withEffect">
                                  <p:stCondLst>
                                    <p:cond delay="100"/>
                                  </p:stCondLst>
                                  <p:childTnLst>
                                    <p:set>
                                      <p:cBhvr>
                                        <p:cTn id="103" dur="1" fill="hold">
                                          <p:stCondLst>
                                            <p:cond delay="0"/>
                                          </p:stCondLst>
                                        </p:cTn>
                                        <p:tgtEl>
                                          <p:spTgt spid="21550"/>
                                        </p:tgtEl>
                                        <p:attrNameLst>
                                          <p:attrName>style.visibility</p:attrName>
                                        </p:attrNameLst>
                                      </p:cBhvr>
                                      <p:to>
                                        <p:strVal val="visible"/>
                                      </p:to>
                                    </p:set>
                                    <p:anim calcmode="lin" valueType="num">
                                      <p:cBhvr>
                                        <p:cTn id="104" dur="500" fill="hold"/>
                                        <p:tgtEl>
                                          <p:spTgt spid="21550"/>
                                        </p:tgtEl>
                                        <p:attrNameLst>
                                          <p:attrName>ppt_w</p:attrName>
                                        </p:attrNameLst>
                                      </p:cBhvr>
                                      <p:tavLst>
                                        <p:tav tm="0">
                                          <p:val>
                                            <p:fltVal val="0"/>
                                          </p:val>
                                        </p:tav>
                                        <p:tav tm="100000">
                                          <p:val>
                                            <p:strVal val="#ppt_w"/>
                                          </p:val>
                                        </p:tav>
                                      </p:tavLst>
                                    </p:anim>
                                    <p:anim calcmode="lin" valueType="num">
                                      <p:cBhvr>
                                        <p:cTn id="105" dur="500" fill="hold"/>
                                        <p:tgtEl>
                                          <p:spTgt spid="21550"/>
                                        </p:tgtEl>
                                        <p:attrNameLst>
                                          <p:attrName>ppt_h</p:attrName>
                                        </p:attrNameLst>
                                      </p:cBhvr>
                                      <p:tavLst>
                                        <p:tav tm="0">
                                          <p:val>
                                            <p:fltVal val="0"/>
                                          </p:val>
                                        </p:tav>
                                        <p:tav tm="100000">
                                          <p:val>
                                            <p:strVal val="#ppt_h"/>
                                          </p:val>
                                        </p:tav>
                                      </p:tavLst>
                                    </p:anim>
                                    <p:animEffect transition="in" filter="fade">
                                      <p:cBhvr>
                                        <p:cTn id="106" dur="500"/>
                                        <p:tgtEl>
                                          <p:spTgt spid="21550"/>
                                        </p:tgtEl>
                                      </p:cBhvr>
                                    </p:animEffect>
                                  </p:childTnLst>
                                </p:cTn>
                              </p:par>
                              <p:par>
                                <p:cTn id="107" presetID="10" presetClass="entr" presetSubtype="0" fill="hold" nodeType="withEffect">
                                  <p:stCondLst>
                                    <p:cond delay="300"/>
                                  </p:stCondLst>
                                  <p:childTnLst>
                                    <p:set>
                                      <p:cBhvr>
                                        <p:cTn id="108" dur="1" fill="hold">
                                          <p:stCondLst>
                                            <p:cond delay="0"/>
                                          </p:stCondLst>
                                        </p:cTn>
                                        <p:tgtEl>
                                          <p:spTgt spid="21547"/>
                                        </p:tgtEl>
                                        <p:attrNameLst>
                                          <p:attrName>style.visibility</p:attrName>
                                        </p:attrNameLst>
                                      </p:cBhvr>
                                      <p:to>
                                        <p:strVal val="visible"/>
                                      </p:to>
                                    </p:set>
                                    <p:anim calcmode="lin" valueType="num">
                                      <p:cBhvr>
                                        <p:cTn id="109" dur="500" fill="hold"/>
                                        <p:tgtEl>
                                          <p:spTgt spid="21547"/>
                                        </p:tgtEl>
                                        <p:attrNameLst>
                                          <p:attrName>ppt_w</p:attrName>
                                        </p:attrNameLst>
                                      </p:cBhvr>
                                      <p:tavLst>
                                        <p:tav tm="0">
                                          <p:val>
                                            <p:fltVal val="0"/>
                                          </p:val>
                                        </p:tav>
                                        <p:tav tm="100000">
                                          <p:val>
                                            <p:strVal val="#ppt_w"/>
                                          </p:val>
                                        </p:tav>
                                      </p:tavLst>
                                    </p:anim>
                                    <p:anim calcmode="lin" valueType="num">
                                      <p:cBhvr>
                                        <p:cTn id="110" dur="500" fill="hold"/>
                                        <p:tgtEl>
                                          <p:spTgt spid="21547"/>
                                        </p:tgtEl>
                                        <p:attrNameLst>
                                          <p:attrName>ppt_h</p:attrName>
                                        </p:attrNameLst>
                                      </p:cBhvr>
                                      <p:tavLst>
                                        <p:tav tm="0">
                                          <p:val>
                                            <p:fltVal val="0"/>
                                          </p:val>
                                        </p:tav>
                                        <p:tav tm="100000">
                                          <p:val>
                                            <p:strVal val="#ppt_h"/>
                                          </p:val>
                                        </p:tav>
                                      </p:tavLst>
                                    </p:anim>
                                    <p:animEffect transition="in" filter="fade">
                                      <p:cBhvr>
                                        <p:cTn id="111" dur="500"/>
                                        <p:tgtEl>
                                          <p:spTgt spid="21547"/>
                                        </p:tgtEl>
                                      </p:cBhvr>
                                    </p:animEffect>
                                  </p:childTnLst>
                                </p:cTn>
                              </p:par>
                              <p:par>
                                <p:cTn id="112" presetID="10" presetClass="entr" presetSubtype="0" fill="hold" nodeType="withEffect">
                                  <p:stCondLst>
                                    <p:cond delay="0"/>
                                  </p:stCondLst>
                                  <p:childTnLst>
                                    <p:set>
                                      <p:cBhvr>
                                        <p:cTn id="113" dur="1" fill="hold">
                                          <p:stCondLst>
                                            <p:cond delay="0"/>
                                          </p:stCondLst>
                                        </p:cTn>
                                        <p:tgtEl>
                                          <p:spTgt spid="21553"/>
                                        </p:tgtEl>
                                        <p:attrNameLst>
                                          <p:attrName>style.visibility</p:attrName>
                                        </p:attrNameLst>
                                      </p:cBhvr>
                                      <p:to>
                                        <p:strVal val="visible"/>
                                      </p:to>
                                    </p:set>
                                    <p:anim calcmode="lin" valueType="num">
                                      <p:cBhvr>
                                        <p:cTn id="114" dur="500" fill="hold"/>
                                        <p:tgtEl>
                                          <p:spTgt spid="21553"/>
                                        </p:tgtEl>
                                        <p:attrNameLst>
                                          <p:attrName>ppt_w</p:attrName>
                                        </p:attrNameLst>
                                      </p:cBhvr>
                                      <p:tavLst>
                                        <p:tav tm="0">
                                          <p:val>
                                            <p:fltVal val="0"/>
                                          </p:val>
                                        </p:tav>
                                        <p:tav tm="100000">
                                          <p:val>
                                            <p:strVal val="#ppt_w"/>
                                          </p:val>
                                        </p:tav>
                                      </p:tavLst>
                                    </p:anim>
                                    <p:anim calcmode="lin" valueType="num">
                                      <p:cBhvr>
                                        <p:cTn id="115" dur="500" fill="hold"/>
                                        <p:tgtEl>
                                          <p:spTgt spid="21553"/>
                                        </p:tgtEl>
                                        <p:attrNameLst>
                                          <p:attrName>ppt_h</p:attrName>
                                        </p:attrNameLst>
                                      </p:cBhvr>
                                      <p:tavLst>
                                        <p:tav tm="0">
                                          <p:val>
                                            <p:fltVal val="0"/>
                                          </p:val>
                                        </p:tav>
                                        <p:tav tm="100000">
                                          <p:val>
                                            <p:strVal val="#ppt_h"/>
                                          </p:val>
                                        </p:tav>
                                      </p:tavLst>
                                    </p:anim>
                                    <p:animEffect transition="in" filter="fade">
                                      <p:cBhvr>
                                        <p:cTn id="116" dur="500"/>
                                        <p:tgtEl>
                                          <p:spTgt spid="21553"/>
                                        </p:tgtEl>
                                      </p:cBhvr>
                                    </p:animEffect>
                                  </p:childTnLst>
                                </p:cTn>
                              </p:par>
                              <p:par>
                                <p:cTn id="117" presetID="10" presetClass="entr" presetSubtype="0" fill="hold" nodeType="withEffect">
                                  <p:stCondLst>
                                    <p:cond delay="300"/>
                                  </p:stCondLst>
                                  <p:childTnLst>
                                    <p:set>
                                      <p:cBhvr>
                                        <p:cTn id="118" dur="1" fill="hold">
                                          <p:stCondLst>
                                            <p:cond delay="0"/>
                                          </p:stCondLst>
                                        </p:cTn>
                                        <p:tgtEl>
                                          <p:spTgt spid="21535"/>
                                        </p:tgtEl>
                                        <p:attrNameLst>
                                          <p:attrName>style.visibility</p:attrName>
                                        </p:attrNameLst>
                                      </p:cBhvr>
                                      <p:to>
                                        <p:strVal val="visible"/>
                                      </p:to>
                                    </p:set>
                                    <p:anim calcmode="lin" valueType="num">
                                      <p:cBhvr>
                                        <p:cTn id="119" dur="500" fill="hold"/>
                                        <p:tgtEl>
                                          <p:spTgt spid="21535"/>
                                        </p:tgtEl>
                                        <p:attrNameLst>
                                          <p:attrName>ppt_w</p:attrName>
                                        </p:attrNameLst>
                                      </p:cBhvr>
                                      <p:tavLst>
                                        <p:tav tm="0">
                                          <p:val>
                                            <p:fltVal val="0"/>
                                          </p:val>
                                        </p:tav>
                                        <p:tav tm="100000">
                                          <p:val>
                                            <p:strVal val="#ppt_w"/>
                                          </p:val>
                                        </p:tav>
                                      </p:tavLst>
                                    </p:anim>
                                    <p:anim calcmode="lin" valueType="num">
                                      <p:cBhvr>
                                        <p:cTn id="120" dur="500" fill="hold"/>
                                        <p:tgtEl>
                                          <p:spTgt spid="21535"/>
                                        </p:tgtEl>
                                        <p:attrNameLst>
                                          <p:attrName>ppt_h</p:attrName>
                                        </p:attrNameLst>
                                      </p:cBhvr>
                                      <p:tavLst>
                                        <p:tav tm="0">
                                          <p:val>
                                            <p:fltVal val="0"/>
                                          </p:val>
                                        </p:tav>
                                        <p:tav tm="100000">
                                          <p:val>
                                            <p:strVal val="#ppt_h"/>
                                          </p:val>
                                        </p:tav>
                                      </p:tavLst>
                                    </p:anim>
                                    <p:animEffect transition="in" filter="fade">
                                      <p:cBhvr>
                                        <p:cTn id="121" dur="500"/>
                                        <p:tgtEl>
                                          <p:spTgt spid="21535"/>
                                        </p:tgtEl>
                                      </p:cBhvr>
                                    </p:animEffect>
                                  </p:childTnLst>
                                </p:cTn>
                              </p:par>
                              <p:par>
                                <p:cTn id="122" presetID="10" presetClass="entr" presetSubtype="0" fill="hold" nodeType="withEffect">
                                  <p:stCondLst>
                                    <p:cond delay="400"/>
                                  </p:stCondLst>
                                  <p:childTnLst>
                                    <p:set>
                                      <p:cBhvr>
                                        <p:cTn id="123" dur="1" fill="hold">
                                          <p:stCondLst>
                                            <p:cond delay="0"/>
                                          </p:stCondLst>
                                        </p:cTn>
                                        <p:tgtEl>
                                          <p:spTgt spid="21580"/>
                                        </p:tgtEl>
                                        <p:attrNameLst>
                                          <p:attrName>style.visibility</p:attrName>
                                        </p:attrNameLst>
                                      </p:cBhvr>
                                      <p:to>
                                        <p:strVal val="visible"/>
                                      </p:to>
                                    </p:set>
                                    <p:anim calcmode="lin" valueType="num">
                                      <p:cBhvr>
                                        <p:cTn id="124" dur="500" fill="hold"/>
                                        <p:tgtEl>
                                          <p:spTgt spid="21580"/>
                                        </p:tgtEl>
                                        <p:attrNameLst>
                                          <p:attrName>ppt_w</p:attrName>
                                        </p:attrNameLst>
                                      </p:cBhvr>
                                      <p:tavLst>
                                        <p:tav tm="0">
                                          <p:val>
                                            <p:fltVal val="0"/>
                                          </p:val>
                                        </p:tav>
                                        <p:tav tm="100000">
                                          <p:val>
                                            <p:strVal val="#ppt_w"/>
                                          </p:val>
                                        </p:tav>
                                      </p:tavLst>
                                    </p:anim>
                                    <p:anim calcmode="lin" valueType="num">
                                      <p:cBhvr>
                                        <p:cTn id="125" dur="500" fill="hold"/>
                                        <p:tgtEl>
                                          <p:spTgt spid="21580"/>
                                        </p:tgtEl>
                                        <p:attrNameLst>
                                          <p:attrName>ppt_h</p:attrName>
                                        </p:attrNameLst>
                                      </p:cBhvr>
                                      <p:tavLst>
                                        <p:tav tm="0">
                                          <p:val>
                                            <p:fltVal val="0"/>
                                          </p:val>
                                        </p:tav>
                                        <p:tav tm="100000">
                                          <p:val>
                                            <p:strVal val="#ppt_h"/>
                                          </p:val>
                                        </p:tav>
                                      </p:tavLst>
                                    </p:anim>
                                    <p:animEffect transition="in" filter="fade">
                                      <p:cBhvr>
                                        <p:cTn id="126" dur="500"/>
                                        <p:tgtEl>
                                          <p:spTgt spid="21580"/>
                                        </p:tgtEl>
                                      </p:cBhvr>
                                    </p:animEffect>
                                  </p:childTnLst>
                                </p:cTn>
                              </p:par>
                              <p:par>
                                <p:cTn id="127" presetID="10" presetClass="entr" presetSubtype="0" fill="hold" nodeType="withEffect">
                                  <p:stCondLst>
                                    <p:cond delay="200"/>
                                  </p:stCondLst>
                                  <p:childTnLst>
                                    <p:set>
                                      <p:cBhvr>
                                        <p:cTn id="128" dur="1" fill="hold">
                                          <p:stCondLst>
                                            <p:cond delay="0"/>
                                          </p:stCondLst>
                                        </p:cTn>
                                        <p:tgtEl>
                                          <p:spTgt spid="21538"/>
                                        </p:tgtEl>
                                        <p:attrNameLst>
                                          <p:attrName>style.visibility</p:attrName>
                                        </p:attrNameLst>
                                      </p:cBhvr>
                                      <p:to>
                                        <p:strVal val="visible"/>
                                      </p:to>
                                    </p:set>
                                    <p:anim calcmode="lin" valueType="num">
                                      <p:cBhvr>
                                        <p:cTn id="129" dur="500" fill="hold"/>
                                        <p:tgtEl>
                                          <p:spTgt spid="21538"/>
                                        </p:tgtEl>
                                        <p:attrNameLst>
                                          <p:attrName>ppt_w</p:attrName>
                                        </p:attrNameLst>
                                      </p:cBhvr>
                                      <p:tavLst>
                                        <p:tav tm="0">
                                          <p:val>
                                            <p:fltVal val="0"/>
                                          </p:val>
                                        </p:tav>
                                        <p:tav tm="100000">
                                          <p:val>
                                            <p:strVal val="#ppt_w"/>
                                          </p:val>
                                        </p:tav>
                                      </p:tavLst>
                                    </p:anim>
                                    <p:anim calcmode="lin" valueType="num">
                                      <p:cBhvr>
                                        <p:cTn id="130" dur="500" fill="hold"/>
                                        <p:tgtEl>
                                          <p:spTgt spid="21538"/>
                                        </p:tgtEl>
                                        <p:attrNameLst>
                                          <p:attrName>ppt_h</p:attrName>
                                        </p:attrNameLst>
                                      </p:cBhvr>
                                      <p:tavLst>
                                        <p:tav tm="0">
                                          <p:val>
                                            <p:fltVal val="0"/>
                                          </p:val>
                                        </p:tav>
                                        <p:tav tm="100000">
                                          <p:val>
                                            <p:strVal val="#ppt_h"/>
                                          </p:val>
                                        </p:tav>
                                      </p:tavLst>
                                    </p:anim>
                                    <p:animEffect transition="in" filter="fade">
                                      <p:cBhvr>
                                        <p:cTn id="131" dur="500"/>
                                        <p:tgtEl>
                                          <p:spTgt spid="21538"/>
                                        </p:tgtEl>
                                      </p:cBhvr>
                                    </p:animEffect>
                                  </p:childTnLst>
                                </p:cTn>
                              </p:par>
                              <p:par>
                                <p:cTn id="132" presetID="10" presetClass="entr" presetSubtype="0" fill="hold" nodeType="withEffect">
                                  <p:stCondLst>
                                    <p:cond delay="200"/>
                                  </p:stCondLst>
                                  <p:childTnLst>
                                    <p:set>
                                      <p:cBhvr>
                                        <p:cTn id="133" dur="1" fill="hold">
                                          <p:stCondLst>
                                            <p:cond delay="0"/>
                                          </p:stCondLst>
                                        </p:cTn>
                                        <p:tgtEl>
                                          <p:spTgt spid="21556"/>
                                        </p:tgtEl>
                                        <p:attrNameLst>
                                          <p:attrName>style.visibility</p:attrName>
                                        </p:attrNameLst>
                                      </p:cBhvr>
                                      <p:to>
                                        <p:strVal val="visible"/>
                                      </p:to>
                                    </p:set>
                                    <p:anim calcmode="lin" valueType="num">
                                      <p:cBhvr>
                                        <p:cTn id="134" dur="500" fill="hold"/>
                                        <p:tgtEl>
                                          <p:spTgt spid="21556"/>
                                        </p:tgtEl>
                                        <p:attrNameLst>
                                          <p:attrName>ppt_w</p:attrName>
                                        </p:attrNameLst>
                                      </p:cBhvr>
                                      <p:tavLst>
                                        <p:tav tm="0">
                                          <p:val>
                                            <p:fltVal val="0"/>
                                          </p:val>
                                        </p:tav>
                                        <p:tav tm="100000">
                                          <p:val>
                                            <p:strVal val="#ppt_w"/>
                                          </p:val>
                                        </p:tav>
                                      </p:tavLst>
                                    </p:anim>
                                    <p:anim calcmode="lin" valueType="num">
                                      <p:cBhvr>
                                        <p:cTn id="135" dur="500" fill="hold"/>
                                        <p:tgtEl>
                                          <p:spTgt spid="21556"/>
                                        </p:tgtEl>
                                        <p:attrNameLst>
                                          <p:attrName>ppt_h</p:attrName>
                                        </p:attrNameLst>
                                      </p:cBhvr>
                                      <p:tavLst>
                                        <p:tav tm="0">
                                          <p:val>
                                            <p:fltVal val="0"/>
                                          </p:val>
                                        </p:tav>
                                        <p:tav tm="100000">
                                          <p:val>
                                            <p:strVal val="#ppt_h"/>
                                          </p:val>
                                        </p:tav>
                                      </p:tavLst>
                                    </p:anim>
                                    <p:animEffect transition="in" filter="fade">
                                      <p:cBhvr>
                                        <p:cTn id="136" dur="500"/>
                                        <p:tgtEl>
                                          <p:spTgt spid="21556"/>
                                        </p:tgtEl>
                                      </p:cBhvr>
                                    </p:animEffect>
                                  </p:childTnLst>
                                </p:cTn>
                              </p:par>
                              <p:par>
                                <p:cTn id="137" presetID="10" presetClass="entr" presetSubtype="0" fill="hold" nodeType="withEffect">
                                  <p:stCondLst>
                                    <p:cond delay="100"/>
                                  </p:stCondLst>
                                  <p:childTnLst>
                                    <p:set>
                                      <p:cBhvr>
                                        <p:cTn id="138" dur="1" fill="hold">
                                          <p:stCondLst>
                                            <p:cond delay="0"/>
                                          </p:stCondLst>
                                        </p:cTn>
                                        <p:tgtEl>
                                          <p:spTgt spid="21571"/>
                                        </p:tgtEl>
                                        <p:attrNameLst>
                                          <p:attrName>style.visibility</p:attrName>
                                        </p:attrNameLst>
                                      </p:cBhvr>
                                      <p:to>
                                        <p:strVal val="visible"/>
                                      </p:to>
                                    </p:set>
                                    <p:anim calcmode="lin" valueType="num">
                                      <p:cBhvr>
                                        <p:cTn id="139" dur="500" fill="hold"/>
                                        <p:tgtEl>
                                          <p:spTgt spid="21571"/>
                                        </p:tgtEl>
                                        <p:attrNameLst>
                                          <p:attrName>ppt_w</p:attrName>
                                        </p:attrNameLst>
                                      </p:cBhvr>
                                      <p:tavLst>
                                        <p:tav tm="0">
                                          <p:val>
                                            <p:fltVal val="0"/>
                                          </p:val>
                                        </p:tav>
                                        <p:tav tm="100000">
                                          <p:val>
                                            <p:strVal val="#ppt_w"/>
                                          </p:val>
                                        </p:tav>
                                      </p:tavLst>
                                    </p:anim>
                                    <p:anim calcmode="lin" valueType="num">
                                      <p:cBhvr>
                                        <p:cTn id="140" dur="500" fill="hold"/>
                                        <p:tgtEl>
                                          <p:spTgt spid="21571"/>
                                        </p:tgtEl>
                                        <p:attrNameLst>
                                          <p:attrName>ppt_h</p:attrName>
                                        </p:attrNameLst>
                                      </p:cBhvr>
                                      <p:tavLst>
                                        <p:tav tm="0">
                                          <p:val>
                                            <p:fltVal val="0"/>
                                          </p:val>
                                        </p:tav>
                                        <p:tav tm="100000">
                                          <p:val>
                                            <p:strVal val="#ppt_h"/>
                                          </p:val>
                                        </p:tav>
                                      </p:tavLst>
                                    </p:anim>
                                    <p:animEffect transition="in" filter="fade">
                                      <p:cBhvr>
                                        <p:cTn id="141" dur="500"/>
                                        <p:tgtEl>
                                          <p:spTgt spid="21571"/>
                                        </p:tgtEl>
                                      </p:cBhvr>
                                    </p:animEffect>
                                  </p:childTnLst>
                                </p:cTn>
                              </p:par>
                              <p:par>
                                <p:cTn id="142" presetID="10" presetClass="entr" presetSubtype="0" fill="hold" nodeType="withEffect">
                                  <p:stCondLst>
                                    <p:cond delay="0"/>
                                  </p:stCondLst>
                                  <p:childTnLst>
                                    <p:set>
                                      <p:cBhvr>
                                        <p:cTn id="143" dur="1" fill="hold">
                                          <p:stCondLst>
                                            <p:cond delay="0"/>
                                          </p:stCondLst>
                                        </p:cTn>
                                        <p:tgtEl>
                                          <p:spTgt spid="21559"/>
                                        </p:tgtEl>
                                        <p:attrNameLst>
                                          <p:attrName>style.visibility</p:attrName>
                                        </p:attrNameLst>
                                      </p:cBhvr>
                                      <p:to>
                                        <p:strVal val="visible"/>
                                      </p:to>
                                    </p:set>
                                    <p:anim calcmode="lin" valueType="num">
                                      <p:cBhvr>
                                        <p:cTn id="144" dur="500" fill="hold"/>
                                        <p:tgtEl>
                                          <p:spTgt spid="21559"/>
                                        </p:tgtEl>
                                        <p:attrNameLst>
                                          <p:attrName>ppt_w</p:attrName>
                                        </p:attrNameLst>
                                      </p:cBhvr>
                                      <p:tavLst>
                                        <p:tav tm="0">
                                          <p:val>
                                            <p:fltVal val="0"/>
                                          </p:val>
                                        </p:tav>
                                        <p:tav tm="100000">
                                          <p:val>
                                            <p:strVal val="#ppt_w"/>
                                          </p:val>
                                        </p:tav>
                                      </p:tavLst>
                                    </p:anim>
                                    <p:anim calcmode="lin" valueType="num">
                                      <p:cBhvr>
                                        <p:cTn id="145" dur="500" fill="hold"/>
                                        <p:tgtEl>
                                          <p:spTgt spid="21559"/>
                                        </p:tgtEl>
                                        <p:attrNameLst>
                                          <p:attrName>ppt_h</p:attrName>
                                        </p:attrNameLst>
                                      </p:cBhvr>
                                      <p:tavLst>
                                        <p:tav tm="0">
                                          <p:val>
                                            <p:fltVal val="0"/>
                                          </p:val>
                                        </p:tav>
                                        <p:tav tm="100000">
                                          <p:val>
                                            <p:strVal val="#ppt_h"/>
                                          </p:val>
                                        </p:tav>
                                      </p:tavLst>
                                    </p:anim>
                                    <p:animEffect transition="in" filter="fade">
                                      <p:cBhvr>
                                        <p:cTn id="146" dur="500"/>
                                        <p:tgtEl>
                                          <p:spTgt spid="21559"/>
                                        </p:tgtEl>
                                      </p:cBhvr>
                                    </p:animEffect>
                                  </p:childTnLst>
                                </p:cTn>
                              </p:par>
                              <p:par>
                                <p:cTn id="147" presetID="10" presetClass="entr" presetSubtype="0" fill="hold" nodeType="withEffect">
                                  <p:stCondLst>
                                    <p:cond delay="0"/>
                                  </p:stCondLst>
                                  <p:childTnLst>
                                    <p:set>
                                      <p:cBhvr>
                                        <p:cTn id="148" dur="1" fill="hold">
                                          <p:stCondLst>
                                            <p:cond delay="0"/>
                                          </p:stCondLst>
                                        </p:cTn>
                                        <p:tgtEl>
                                          <p:spTgt spid="21568"/>
                                        </p:tgtEl>
                                        <p:attrNameLst>
                                          <p:attrName>style.visibility</p:attrName>
                                        </p:attrNameLst>
                                      </p:cBhvr>
                                      <p:to>
                                        <p:strVal val="visible"/>
                                      </p:to>
                                    </p:set>
                                    <p:anim calcmode="lin" valueType="num">
                                      <p:cBhvr>
                                        <p:cTn id="149" dur="500" fill="hold"/>
                                        <p:tgtEl>
                                          <p:spTgt spid="21568"/>
                                        </p:tgtEl>
                                        <p:attrNameLst>
                                          <p:attrName>ppt_w</p:attrName>
                                        </p:attrNameLst>
                                      </p:cBhvr>
                                      <p:tavLst>
                                        <p:tav tm="0">
                                          <p:val>
                                            <p:fltVal val="0"/>
                                          </p:val>
                                        </p:tav>
                                        <p:tav tm="100000">
                                          <p:val>
                                            <p:strVal val="#ppt_w"/>
                                          </p:val>
                                        </p:tav>
                                      </p:tavLst>
                                    </p:anim>
                                    <p:anim calcmode="lin" valueType="num">
                                      <p:cBhvr>
                                        <p:cTn id="150" dur="500" fill="hold"/>
                                        <p:tgtEl>
                                          <p:spTgt spid="21568"/>
                                        </p:tgtEl>
                                        <p:attrNameLst>
                                          <p:attrName>ppt_h</p:attrName>
                                        </p:attrNameLst>
                                      </p:cBhvr>
                                      <p:tavLst>
                                        <p:tav tm="0">
                                          <p:val>
                                            <p:fltVal val="0"/>
                                          </p:val>
                                        </p:tav>
                                        <p:tav tm="100000">
                                          <p:val>
                                            <p:strVal val="#ppt_h"/>
                                          </p:val>
                                        </p:tav>
                                      </p:tavLst>
                                    </p:anim>
                                    <p:animEffect transition="in" filter="fade">
                                      <p:cBhvr>
                                        <p:cTn id="151" dur="500"/>
                                        <p:tgtEl>
                                          <p:spTgt spid="21568"/>
                                        </p:tgtEl>
                                      </p:cBhvr>
                                    </p:animEffect>
                                  </p:childTnLst>
                                </p:cTn>
                              </p:par>
                              <p:par>
                                <p:cTn id="152" presetID="10" presetClass="entr" presetSubtype="0" fill="hold" nodeType="withEffect">
                                  <p:stCondLst>
                                    <p:cond delay="300"/>
                                  </p:stCondLst>
                                  <p:childTnLst>
                                    <p:set>
                                      <p:cBhvr>
                                        <p:cTn id="153" dur="1" fill="hold">
                                          <p:stCondLst>
                                            <p:cond delay="0"/>
                                          </p:stCondLst>
                                        </p:cTn>
                                        <p:tgtEl>
                                          <p:spTgt spid="21541"/>
                                        </p:tgtEl>
                                        <p:attrNameLst>
                                          <p:attrName>style.visibility</p:attrName>
                                        </p:attrNameLst>
                                      </p:cBhvr>
                                      <p:to>
                                        <p:strVal val="visible"/>
                                      </p:to>
                                    </p:set>
                                    <p:anim calcmode="lin" valueType="num">
                                      <p:cBhvr>
                                        <p:cTn id="154" dur="500" fill="hold"/>
                                        <p:tgtEl>
                                          <p:spTgt spid="21541"/>
                                        </p:tgtEl>
                                        <p:attrNameLst>
                                          <p:attrName>ppt_w</p:attrName>
                                        </p:attrNameLst>
                                      </p:cBhvr>
                                      <p:tavLst>
                                        <p:tav tm="0">
                                          <p:val>
                                            <p:fltVal val="0"/>
                                          </p:val>
                                        </p:tav>
                                        <p:tav tm="100000">
                                          <p:val>
                                            <p:strVal val="#ppt_w"/>
                                          </p:val>
                                        </p:tav>
                                      </p:tavLst>
                                    </p:anim>
                                    <p:anim calcmode="lin" valueType="num">
                                      <p:cBhvr>
                                        <p:cTn id="155" dur="500" fill="hold"/>
                                        <p:tgtEl>
                                          <p:spTgt spid="21541"/>
                                        </p:tgtEl>
                                        <p:attrNameLst>
                                          <p:attrName>ppt_h</p:attrName>
                                        </p:attrNameLst>
                                      </p:cBhvr>
                                      <p:tavLst>
                                        <p:tav tm="0">
                                          <p:val>
                                            <p:fltVal val="0"/>
                                          </p:val>
                                        </p:tav>
                                        <p:tav tm="100000">
                                          <p:val>
                                            <p:strVal val="#ppt_h"/>
                                          </p:val>
                                        </p:tav>
                                      </p:tavLst>
                                    </p:anim>
                                    <p:animEffect transition="in" filter="fade">
                                      <p:cBhvr>
                                        <p:cTn id="156" dur="500"/>
                                        <p:tgtEl>
                                          <p:spTgt spid="21541"/>
                                        </p:tgtEl>
                                      </p:cBhvr>
                                    </p:animEffect>
                                  </p:childTnLst>
                                </p:cTn>
                              </p:par>
                              <p:par>
                                <p:cTn id="157" presetID="10" presetClass="entr" presetSubtype="0" fill="hold" nodeType="withEffect">
                                  <p:stCondLst>
                                    <p:cond delay="300"/>
                                  </p:stCondLst>
                                  <p:childTnLst>
                                    <p:set>
                                      <p:cBhvr>
                                        <p:cTn id="158" dur="1" fill="hold">
                                          <p:stCondLst>
                                            <p:cond delay="0"/>
                                          </p:stCondLst>
                                        </p:cTn>
                                        <p:tgtEl>
                                          <p:spTgt spid="21565"/>
                                        </p:tgtEl>
                                        <p:attrNameLst>
                                          <p:attrName>style.visibility</p:attrName>
                                        </p:attrNameLst>
                                      </p:cBhvr>
                                      <p:to>
                                        <p:strVal val="visible"/>
                                      </p:to>
                                    </p:set>
                                    <p:anim calcmode="lin" valueType="num">
                                      <p:cBhvr>
                                        <p:cTn id="159" dur="500" fill="hold"/>
                                        <p:tgtEl>
                                          <p:spTgt spid="21565"/>
                                        </p:tgtEl>
                                        <p:attrNameLst>
                                          <p:attrName>ppt_w</p:attrName>
                                        </p:attrNameLst>
                                      </p:cBhvr>
                                      <p:tavLst>
                                        <p:tav tm="0">
                                          <p:val>
                                            <p:fltVal val="0"/>
                                          </p:val>
                                        </p:tav>
                                        <p:tav tm="100000">
                                          <p:val>
                                            <p:strVal val="#ppt_w"/>
                                          </p:val>
                                        </p:tav>
                                      </p:tavLst>
                                    </p:anim>
                                    <p:anim calcmode="lin" valueType="num">
                                      <p:cBhvr>
                                        <p:cTn id="160" dur="500" fill="hold"/>
                                        <p:tgtEl>
                                          <p:spTgt spid="21565"/>
                                        </p:tgtEl>
                                        <p:attrNameLst>
                                          <p:attrName>ppt_h</p:attrName>
                                        </p:attrNameLst>
                                      </p:cBhvr>
                                      <p:tavLst>
                                        <p:tav tm="0">
                                          <p:val>
                                            <p:fltVal val="0"/>
                                          </p:val>
                                        </p:tav>
                                        <p:tav tm="100000">
                                          <p:val>
                                            <p:strVal val="#ppt_h"/>
                                          </p:val>
                                        </p:tav>
                                      </p:tavLst>
                                    </p:anim>
                                    <p:animEffect transition="in" filter="fade">
                                      <p:cBhvr>
                                        <p:cTn id="161" dur="500"/>
                                        <p:tgtEl>
                                          <p:spTgt spid="21565"/>
                                        </p:tgtEl>
                                      </p:cBhvr>
                                    </p:animEffect>
                                  </p:childTnLst>
                                </p:cTn>
                              </p:par>
                              <p:par>
                                <p:cTn id="162" presetID="10" presetClass="entr" presetSubtype="0" fill="hold" nodeType="withEffect">
                                  <p:stCondLst>
                                    <p:cond delay="400"/>
                                  </p:stCondLst>
                                  <p:childTnLst>
                                    <p:set>
                                      <p:cBhvr>
                                        <p:cTn id="163" dur="1" fill="hold">
                                          <p:stCondLst>
                                            <p:cond delay="0"/>
                                          </p:stCondLst>
                                        </p:cTn>
                                        <p:tgtEl>
                                          <p:spTgt spid="21577"/>
                                        </p:tgtEl>
                                        <p:attrNameLst>
                                          <p:attrName>style.visibility</p:attrName>
                                        </p:attrNameLst>
                                      </p:cBhvr>
                                      <p:to>
                                        <p:strVal val="visible"/>
                                      </p:to>
                                    </p:set>
                                    <p:anim calcmode="lin" valueType="num">
                                      <p:cBhvr>
                                        <p:cTn id="164" dur="500" fill="hold"/>
                                        <p:tgtEl>
                                          <p:spTgt spid="21577"/>
                                        </p:tgtEl>
                                        <p:attrNameLst>
                                          <p:attrName>ppt_w</p:attrName>
                                        </p:attrNameLst>
                                      </p:cBhvr>
                                      <p:tavLst>
                                        <p:tav tm="0">
                                          <p:val>
                                            <p:fltVal val="0"/>
                                          </p:val>
                                        </p:tav>
                                        <p:tav tm="100000">
                                          <p:val>
                                            <p:strVal val="#ppt_w"/>
                                          </p:val>
                                        </p:tav>
                                      </p:tavLst>
                                    </p:anim>
                                    <p:anim calcmode="lin" valueType="num">
                                      <p:cBhvr>
                                        <p:cTn id="165" dur="500" fill="hold"/>
                                        <p:tgtEl>
                                          <p:spTgt spid="21577"/>
                                        </p:tgtEl>
                                        <p:attrNameLst>
                                          <p:attrName>ppt_h</p:attrName>
                                        </p:attrNameLst>
                                      </p:cBhvr>
                                      <p:tavLst>
                                        <p:tav tm="0">
                                          <p:val>
                                            <p:fltVal val="0"/>
                                          </p:val>
                                        </p:tav>
                                        <p:tav tm="100000">
                                          <p:val>
                                            <p:strVal val="#ppt_h"/>
                                          </p:val>
                                        </p:tav>
                                      </p:tavLst>
                                    </p:anim>
                                    <p:animEffect transition="in" filter="fade">
                                      <p:cBhvr>
                                        <p:cTn id="166" dur="500"/>
                                        <p:tgtEl>
                                          <p:spTgt spid="21577"/>
                                        </p:tgtEl>
                                      </p:cBhvr>
                                    </p:animEffect>
                                  </p:childTnLst>
                                </p:cTn>
                              </p:par>
                            </p:childTnLst>
                          </p:cTn>
                        </p:par>
                        <p:par>
                          <p:cTn id="167" fill="hold">
                            <p:stCondLst>
                              <p:cond delay="3940"/>
                            </p:stCondLst>
                            <p:childTnLst>
                              <p:par>
                                <p:cTn id="168" presetID="10" presetClass="entr" presetSubtype="0" fill="hold" grpId="0" nodeType="afterEffect">
                                  <p:stCondLst>
                                    <p:cond delay="0"/>
                                  </p:stCondLst>
                                  <p:childTnLst>
                                    <p:set>
                                      <p:cBhvr>
                                        <p:cTn id="169" dur="1" fill="hold">
                                          <p:stCondLst>
                                            <p:cond delay="0"/>
                                          </p:stCondLst>
                                        </p:cTn>
                                        <p:tgtEl>
                                          <p:spTgt spid="21528"/>
                                        </p:tgtEl>
                                        <p:attrNameLst>
                                          <p:attrName>style.visibility</p:attrName>
                                        </p:attrNameLst>
                                      </p:cBhvr>
                                      <p:to>
                                        <p:strVal val="visible"/>
                                      </p:to>
                                    </p:set>
                                    <p:anim calcmode="lin" valueType="num">
                                      <p:cBhvr>
                                        <p:cTn id="170" dur="500" fill="hold"/>
                                        <p:tgtEl>
                                          <p:spTgt spid="21528"/>
                                        </p:tgtEl>
                                        <p:attrNameLst>
                                          <p:attrName>ppt_w</p:attrName>
                                        </p:attrNameLst>
                                      </p:cBhvr>
                                      <p:tavLst>
                                        <p:tav tm="0">
                                          <p:val>
                                            <p:fltVal val="0"/>
                                          </p:val>
                                        </p:tav>
                                        <p:tav tm="100000">
                                          <p:val>
                                            <p:strVal val="#ppt_w"/>
                                          </p:val>
                                        </p:tav>
                                      </p:tavLst>
                                    </p:anim>
                                    <p:anim calcmode="lin" valueType="num">
                                      <p:cBhvr>
                                        <p:cTn id="171" dur="500" fill="hold"/>
                                        <p:tgtEl>
                                          <p:spTgt spid="21528"/>
                                        </p:tgtEl>
                                        <p:attrNameLst>
                                          <p:attrName>ppt_h</p:attrName>
                                        </p:attrNameLst>
                                      </p:cBhvr>
                                      <p:tavLst>
                                        <p:tav tm="0">
                                          <p:val>
                                            <p:fltVal val="0"/>
                                          </p:val>
                                        </p:tav>
                                        <p:tav tm="100000">
                                          <p:val>
                                            <p:strVal val="#ppt_h"/>
                                          </p:val>
                                        </p:tav>
                                      </p:tavLst>
                                    </p:anim>
                                    <p:animEffect transition="in" filter="fade">
                                      <p:cBhvr>
                                        <p:cTn id="172" dur="500"/>
                                        <p:tgtEl>
                                          <p:spTgt spid="21528"/>
                                        </p:tgtEl>
                                      </p:cBhvr>
                                    </p:animEffect>
                                  </p:childTnLst>
                                </p:cTn>
                              </p:par>
                              <p:par>
                                <p:cTn id="173" presetID="10" presetClass="entr" presetSubtype="0" fill="hold" grpId="0" nodeType="withEffect">
                                  <p:stCondLst>
                                    <p:cond delay="200"/>
                                  </p:stCondLst>
                                  <p:childTnLst>
                                    <p:set>
                                      <p:cBhvr>
                                        <p:cTn id="174" dur="1" fill="hold">
                                          <p:stCondLst>
                                            <p:cond delay="0"/>
                                          </p:stCondLst>
                                        </p:cTn>
                                        <p:tgtEl>
                                          <p:spTgt spid="21533"/>
                                        </p:tgtEl>
                                        <p:attrNameLst>
                                          <p:attrName>style.visibility</p:attrName>
                                        </p:attrNameLst>
                                      </p:cBhvr>
                                      <p:to>
                                        <p:strVal val="visible"/>
                                      </p:to>
                                    </p:set>
                                    <p:anim calcmode="lin" valueType="num">
                                      <p:cBhvr>
                                        <p:cTn id="175" dur="500" fill="hold"/>
                                        <p:tgtEl>
                                          <p:spTgt spid="21533"/>
                                        </p:tgtEl>
                                        <p:attrNameLst>
                                          <p:attrName>ppt_w</p:attrName>
                                        </p:attrNameLst>
                                      </p:cBhvr>
                                      <p:tavLst>
                                        <p:tav tm="0">
                                          <p:val>
                                            <p:fltVal val="0"/>
                                          </p:val>
                                        </p:tav>
                                        <p:tav tm="100000">
                                          <p:val>
                                            <p:strVal val="#ppt_w"/>
                                          </p:val>
                                        </p:tav>
                                      </p:tavLst>
                                    </p:anim>
                                    <p:anim calcmode="lin" valueType="num">
                                      <p:cBhvr>
                                        <p:cTn id="176" dur="500" fill="hold"/>
                                        <p:tgtEl>
                                          <p:spTgt spid="21533"/>
                                        </p:tgtEl>
                                        <p:attrNameLst>
                                          <p:attrName>ppt_h</p:attrName>
                                        </p:attrNameLst>
                                      </p:cBhvr>
                                      <p:tavLst>
                                        <p:tav tm="0">
                                          <p:val>
                                            <p:fltVal val="0"/>
                                          </p:val>
                                        </p:tav>
                                        <p:tav tm="100000">
                                          <p:val>
                                            <p:strVal val="#ppt_h"/>
                                          </p:val>
                                        </p:tav>
                                      </p:tavLst>
                                    </p:anim>
                                    <p:animEffect transition="in" filter="fade">
                                      <p:cBhvr>
                                        <p:cTn id="177" dur="500"/>
                                        <p:tgtEl>
                                          <p:spTgt spid="21533"/>
                                        </p:tgtEl>
                                      </p:cBhvr>
                                    </p:animEffect>
                                  </p:childTnLst>
                                </p:cTn>
                              </p:par>
                              <p:par>
                                <p:cTn id="178" presetID="10" presetClass="entr" presetSubtype="0" fill="hold" grpId="0" nodeType="withEffect">
                                  <p:stCondLst>
                                    <p:cond delay="300"/>
                                  </p:stCondLst>
                                  <p:childTnLst>
                                    <p:set>
                                      <p:cBhvr>
                                        <p:cTn id="179" dur="1" fill="hold">
                                          <p:stCondLst>
                                            <p:cond delay="0"/>
                                          </p:stCondLst>
                                        </p:cTn>
                                        <p:tgtEl>
                                          <p:spTgt spid="21529"/>
                                        </p:tgtEl>
                                        <p:attrNameLst>
                                          <p:attrName>style.visibility</p:attrName>
                                        </p:attrNameLst>
                                      </p:cBhvr>
                                      <p:to>
                                        <p:strVal val="visible"/>
                                      </p:to>
                                    </p:set>
                                    <p:anim calcmode="lin" valueType="num">
                                      <p:cBhvr>
                                        <p:cTn id="180" dur="500" fill="hold"/>
                                        <p:tgtEl>
                                          <p:spTgt spid="21529"/>
                                        </p:tgtEl>
                                        <p:attrNameLst>
                                          <p:attrName>ppt_w</p:attrName>
                                        </p:attrNameLst>
                                      </p:cBhvr>
                                      <p:tavLst>
                                        <p:tav tm="0">
                                          <p:val>
                                            <p:fltVal val="0"/>
                                          </p:val>
                                        </p:tav>
                                        <p:tav tm="100000">
                                          <p:val>
                                            <p:strVal val="#ppt_w"/>
                                          </p:val>
                                        </p:tav>
                                      </p:tavLst>
                                    </p:anim>
                                    <p:anim calcmode="lin" valueType="num">
                                      <p:cBhvr>
                                        <p:cTn id="181" dur="500" fill="hold"/>
                                        <p:tgtEl>
                                          <p:spTgt spid="21529"/>
                                        </p:tgtEl>
                                        <p:attrNameLst>
                                          <p:attrName>ppt_h</p:attrName>
                                        </p:attrNameLst>
                                      </p:cBhvr>
                                      <p:tavLst>
                                        <p:tav tm="0">
                                          <p:val>
                                            <p:fltVal val="0"/>
                                          </p:val>
                                        </p:tav>
                                        <p:tav tm="100000">
                                          <p:val>
                                            <p:strVal val="#ppt_h"/>
                                          </p:val>
                                        </p:tav>
                                      </p:tavLst>
                                    </p:anim>
                                    <p:animEffect transition="in" filter="fade">
                                      <p:cBhvr>
                                        <p:cTn id="182" dur="500"/>
                                        <p:tgtEl>
                                          <p:spTgt spid="21529"/>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1530"/>
                                        </p:tgtEl>
                                        <p:attrNameLst>
                                          <p:attrName>style.visibility</p:attrName>
                                        </p:attrNameLst>
                                      </p:cBhvr>
                                      <p:to>
                                        <p:strVal val="visible"/>
                                      </p:to>
                                    </p:set>
                                    <p:anim calcmode="lin" valueType="num">
                                      <p:cBhvr>
                                        <p:cTn id="185" dur="500" fill="hold"/>
                                        <p:tgtEl>
                                          <p:spTgt spid="21530"/>
                                        </p:tgtEl>
                                        <p:attrNameLst>
                                          <p:attrName>ppt_w</p:attrName>
                                        </p:attrNameLst>
                                      </p:cBhvr>
                                      <p:tavLst>
                                        <p:tav tm="0">
                                          <p:val>
                                            <p:fltVal val="0"/>
                                          </p:val>
                                        </p:tav>
                                        <p:tav tm="100000">
                                          <p:val>
                                            <p:strVal val="#ppt_w"/>
                                          </p:val>
                                        </p:tav>
                                      </p:tavLst>
                                    </p:anim>
                                    <p:anim calcmode="lin" valueType="num">
                                      <p:cBhvr>
                                        <p:cTn id="186" dur="500" fill="hold"/>
                                        <p:tgtEl>
                                          <p:spTgt spid="21530"/>
                                        </p:tgtEl>
                                        <p:attrNameLst>
                                          <p:attrName>ppt_h</p:attrName>
                                        </p:attrNameLst>
                                      </p:cBhvr>
                                      <p:tavLst>
                                        <p:tav tm="0">
                                          <p:val>
                                            <p:fltVal val="0"/>
                                          </p:val>
                                        </p:tav>
                                        <p:tav tm="100000">
                                          <p:val>
                                            <p:strVal val="#ppt_h"/>
                                          </p:val>
                                        </p:tav>
                                      </p:tavLst>
                                    </p:anim>
                                    <p:animEffect transition="in" filter="fade">
                                      <p:cBhvr>
                                        <p:cTn id="187" dur="500"/>
                                        <p:tgtEl>
                                          <p:spTgt spid="21530"/>
                                        </p:tgtEl>
                                      </p:cBhvr>
                                    </p:animEffect>
                                  </p:childTnLst>
                                </p:cTn>
                              </p:par>
                              <p:par>
                                <p:cTn id="188" presetID="10" presetClass="entr" presetSubtype="0" fill="hold" grpId="0" nodeType="withEffect">
                                  <p:stCondLst>
                                    <p:cond delay="200"/>
                                  </p:stCondLst>
                                  <p:childTnLst>
                                    <p:set>
                                      <p:cBhvr>
                                        <p:cTn id="189" dur="1" fill="hold">
                                          <p:stCondLst>
                                            <p:cond delay="0"/>
                                          </p:stCondLst>
                                        </p:cTn>
                                        <p:tgtEl>
                                          <p:spTgt spid="21527"/>
                                        </p:tgtEl>
                                        <p:attrNameLst>
                                          <p:attrName>style.visibility</p:attrName>
                                        </p:attrNameLst>
                                      </p:cBhvr>
                                      <p:to>
                                        <p:strVal val="visible"/>
                                      </p:to>
                                    </p:set>
                                    <p:anim calcmode="lin" valueType="num">
                                      <p:cBhvr>
                                        <p:cTn id="190" dur="500" fill="hold"/>
                                        <p:tgtEl>
                                          <p:spTgt spid="21527"/>
                                        </p:tgtEl>
                                        <p:attrNameLst>
                                          <p:attrName>ppt_w</p:attrName>
                                        </p:attrNameLst>
                                      </p:cBhvr>
                                      <p:tavLst>
                                        <p:tav tm="0">
                                          <p:val>
                                            <p:fltVal val="0"/>
                                          </p:val>
                                        </p:tav>
                                        <p:tav tm="100000">
                                          <p:val>
                                            <p:strVal val="#ppt_w"/>
                                          </p:val>
                                        </p:tav>
                                      </p:tavLst>
                                    </p:anim>
                                    <p:anim calcmode="lin" valueType="num">
                                      <p:cBhvr>
                                        <p:cTn id="191" dur="500" fill="hold"/>
                                        <p:tgtEl>
                                          <p:spTgt spid="21527"/>
                                        </p:tgtEl>
                                        <p:attrNameLst>
                                          <p:attrName>ppt_h</p:attrName>
                                        </p:attrNameLst>
                                      </p:cBhvr>
                                      <p:tavLst>
                                        <p:tav tm="0">
                                          <p:val>
                                            <p:fltVal val="0"/>
                                          </p:val>
                                        </p:tav>
                                        <p:tav tm="100000">
                                          <p:val>
                                            <p:strVal val="#ppt_h"/>
                                          </p:val>
                                        </p:tav>
                                      </p:tavLst>
                                    </p:anim>
                                    <p:animEffect transition="in" filter="fade">
                                      <p:cBhvr>
                                        <p:cTn id="192" dur="500"/>
                                        <p:tgtEl>
                                          <p:spTgt spid="21527"/>
                                        </p:tgtEl>
                                      </p:cBhvr>
                                    </p:animEffect>
                                  </p:childTnLst>
                                </p:cTn>
                              </p:par>
                              <p:par>
                                <p:cTn id="193" presetID="10" presetClass="entr" presetSubtype="0" fill="hold" grpId="0" nodeType="withEffect">
                                  <p:stCondLst>
                                    <p:cond delay="300"/>
                                  </p:stCondLst>
                                  <p:childTnLst>
                                    <p:set>
                                      <p:cBhvr>
                                        <p:cTn id="194" dur="1" fill="hold">
                                          <p:stCondLst>
                                            <p:cond delay="0"/>
                                          </p:stCondLst>
                                        </p:cTn>
                                        <p:tgtEl>
                                          <p:spTgt spid="21531"/>
                                        </p:tgtEl>
                                        <p:attrNameLst>
                                          <p:attrName>style.visibility</p:attrName>
                                        </p:attrNameLst>
                                      </p:cBhvr>
                                      <p:to>
                                        <p:strVal val="visible"/>
                                      </p:to>
                                    </p:set>
                                    <p:anim calcmode="lin" valueType="num">
                                      <p:cBhvr>
                                        <p:cTn id="195" dur="500" fill="hold"/>
                                        <p:tgtEl>
                                          <p:spTgt spid="21531"/>
                                        </p:tgtEl>
                                        <p:attrNameLst>
                                          <p:attrName>ppt_w</p:attrName>
                                        </p:attrNameLst>
                                      </p:cBhvr>
                                      <p:tavLst>
                                        <p:tav tm="0">
                                          <p:val>
                                            <p:fltVal val="0"/>
                                          </p:val>
                                        </p:tav>
                                        <p:tav tm="100000">
                                          <p:val>
                                            <p:strVal val="#ppt_w"/>
                                          </p:val>
                                        </p:tav>
                                      </p:tavLst>
                                    </p:anim>
                                    <p:anim calcmode="lin" valueType="num">
                                      <p:cBhvr>
                                        <p:cTn id="196" dur="500" fill="hold"/>
                                        <p:tgtEl>
                                          <p:spTgt spid="21531"/>
                                        </p:tgtEl>
                                        <p:attrNameLst>
                                          <p:attrName>ppt_h</p:attrName>
                                        </p:attrNameLst>
                                      </p:cBhvr>
                                      <p:tavLst>
                                        <p:tav tm="0">
                                          <p:val>
                                            <p:fltVal val="0"/>
                                          </p:val>
                                        </p:tav>
                                        <p:tav tm="100000">
                                          <p:val>
                                            <p:strVal val="#ppt_h"/>
                                          </p:val>
                                        </p:tav>
                                      </p:tavLst>
                                    </p:anim>
                                    <p:animEffect transition="in" filter="fade">
                                      <p:cBhvr>
                                        <p:cTn id="197" dur="500"/>
                                        <p:tgtEl>
                                          <p:spTgt spid="21531"/>
                                        </p:tgtEl>
                                      </p:cBhvr>
                                    </p:animEffect>
                                  </p:childTnLst>
                                </p:cTn>
                              </p:par>
                              <p:par>
                                <p:cTn id="198" presetID="10" presetClass="entr" presetSubtype="0" fill="hold" grpId="0" nodeType="withEffect">
                                  <p:stCondLst>
                                    <p:cond delay="200"/>
                                  </p:stCondLst>
                                  <p:childTnLst>
                                    <p:set>
                                      <p:cBhvr>
                                        <p:cTn id="199" dur="1" fill="hold">
                                          <p:stCondLst>
                                            <p:cond delay="0"/>
                                          </p:stCondLst>
                                        </p:cTn>
                                        <p:tgtEl>
                                          <p:spTgt spid="21532"/>
                                        </p:tgtEl>
                                        <p:attrNameLst>
                                          <p:attrName>style.visibility</p:attrName>
                                        </p:attrNameLst>
                                      </p:cBhvr>
                                      <p:to>
                                        <p:strVal val="visible"/>
                                      </p:to>
                                    </p:set>
                                    <p:anim calcmode="lin" valueType="num">
                                      <p:cBhvr>
                                        <p:cTn id="200" dur="500" fill="hold"/>
                                        <p:tgtEl>
                                          <p:spTgt spid="21532"/>
                                        </p:tgtEl>
                                        <p:attrNameLst>
                                          <p:attrName>ppt_w</p:attrName>
                                        </p:attrNameLst>
                                      </p:cBhvr>
                                      <p:tavLst>
                                        <p:tav tm="0">
                                          <p:val>
                                            <p:fltVal val="0"/>
                                          </p:val>
                                        </p:tav>
                                        <p:tav tm="100000">
                                          <p:val>
                                            <p:strVal val="#ppt_w"/>
                                          </p:val>
                                        </p:tav>
                                      </p:tavLst>
                                    </p:anim>
                                    <p:anim calcmode="lin" valueType="num">
                                      <p:cBhvr>
                                        <p:cTn id="201" dur="500" fill="hold"/>
                                        <p:tgtEl>
                                          <p:spTgt spid="21532"/>
                                        </p:tgtEl>
                                        <p:attrNameLst>
                                          <p:attrName>ppt_h</p:attrName>
                                        </p:attrNameLst>
                                      </p:cBhvr>
                                      <p:tavLst>
                                        <p:tav tm="0">
                                          <p:val>
                                            <p:fltVal val="0"/>
                                          </p:val>
                                        </p:tav>
                                        <p:tav tm="100000">
                                          <p:val>
                                            <p:strVal val="#ppt_h"/>
                                          </p:val>
                                        </p:tav>
                                      </p:tavLst>
                                    </p:anim>
                                    <p:animEffect transition="in" filter="fade">
                                      <p:cBhvr>
                                        <p:cTn id="202" dur="500"/>
                                        <p:tgtEl>
                                          <p:spTgt spid="2153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21526"/>
                                        </p:tgtEl>
                                        <p:attrNameLst>
                                          <p:attrName>style.visibility</p:attrName>
                                        </p:attrNameLst>
                                      </p:cBhvr>
                                      <p:to>
                                        <p:strVal val="visible"/>
                                      </p:to>
                                    </p:set>
                                    <p:anim calcmode="lin" valueType="num">
                                      <p:cBhvr>
                                        <p:cTn id="205" dur="500" fill="hold"/>
                                        <p:tgtEl>
                                          <p:spTgt spid="21526"/>
                                        </p:tgtEl>
                                        <p:attrNameLst>
                                          <p:attrName>ppt_w</p:attrName>
                                        </p:attrNameLst>
                                      </p:cBhvr>
                                      <p:tavLst>
                                        <p:tav tm="0">
                                          <p:val>
                                            <p:fltVal val="0"/>
                                          </p:val>
                                        </p:tav>
                                        <p:tav tm="100000">
                                          <p:val>
                                            <p:strVal val="#ppt_w"/>
                                          </p:val>
                                        </p:tav>
                                      </p:tavLst>
                                    </p:anim>
                                    <p:anim calcmode="lin" valueType="num">
                                      <p:cBhvr>
                                        <p:cTn id="206" dur="500" fill="hold"/>
                                        <p:tgtEl>
                                          <p:spTgt spid="21526"/>
                                        </p:tgtEl>
                                        <p:attrNameLst>
                                          <p:attrName>ppt_h</p:attrName>
                                        </p:attrNameLst>
                                      </p:cBhvr>
                                      <p:tavLst>
                                        <p:tav tm="0">
                                          <p:val>
                                            <p:fltVal val="0"/>
                                          </p:val>
                                        </p:tav>
                                        <p:tav tm="100000">
                                          <p:val>
                                            <p:strVal val="#ppt_h"/>
                                          </p:val>
                                        </p:tav>
                                      </p:tavLst>
                                    </p:anim>
                                    <p:animEffect transition="in" filter="fade">
                                      <p:cBhvr>
                                        <p:cTn id="207" dur="500"/>
                                        <p:tgtEl>
                                          <p:spTgt spid="21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utoUpdateAnimBg="0"/>
      <p:bldP spid="21508" grpId="0" autoUpdateAnimBg="0"/>
      <p:bldP spid="21509" grpId="0" animBg="1" autoUpdateAnimBg="0"/>
      <p:bldP spid="21513" grpId="0" animBg="1"/>
      <p:bldP spid="21514" grpId="0" animBg="1"/>
      <p:bldP spid="21515" grpId="0" animBg="1"/>
      <p:bldP spid="21516" grpId="0" animBg="1"/>
      <p:bldP spid="21517" grpId="0" animBg="1"/>
      <p:bldP spid="21518" grpId="0" animBg="1"/>
      <p:bldP spid="21519" grpId="0" animBg="1"/>
      <p:bldP spid="21520" grpId="0" animBg="1"/>
      <p:bldP spid="21521" grpId="0" animBg="1"/>
      <p:bldP spid="21522" grpId="0" animBg="1"/>
      <p:bldP spid="21523" grpId="0" animBg="1"/>
      <p:bldP spid="21524" grpId="0" animBg="1"/>
      <p:bldP spid="21525" grpId="0" animBg="1"/>
      <p:bldP spid="21526" grpId="0" animBg="1" autoUpdateAnimBg="0"/>
      <p:bldP spid="21527" grpId="0" animBg="1" autoUpdateAnimBg="0"/>
      <p:bldP spid="21528" grpId="0" animBg="1" autoUpdateAnimBg="0"/>
      <p:bldP spid="21529" grpId="0" animBg="1" autoUpdateAnimBg="0"/>
      <p:bldP spid="21530" grpId="0" animBg="1" autoUpdateAnimBg="0"/>
      <p:bldP spid="21531" grpId="0" animBg="1" autoUpdateAnimBg="0"/>
      <p:bldP spid="21532" grpId="0" animBg="1" autoUpdateAnimBg="0"/>
      <p:bldP spid="21533" grpId="0" animBg="1" autoUpdateAnimBg="0"/>
      <p:bldP spid="21534" grpId="0" autoUpdateAnimBg="0"/>
      <p:bldP spid="21574" grpId="0" animBg="1"/>
      <p:bldP spid="21575" grpId="0" animBg="1"/>
      <p:bldP spid="215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2530"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2531"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2"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3" name="Freeform 18"/>
          <p:cNvSpPr/>
          <p:nvPr/>
        </p:nvSpPr>
        <p:spPr bwMode="auto">
          <a:xfrm>
            <a:off x="4225925" y="3621088"/>
            <a:ext cx="139700" cy="160337"/>
          </a:xfrm>
          <a:custGeom>
            <a:avLst/>
            <a:gdLst>
              <a:gd name="T0" fmla="*/ 0 w 180"/>
              <a:gd name="T1" fmla="*/ 61796358 h 207"/>
              <a:gd name="T2" fmla="*/ 54211361 w 180"/>
              <a:gd name="T3" fmla="*/ 30598031 h 207"/>
              <a:gd name="T4" fmla="*/ 108422722 w 180"/>
              <a:gd name="T5" fmla="*/ 0 h 207"/>
              <a:gd name="T6" fmla="*/ 108422722 w 180"/>
              <a:gd name="T7" fmla="*/ 61796358 h 207"/>
              <a:gd name="T8" fmla="*/ 108422722 w 180"/>
              <a:gd name="T9" fmla="*/ 124193012 h 207"/>
              <a:gd name="T10" fmla="*/ 54211361 w 180"/>
              <a:gd name="T11" fmla="*/ 92994685 h 207"/>
              <a:gd name="T12" fmla="*/ 0 w 180"/>
              <a:gd name="T13" fmla="*/ 6179635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4"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a:solidFill>
                  <a:srgbClr val="FFFFFF"/>
                </a:solidFill>
              </a:rPr>
              <a:t>目录</a:t>
            </a:r>
            <a:endParaRPr lang="zh-CN" altLang="en-US" sz="2400">
              <a:solidFill>
                <a:srgbClr val="FFFFFF"/>
              </a:solidFill>
            </a:endParaRPr>
          </a:p>
        </p:txBody>
      </p:sp>
      <p:sp>
        <p:nvSpPr>
          <p:cNvPr id="22535"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a:solidFill>
                  <a:srgbClr val="FFFFFF"/>
                </a:solidFill>
              </a:rPr>
              <a:t>C</a:t>
            </a:r>
            <a:r>
              <a:rPr lang="zh-CN" altLang="en-US" sz="1400">
                <a:solidFill>
                  <a:srgbClr val="FFFFFF"/>
                </a:solidFill>
              </a:rPr>
              <a:t>ontents</a:t>
            </a:r>
            <a:endParaRPr lang="zh-CN" altLang="en-US" sz="1400">
              <a:solidFill>
                <a:srgbClr val="FFFFFF"/>
              </a:solidFill>
            </a:endParaRPr>
          </a:p>
        </p:txBody>
      </p:sp>
      <p:grpSp>
        <p:nvGrpSpPr>
          <p:cNvPr id="22536" name="Group 21"/>
          <p:cNvGrpSpPr/>
          <p:nvPr/>
        </p:nvGrpSpPr>
        <p:grpSpPr bwMode="auto">
          <a:xfrm>
            <a:off x="0" y="6715125"/>
            <a:ext cx="12196763" cy="142875"/>
            <a:chOff x="0" y="0"/>
            <a:chExt cx="7634" cy="89"/>
          </a:xfrm>
        </p:grpSpPr>
        <p:sp>
          <p:nvSpPr>
            <p:cNvPr id="22565"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66"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68"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69"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grpSp>
      <p:cxnSp>
        <p:nvCxnSpPr>
          <p:cNvPr id="22542" name="直接连接符 35"/>
          <p:cNvCxnSpPr>
            <a:cxnSpLocks noChangeShapeType="1"/>
          </p:cNvCxnSpPr>
          <p:nvPr/>
        </p:nvCxnSpPr>
        <p:spPr bwMode="auto">
          <a:xfrm flipV="1">
            <a:off x="4144963" y="2773363"/>
            <a:ext cx="0" cy="1933575"/>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8" name="TextBox 52"/>
          <p:cNvSpPr txBox="1">
            <a:spLocks noChangeArrowheads="1"/>
          </p:cNvSpPr>
          <p:nvPr/>
        </p:nvSpPr>
        <p:spPr bwMode="auto">
          <a:xfrm>
            <a:off x="5373688" y="137001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请输入第一部分标题</a:t>
            </a:r>
            <a:endParaRPr lang="zh-CN" altLang="en-US" sz="3200">
              <a:solidFill>
                <a:srgbClr val="FFFFFF"/>
              </a:solidFill>
              <a:latin typeface="微软雅黑" panose="020B0503020204020204" pitchFamily="34" charset="-122"/>
            </a:endParaRPr>
          </a:p>
        </p:txBody>
      </p:sp>
      <p:sp>
        <p:nvSpPr>
          <p:cNvPr id="22539" name="TextBox 53"/>
          <p:cNvSpPr txBox="1">
            <a:spLocks noChangeArrowheads="1"/>
          </p:cNvSpPr>
          <p:nvPr/>
        </p:nvSpPr>
        <p:spPr bwMode="auto">
          <a:xfrm>
            <a:off x="5373688" y="2422525"/>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请输入第二部分标题</a:t>
            </a:r>
            <a:endParaRPr lang="zh-CN" altLang="en-US" sz="3200">
              <a:solidFill>
                <a:srgbClr val="FFFFFF"/>
              </a:solidFill>
              <a:latin typeface="微软雅黑" panose="020B0503020204020204" pitchFamily="34" charset="-122"/>
            </a:endParaRPr>
          </a:p>
        </p:txBody>
      </p:sp>
      <p:sp>
        <p:nvSpPr>
          <p:cNvPr id="22545" name="TextBox 54"/>
          <p:cNvSpPr txBox="1">
            <a:spLocks noChangeArrowheads="1"/>
          </p:cNvSpPr>
          <p:nvPr/>
        </p:nvSpPr>
        <p:spPr bwMode="auto">
          <a:xfrm>
            <a:off x="5373688" y="3532188"/>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请输入第三部分标题</a:t>
            </a:r>
            <a:endParaRPr lang="zh-CN" altLang="en-US" sz="3200">
              <a:solidFill>
                <a:srgbClr val="FFFFFF"/>
              </a:solidFill>
              <a:latin typeface="微软雅黑" panose="020B0503020204020204" pitchFamily="34" charset="-122"/>
            </a:endParaRPr>
          </a:p>
        </p:txBody>
      </p:sp>
      <p:sp>
        <p:nvSpPr>
          <p:cNvPr id="22541" name="TextBox 55"/>
          <p:cNvSpPr txBox="1">
            <a:spLocks noChangeArrowheads="1"/>
          </p:cNvSpPr>
          <p:nvPr/>
        </p:nvSpPr>
        <p:spPr bwMode="auto">
          <a:xfrm>
            <a:off x="5373688" y="453866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请输入第四部分标题</a:t>
            </a:r>
            <a:endParaRPr lang="zh-CN" altLang="en-US" sz="3200">
              <a:solidFill>
                <a:srgbClr val="FFFFFF"/>
              </a:solidFill>
              <a:latin typeface="微软雅黑" panose="020B0503020204020204" pitchFamily="34" charset="-122"/>
            </a:endParaRPr>
          </a:p>
        </p:txBody>
      </p:sp>
      <p:sp>
        <p:nvSpPr>
          <p:cNvPr id="3" name="TextBox 56"/>
          <p:cNvSpPr txBox="1">
            <a:spLocks noChangeArrowheads="1"/>
          </p:cNvSpPr>
          <p:nvPr/>
        </p:nvSpPr>
        <p:spPr bwMode="auto">
          <a:xfrm>
            <a:off x="5373688" y="5649913"/>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请输入第五部分标题</a:t>
            </a:r>
            <a:endParaRPr lang="zh-CN" altLang="en-US" sz="3200">
              <a:solidFill>
                <a:srgbClr val="FFFFFF"/>
              </a:solidFill>
              <a:latin typeface="微软雅黑" panose="020B0503020204020204" pitchFamily="34" charset="-122"/>
            </a:endParaRPr>
          </a:p>
        </p:txBody>
      </p:sp>
      <p:grpSp>
        <p:nvGrpSpPr>
          <p:cNvPr id="22543" name="组合 57"/>
          <p:cNvGrpSpPr/>
          <p:nvPr/>
        </p:nvGrpSpPr>
        <p:grpSpPr bwMode="auto">
          <a:xfrm>
            <a:off x="4594225" y="5705475"/>
            <a:ext cx="584200" cy="558800"/>
            <a:chOff x="0" y="0"/>
            <a:chExt cx="650875" cy="622300"/>
          </a:xfrm>
        </p:grpSpPr>
        <p:sp>
          <p:nvSpPr>
            <p:cNvPr id="4" name="Oval 8"/>
            <p:cNvSpPr>
              <a:spLocks noChangeArrowheads="1"/>
            </p:cNvSpPr>
            <p:nvPr/>
          </p:nvSpPr>
          <p:spPr bwMode="auto">
            <a:xfrm>
              <a:off x="0" y="0"/>
              <a:ext cx="650875" cy="6223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5" name="Freeform 9"/>
            <p:cNvSpPr>
              <a:spLocks noEditPoints="1"/>
            </p:cNvSpPr>
            <p:nvPr/>
          </p:nvSpPr>
          <p:spPr bwMode="auto">
            <a:xfrm>
              <a:off x="100013" y="115887"/>
              <a:ext cx="460375" cy="374650"/>
            </a:xfrm>
            <a:custGeom>
              <a:avLst/>
              <a:gdLst>
                <a:gd name="T0" fmla="*/ 233362697 w 563"/>
                <a:gd name="T1" fmla="*/ 61530799 h 480"/>
                <a:gd name="T2" fmla="*/ 225339252 w 563"/>
                <a:gd name="T3" fmla="*/ 79806694 h 480"/>
                <a:gd name="T4" fmla="*/ 213303267 w 563"/>
                <a:gd name="T5" fmla="*/ 88336226 h 480"/>
                <a:gd name="T6" fmla="*/ 204610929 w 563"/>
                <a:gd name="T7" fmla="*/ 91381818 h 480"/>
                <a:gd name="T8" fmla="*/ 193911913 w 563"/>
                <a:gd name="T9" fmla="*/ 91991405 h 480"/>
                <a:gd name="T10" fmla="*/ 177864205 w 563"/>
                <a:gd name="T11" fmla="*/ 87117052 h 480"/>
                <a:gd name="T12" fmla="*/ 167165188 w 563"/>
                <a:gd name="T13" fmla="*/ 78588301 h 480"/>
                <a:gd name="T14" fmla="*/ 160478711 w 563"/>
                <a:gd name="T15" fmla="*/ 65185978 h 480"/>
                <a:gd name="T16" fmla="*/ 159810636 w 563"/>
                <a:gd name="T17" fmla="*/ 55438053 h 480"/>
                <a:gd name="T18" fmla="*/ 164491252 w 563"/>
                <a:gd name="T19" fmla="*/ 41426143 h 480"/>
                <a:gd name="T20" fmla="*/ 173183589 w 563"/>
                <a:gd name="T21" fmla="*/ 31678999 h 480"/>
                <a:gd name="T22" fmla="*/ 187225436 w 563"/>
                <a:gd name="T23" fmla="*/ 25587034 h 480"/>
                <a:gd name="T24" fmla="*/ 197923635 w 563"/>
                <a:gd name="T25" fmla="*/ 24368641 h 480"/>
                <a:gd name="T26" fmla="*/ 211297406 w 563"/>
                <a:gd name="T27" fmla="*/ 26805427 h 480"/>
                <a:gd name="T28" fmla="*/ 224670359 w 563"/>
                <a:gd name="T29" fmla="*/ 35943765 h 480"/>
                <a:gd name="T30" fmla="*/ 232025729 w 563"/>
                <a:gd name="T31" fmla="*/ 47518889 h 480"/>
                <a:gd name="T32" fmla="*/ 244730607 w 563"/>
                <a:gd name="T33" fmla="*/ 40817337 h 480"/>
                <a:gd name="T34" fmla="*/ 151786373 w 563"/>
                <a:gd name="T35" fmla="*/ 16448696 h 480"/>
                <a:gd name="T36" fmla="*/ 176526419 w 563"/>
                <a:gd name="T37" fmla="*/ 101128962 h 480"/>
                <a:gd name="T38" fmla="*/ 260778315 w 563"/>
                <a:gd name="T39" fmla="*/ 58484426 h 480"/>
                <a:gd name="T40" fmla="*/ 176526419 w 563"/>
                <a:gd name="T41" fmla="*/ 208350670 h 480"/>
                <a:gd name="T42" fmla="*/ 153123342 w 563"/>
                <a:gd name="T43" fmla="*/ 236984077 h 480"/>
                <a:gd name="T44" fmla="*/ 128383296 w 563"/>
                <a:gd name="T45" fmla="*/ 247340027 h 480"/>
                <a:gd name="T46" fmla="*/ 111666696 w 563"/>
                <a:gd name="T47" fmla="*/ 248559201 h 480"/>
                <a:gd name="T48" fmla="*/ 92944234 w 563"/>
                <a:gd name="T49" fmla="*/ 245512828 h 480"/>
                <a:gd name="T50" fmla="*/ 66866402 w 563"/>
                <a:gd name="T51" fmla="*/ 230282525 h 480"/>
                <a:gd name="T52" fmla="*/ 53492631 w 563"/>
                <a:gd name="T53" fmla="*/ 211397043 h 480"/>
                <a:gd name="T54" fmla="*/ 48143940 w 563"/>
                <a:gd name="T55" fmla="*/ 185810009 h 480"/>
                <a:gd name="T56" fmla="*/ 51486770 w 563"/>
                <a:gd name="T57" fmla="*/ 168751726 h 480"/>
                <a:gd name="T58" fmla="*/ 66197509 w 563"/>
                <a:gd name="T59" fmla="*/ 146820652 h 480"/>
                <a:gd name="T60" fmla="*/ 86257757 w 563"/>
                <a:gd name="T61" fmla="*/ 133417548 h 480"/>
                <a:gd name="T62" fmla="*/ 113672557 w 563"/>
                <a:gd name="T63" fmla="*/ 127934389 h 480"/>
                <a:gd name="T64" fmla="*/ 133063912 w 563"/>
                <a:gd name="T65" fmla="*/ 130371175 h 480"/>
                <a:gd name="T66" fmla="*/ 154461128 w 563"/>
                <a:gd name="T67" fmla="*/ 140119100 h 480"/>
                <a:gd name="T68" fmla="*/ 173183589 w 563"/>
                <a:gd name="T69" fmla="*/ 160832562 h 480"/>
                <a:gd name="T70" fmla="*/ 180538959 w 563"/>
                <a:gd name="T71" fmla="*/ 183982029 h 480"/>
                <a:gd name="T72" fmla="*/ 205947898 w 563"/>
                <a:gd name="T73" fmla="*/ 177281258 h 480"/>
                <a:gd name="T74" fmla="*/ 56836278 w 563"/>
                <a:gd name="T75" fmla="*/ 98083370 h 480"/>
                <a:gd name="T76" fmla="*/ 58173247 w 563"/>
                <a:gd name="T77" fmla="*/ 254651166 h 480"/>
                <a:gd name="T78" fmla="*/ 224670359 w 563"/>
                <a:gd name="T79" fmla="*/ 215052222 h 480"/>
                <a:gd name="T80" fmla="*/ 339680702 w 563"/>
                <a:gd name="T81" fmla="*/ 174843691 h 480"/>
                <a:gd name="T82" fmla="*/ 323632177 w 563"/>
                <a:gd name="T83" fmla="*/ 194948347 h 480"/>
                <a:gd name="T84" fmla="*/ 306247501 w 563"/>
                <a:gd name="T85" fmla="*/ 202258705 h 480"/>
                <a:gd name="T86" fmla="*/ 294211516 w 563"/>
                <a:gd name="T87" fmla="*/ 202867511 h 480"/>
                <a:gd name="T88" fmla="*/ 281506638 w 563"/>
                <a:gd name="T89" fmla="*/ 201040312 h 480"/>
                <a:gd name="T90" fmla="*/ 262784176 w 563"/>
                <a:gd name="T91" fmla="*/ 190683581 h 480"/>
                <a:gd name="T92" fmla="*/ 253422945 w 563"/>
                <a:gd name="T93" fmla="*/ 177281258 h 480"/>
                <a:gd name="T94" fmla="*/ 250079298 w 563"/>
                <a:gd name="T95" fmla="*/ 159004582 h 480"/>
                <a:gd name="T96" fmla="*/ 252085977 w 563"/>
                <a:gd name="T97" fmla="*/ 146820652 h 480"/>
                <a:gd name="T98" fmla="*/ 262784176 w 563"/>
                <a:gd name="T99" fmla="*/ 131590349 h 480"/>
                <a:gd name="T100" fmla="*/ 276826022 w 563"/>
                <a:gd name="T101" fmla="*/ 122452011 h 480"/>
                <a:gd name="T102" fmla="*/ 296217377 w 563"/>
                <a:gd name="T103" fmla="*/ 118187245 h 480"/>
                <a:gd name="T104" fmla="*/ 308922255 w 563"/>
                <a:gd name="T105" fmla="*/ 120015225 h 480"/>
                <a:gd name="T106" fmla="*/ 324301070 w 563"/>
                <a:gd name="T107" fmla="*/ 127325583 h 480"/>
                <a:gd name="T108" fmla="*/ 337674023 w 563"/>
                <a:gd name="T109" fmla="*/ 141337493 h 480"/>
                <a:gd name="T110" fmla="*/ 342354639 w 563"/>
                <a:gd name="T111" fmla="*/ 157786189 h 480"/>
                <a:gd name="T112" fmla="*/ 360409025 w 563"/>
                <a:gd name="T113" fmla="*/ 153521423 h 480"/>
                <a:gd name="T114" fmla="*/ 256097699 w 563"/>
                <a:gd name="T115" fmla="*/ 97473783 h 480"/>
                <a:gd name="T116" fmla="*/ 256766592 w 563"/>
                <a:gd name="T117" fmla="*/ 207741864 h 480"/>
                <a:gd name="T118" fmla="*/ 373781979 w 563"/>
                <a:gd name="T119" fmla="*/ 179718044 h 4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3" h="480">
                  <a:moveTo>
                    <a:pt x="349" y="89"/>
                  </a:moveTo>
                  <a:cubicBezTo>
                    <a:pt x="349" y="89"/>
                    <a:pt x="349" y="89"/>
                    <a:pt x="349" y="90"/>
                  </a:cubicBezTo>
                  <a:cubicBezTo>
                    <a:pt x="349" y="90"/>
                    <a:pt x="350" y="91"/>
                    <a:pt x="350" y="91"/>
                  </a:cubicBezTo>
                  <a:cubicBezTo>
                    <a:pt x="350" y="92"/>
                    <a:pt x="350" y="92"/>
                    <a:pt x="350" y="92"/>
                  </a:cubicBezTo>
                  <a:cubicBezTo>
                    <a:pt x="350" y="93"/>
                    <a:pt x="350" y="94"/>
                    <a:pt x="350" y="95"/>
                  </a:cubicBezTo>
                  <a:cubicBezTo>
                    <a:pt x="350" y="95"/>
                    <a:pt x="350" y="95"/>
                    <a:pt x="350" y="95"/>
                  </a:cubicBezTo>
                  <a:cubicBezTo>
                    <a:pt x="350" y="96"/>
                    <a:pt x="350" y="96"/>
                    <a:pt x="350" y="97"/>
                  </a:cubicBezTo>
                  <a:cubicBezTo>
                    <a:pt x="350" y="97"/>
                    <a:pt x="350" y="98"/>
                    <a:pt x="350" y="98"/>
                  </a:cubicBezTo>
                  <a:cubicBezTo>
                    <a:pt x="350" y="99"/>
                    <a:pt x="350" y="99"/>
                    <a:pt x="350" y="100"/>
                  </a:cubicBezTo>
                  <a:cubicBezTo>
                    <a:pt x="350" y="100"/>
                    <a:pt x="350" y="100"/>
                    <a:pt x="349" y="101"/>
                  </a:cubicBezTo>
                  <a:cubicBezTo>
                    <a:pt x="349" y="105"/>
                    <a:pt x="348" y="109"/>
                    <a:pt x="347" y="113"/>
                  </a:cubicBezTo>
                  <a:cubicBezTo>
                    <a:pt x="347" y="113"/>
                    <a:pt x="346" y="114"/>
                    <a:pt x="346" y="115"/>
                  </a:cubicBezTo>
                  <a:cubicBezTo>
                    <a:pt x="346" y="115"/>
                    <a:pt x="346" y="115"/>
                    <a:pt x="346" y="115"/>
                  </a:cubicBezTo>
                  <a:cubicBezTo>
                    <a:pt x="346" y="116"/>
                    <a:pt x="346" y="116"/>
                    <a:pt x="345" y="117"/>
                  </a:cubicBezTo>
                  <a:cubicBezTo>
                    <a:pt x="345" y="117"/>
                    <a:pt x="345" y="117"/>
                    <a:pt x="345" y="117"/>
                  </a:cubicBezTo>
                  <a:cubicBezTo>
                    <a:pt x="345" y="119"/>
                    <a:pt x="344" y="121"/>
                    <a:pt x="343" y="122"/>
                  </a:cubicBezTo>
                  <a:cubicBezTo>
                    <a:pt x="343" y="122"/>
                    <a:pt x="343" y="122"/>
                    <a:pt x="343" y="122"/>
                  </a:cubicBezTo>
                  <a:cubicBezTo>
                    <a:pt x="342" y="123"/>
                    <a:pt x="342" y="124"/>
                    <a:pt x="342" y="124"/>
                  </a:cubicBezTo>
                  <a:cubicBezTo>
                    <a:pt x="342" y="124"/>
                    <a:pt x="342" y="124"/>
                    <a:pt x="342" y="124"/>
                  </a:cubicBezTo>
                  <a:cubicBezTo>
                    <a:pt x="340" y="127"/>
                    <a:pt x="339" y="129"/>
                    <a:pt x="337" y="131"/>
                  </a:cubicBezTo>
                  <a:cubicBezTo>
                    <a:pt x="337" y="131"/>
                    <a:pt x="337" y="131"/>
                    <a:pt x="337" y="131"/>
                  </a:cubicBezTo>
                  <a:cubicBezTo>
                    <a:pt x="336" y="132"/>
                    <a:pt x="336" y="132"/>
                    <a:pt x="336" y="132"/>
                  </a:cubicBezTo>
                  <a:cubicBezTo>
                    <a:pt x="335" y="133"/>
                    <a:pt x="335" y="133"/>
                    <a:pt x="335" y="133"/>
                  </a:cubicBezTo>
                  <a:cubicBezTo>
                    <a:pt x="334" y="134"/>
                    <a:pt x="333" y="136"/>
                    <a:pt x="331" y="137"/>
                  </a:cubicBezTo>
                  <a:cubicBezTo>
                    <a:pt x="331" y="137"/>
                    <a:pt x="331" y="137"/>
                    <a:pt x="331" y="137"/>
                  </a:cubicBezTo>
                  <a:cubicBezTo>
                    <a:pt x="331" y="137"/>
                    <a:pt x="330" y="138"/>
                    <a:pt x="330" y="138"/>
                  </a:cubicBezTo>
                  <a:cubicBezTo>
                    <a:pt x="329" y="138"/>
                    <a:pt x="329" y="138"/>
                    <a:pt x="329" y="138"/>
                  </a:cubicBezTo>
                  <a:cubicBezTo>
                    <a:pt x="329" y="139"/>
                    <a:pt x="328" y="139"/>
                    <a:pt x="328" y="140"/>
                  </a:cubicBezTo>
                  <a:cubicBezTo>
                    <a:pt x="325" y="142"/>
                    <a:pt x="322" y="143"/>
                    <a:pt x="319" y="145"/>
                  </a:cubicBezTo>
                  <a:cubicBezTo>
                    <a:pt x="318" y="145"/>
                    <a:pt x="318" y="146"/>
                    <a:pt x="317" y="146"/>
                  </a:cubicBezTo>
                  <a:cubicBezTo>
                    <a:pt x="317" y="146"/>
                    <a:pt x="316" y="146"/>
                    <a:pt x="316" y="146"/>
                  </a:cubicBezTo>
                  <a:cubicBezTo>
                    <a:pt x="316" y="147"/>
                    <a:pt x="315" y="147"/>
                    <a:pt x="315" y="147"/>
                  </a:cubicBezTo>
                  <a:cubicBezTo>
                    <a:pt x="314" y="147"/>
                    <a:pt x="314" y="147"/>
                    <a:pt x="314" y="147"/>
                  </a:cubicBezTo>
                  <a:cubicBezTo>
                    <a:pt x="313" y="148"/>
                    <a:pt x="312" y="148"/>
                    <a:pt x="312" y="148"/>
                  </a:cubicBezTo>
                  <a:cubicBezTo>
                    <a:pt x="312" y="148"/>
                    <a:pt x="312" y="148"/>
                    <a:pt x="312" y="148"/>
                  </a:cubicBezTo>
                  <a:cubicBezTo>
                    <a:pt x="311" y="148"/>
                    <a:pt x="310" y="149"/>
                    <a:pt x="309" y="149"/>
                  </a:cubicBezTo>
                  <a:cubicBezTo>
                    <a:pt x="309" y="149"/>
                    <a:pt x="309" y="149"/>
                    <a:pt x="308" y="149"/>
                  </a:cubicBezTo>
                  <a:cubicBezTo>
                    <a:pt x="308" y="149"/>
                    <a:pt x="307" y="149"/>
                    <a:pt x="307" y="150"/>
                  </a:cubicBezTo>
                  <a:cubicBezTo>
                    <a:pt x="306" y="150"/>
                    <a:pt x="306" y="150"/>
                    <a:pt x="306" y="150"/>
                  </a:cubicBezTo>
                  <a:cubicBezTo>
                    <a:pt x="305" y="150"/>
                    <a:pt x="304" y="150"/>
                    <a:pt x="303" y="150"/>
                  </a:cubicBezTo>
                  <a:cubicBezTo>
                    <a:pt x="302" y="150"/>
                    <a:pt x="302" y="150"/>
                    <a:pt x="301" y="151"/>
                  </a:cubicBezTo>
                  <a:cubicBezTo>
                    <a:pt x="301" y="151"/>
                    <a:pt x="300" y="151"/>
                    <a:pt x="300" y="151"/>
                  </a:cubicBezTo>
                  <a:cubicBezTo>
                    <a:pt x="299" y="151"/>
                    <a:pt x="299" y="151"/>
                    <a:pt x="298" y="151"/>
                  </a:cubicBezTo>
                  <a:cubicBezTo>
                    <a:pt x="298" y="151"/>
                    <a:pt x="298" y="151"/>
                    <a:pt x="297" y="151"/>
                  </a:cubicBezTo>
                  <a:cubicBezTo>
                    <a:pt x="297" y="151"/>
                    <a:pt x="296" y="151"/>
                    <a:pt x="295" y="151"/>
                  </a:cubicBezTo>
                  <a:cubicBezTo>
                    <a:pt x="295" y="151"/>
                    <a:pt x="295" y="151"/>
                    <a:pt x="295" y="151"/>
                  </a:cubicBezTo>
                  <a:cubicBezTo>
                    <a:pt x="294" y="151"/>
                    <a:pt x="293" y="151"/>
                    <a:pt x="292" y="151"/>
                  </a:cubicBezTo>
                  <a:cubicBezTo>
                    <a:pt x="292" y="151"/>
                    <a:pt x="292" y="151"/>
                    <a:pt x="292" y="151"/>
                  </a:cubicBezTo>
                  <a:cubicBezTo>
                    <a:pt x="291" y="151"/>
                    <a:pt x="290" y="151"/>
                    <a:pt x="290" y="151"/>
                  </a:cubicBezTo>
                  <a:cubicBezTo>
                    <a:pt x="290" y="151"/>
                    <a:pt x="289" y="151"/>
                    <a:pt x="289" y="151"/>
                  </a:cubicBezTo>
                  <a:cubicBezTo>
                    <a:pt x="288" y="151"/>
                    <a:pt x="287" y="151"/>
                    <a:pt x="287" y="150"/>
                  </a:cubicBezTo>
                  <a:cubicBezTo>
                    <a:pt x="283" y="150"/>
                    <a:pt x="280" y="149"/>
                    <a:pt x="277" y="148"/>
                  </a:cubicBezTo>
                  <a:cubicBezTo>
                    <a:pt x="276" y="148"/>
                    <a:pt x="276" y="148"/>
                    <a:pt x="275" y="147"/>
                  </a:cubicBezTo>
                  <a:cubicBezTo>
                    <a:pt x="275" y="147"/>
                    <a:pt x="275" y="147"/>
                    <a:pt x="275" y="147"/>
                  </a:cubicBezTo>
                  <a:cubicBezTo>
                    <a:pt x="274" y="147"/>
                    <a:pt x="273" y="147"/>
                    <a:pt x="273" y="147"/>
                  </a:cubicBezTo>
                  <a:cubicBezTo>
                    <a:pt x="273" y="147"/>
                    <a:pt x="273" y="147"/>
                    <a:pt x="273" y="147"/>
                  </a:cubicBezTo>
                  <a:cubicBezTo>
                    <a:pt x="271" y="146"/>
                    <a:pt x="269" y="145"/>
                    <a:pt x="267" y="144"/>
                  </a:cubicBezTo>
                  <a:cubicBezTo>
                    <a:pt x="267" y="144"/>
                    <a:pt x="267" y="144"/>
                    <a:pt x="267" y="144"/>
                  </a:cubicBezTo>
                  <a:cubicBezTo>
                    <a:pt x="267" y="144"/>
                    <a:pt x="266" y="143"/>
                    <a:pt x="266" y="143"/>
                  </a:cubicBezTo>
                  <a:cubicBezTo>
                    <a:pt x="265" y="143"/>
                    <a:pt x="265" y="143"/>
                    <a:pt x="265" y="143"/>
                  </a:cubicBezTo>
                  <a:cubicBezTo>
                    <a:pt x="263" y="141"/>
                    <a:pt x="261" y="140"/>
                    <a:pt x="259" y="138"/>
                  </a:cubicBezTo>
                  <a:cubicBezTo>
                    <a:pt x="259" y="138"/>
                    <a:pt x="259" y="138"/>
                    <a:pt x="259" y="138"/>
                  </a:cubicBezTo>
                  <a:cubicBezTo>
                    <a:pt x="258" y="138"/>
                    <a:pt x="258" y="137"/>
                    <a:pt x="257" y="137"/>
                  </a:cubicBezTo>
                  <a:cubicBezTo>
                    <a:pt x="257" y="137"/>
                    <a:pt x="257" y="137"/>
                    <a:pt x="257" y="137"/>
                  </a:cubicBezTo>
                  <a:cubicBezTo>
                    <a:pt x="256" y="135"/>
                    <a:pt x="254" y="134"/>
                    <a:pt x="253" y="132"/>
                  </a:cubicBezTo>
                  <a:cubicBezTo>
                    <a:pt x="253" y="132"/>
                    <a:pt x="253" y="132"/>
                    <a:pt x="253" y="132"/>
                  </a:cubicBezTo>
                  <a:cubicBezTo>
                    <a:pt x="252" y="132"/>
                    <a:pt x="252" y="131"/>
                    <a:pt x="251" y="131"/>
                  </a:cubicBezTo>
                  <a:cubicBezTo>
                    <a:pt x="251" y="131"/>
                    <a:pt x="251" y="131"/>
                    <a:pt x="251" y="130"/>
                  </a:cubicBezTo>
                  <a:cubicBezTo>
                    <a:pt x="251" y="130"/>
                    <a:pt x="250" y="129"/>
                    <a:pt x="250" y="129"/>
                  </a:cubicBezTo>
                  <a:cubicBezTo>
                    <a:pt x="248" y="126"/>
                    <a:pt x="245" y="122"/>
                    <a:pt x="244" y="118"/>
                  </a:cubicBezTo>
                  <a:cubicBezTo>
                    <a:pt x="244" y="118"/>
                    <a:pt x="243" y="118"/>
                    <a:pt x="243" y="117"/>
                  </a:cubicBezTo>
                  <a:cubicBezTo>
                    <a:pt x="243" y="117"/>
                    <a:pt x="243" y="116"/>
                    <a:pt x="243" y="116"/>
                  </a:cubicBezTo>
                  <a:cubicBezTo>
                    <a:pt x="243" y="116"/>
                    <a:pt x="242" y="115"/>
                    <a:pt x="242" y="115"/>
                  </a:cubicBezTo>
                  <a:cubicBezTo>
                    <a:pt x="242" y="114"/>
                    <a:pt x="242" y="114"/>
                    <a:pt x="242" y="113"/>
                  </a:cubicBezTo>
                  <a:cubicBezTo>
                    <a:pt x="242" y="113"/>
                    <a:pt x="242" y="113"/>
                    <a:pt x="242" y="113"/>
                  </a:cubicBezTo>
                  <a:cubicBezTo>
                    <a:pt x="241" y="112"/>
                    <a:pt x="241" y="111"/>
                    <a:pt x="241" y="110"/>
                  </a:cubicBezTo>
                  <a:cubicBezTo>
                    <a:pt x="241" y="110"/>
                    <a:pt x="241" y="110"/>
                    <a:pt x="241" y="110"/>
                  </a:cubicBezTo>
                  <a:cubicBezTo>
                    <a:pt x="240" y="109"/>
                    <a:pt x="240" y="108"/>
                    <a:pt x="240" y="108"/>
                  </a:cubicBezTo>
                  <a:cubicBezTo>
                    <a:pt x="240" y="108"/>
                    <a:pt x="240" y="107"/>
                    <a:pt x="240" y="107"/>
                  </a:cubicBezTo>
                  <a:cubicBezTo>
                    <a:pt x="240" y="106"/>
                    <a:pt x="240" y="105"/>
                    <a:pt x="239" y="105"/>
                  </a:cubicBezTo>
                  <a:cubicBezTo>
                    <a:pt x="239" y="104"/>
                    <a:pt x="239" y="103"/>
                    <a:pt x="239" y="102"/>
                  </a:cubicBezTo>
                  <a:cubicBezTo>
                    <a:pt x="239" y="102"/>
                    <a:pt x="239" y="101"/>
                    <a:pt x="239" y="101"/>
                  </a:cubicBezTo>
                  <a:cubicBezTo>
                    <a:pt x="239" y="101"/>
                    <a:pt x="239" y="100"/>
                    <a:pt x="239" y="99"/>
                  </a:cubicBezTo>
                  <a:cubicBezTo>
                    <a:pt x="239" y="99"/>
                    <a:pt x="239" y="99"/>
                    <a:pt x="239" y="99"/>
                  </a:cubicBezTo>
                  <a:cubicBezTo>
                    <a:pt x="239" y="98"/>
                    <a:pt x="239" y="97"/>
                    <a:pt x="239" y="96"/>
                  </a:cubicBezTo>
                  <a:cubicBezTo>
                    <a:pt x="239" y="96"/>
                    <a:pt x="239" y="96"/>
                    <a:pt x="239" y="96"/>
                  </a:cubicBezTo>
                  <a:cubicBezTo>
                    <a:pt x="239" y="95"/>
                    <a:pt x="239" y="94"/>
                    <a:pt x="239" y="94"/>
                  </a:cubicBezTo>
                  <a:cubicBezTo>
                    <a:pt x="239" y="93"/>
                    <a:pt x="239" y="93"/>
                    <a:pt x="239" y="93"/>
                  </a:cubicBezTo>
                  <a:cubicBezTo>
                    <a:pt x="239" y="92"/>
                    <a:pt x="239" y="92"/>
                    <a:pt x="239" y="91"/>
                  </a:cubicBezTo>
                  <a:cubicBezTo>
                    <a:pt x="239" y="91"/>
                    <a:pt x="239" y="91"/>
                    <a:pt x="239" y="90"/>
                  </a:cubicBezTo>
                  <a:cubicBezTo>
                    <a:pt x="239" y="89"/>
                    <a:pt x="239" y="89"/>
                    <a:pt x="239" y="88"/>
                  </a:cubicBezTo>
                  <a:cubicBezTo>
                    <a:pt x="239" y="88"/>
                    <a:pt x="239" y="88"/>
                    <a:pt x="239" y="88"/>
                  </a:cubicBezTo>
                  <a:cubicBezTo>
                    <a:pt x="240" y="85"/>
                    <a:pt x="240" y="81"/>
                    <a:pt x="242" y="78"/>
                  </a:cubicBezTo>
                  <a:cubicBezTo>
                    <a:pt x="242" y="77"/>
                    <a:pt x="242" y="77"/>
                    <a:pt x="242" y="76"/>
                  </a:cubicBezTo>
                  <a:cubicBezTo>
                    <a:pt x="242" y="76"/>
                    <a:pt x="242" y="76"/>
                    <a:pt x="242" y="76"/>
                  </a:cubicBezTo>
                  <a:cubicBezTo>
                    <a:pt x="243" y="75"/>
                    <a:pt x="243" y="75"/>
                    <a:pt x="243" y="74"/>
                  </a:cubicBezTo>
                  <a:cubicBezTo>
                    <a:pt x="243" y="74"/>
                    <a:pt x="243" y="74"/>
                    <a:pt x="243" y="74"/>
                  </a:cubicBezTo>
                  <a:cubicBezTo>
                    <a:pt x="244" y="72"/>
                    <a:pt x="245" y="70"/>
                    <a:pt x="246" y="69"/>
                  </a:cubicBezTo>
                  <a:cubicBezTo>
                    <a:pt x="246" y="69"/>
                    <a:pt x="246" y="68"/>
                    <a:pt x="246" y="68"/>
                  </a:cubicBezTo>
                  <a:cubicBezTo>
                    <a:pt x="246" y="68"/>
                    <a:pt x="246" y="67"/>
                    <a:pt x="247" y="67"/>
                  </a:cubicBezTo>
                  <a:cubicBezTo>
                    <a:pt x="247" y="67"/>
                    <a:pt x="247" y="67"/>
                    <a:pt x="247" y="66"/>
                  </a:cubicBezTo>
                  <a:cubicBezTo>
                    <a:pt x="248" y="64"/>
                    <a:pt x="250" y="62"/>
                    <a:pt x="251" y="60"/>
                  </a:cubicBezTo>
                  <a:cubicBezTo>
                    <a:pt x="252" y="60"/>
                    <a:pt x="252" y="60"/>
                    <a:pt x="252" y="60"/>
                  </a:cubicBezTo>
                  <a:cubicBezTo>
                    <a:pt x="252" y="59"/>
                    <a:pt x="253" y="59"/>
                    <a:pt x="253" y="58"/>
                  </a:cubicBezTo>
                  <a:cubicBezTo>
                    <a:pt x="253" y="58"/>
                    <a:pt x="253" y="58"/>
                    <a:pt x="253" y="58"/>
                  </a:cubicBezTo>
                  <a:cubicBezTo>
                    <a:pt x="254" y="57"/>
                    <a:pt x="256" y="55"/>
                    <a:pt x="257" y="54"/>
                  </a:cubicBezTo>
                  <a:cubicBezTo>
                    <a:pt x="257" y="54"/>
                    <a:pt x="257" y="54"/>
                    <a:pt x="257" y="54"/>
                  </a:cubicBezTo>
                  <a:cubicBezTo>
                    <a:pt x="258" y="53"/>
                    <a:pt x="258" y="53"/>
                    <a:pt x="259" y="53"/>
                  </a:cubicBezTo>
                  <a:cubicBezTo>
                    <a:pt x="259" y="53"/>
                    <a:pt x="259" y="52"/>
                    <a:pt x="259" y="52"/>
                  </a:cubicBezTo>
                  <a:cubicBezTo>
                    <a:pt x="260" y="52"/>
                    <a:pt x="260" y="52"/>
                    <a:pt x="261" y="51"/>
                  </a:cubicBezTo>
                  <a:cubicBezTo>
                    <a:pt x="263" y="49"/>
                    <a:pt x="266" y="47"/>
                    <a:pt x="269" y="46"/>
                  </a:cubicBezTo>
                  <a:cubicBezTo>
                    <a:pt x="270" y="45"/>
                    <a:pt x="271" y="45"/>
                    <a:pt x="271" y="45"/>
                  </a:cubicBezTo>
                  <a:cubicBezTo>
                    <a:pt x="272" y="45"/>
                    <a:pt x="272" y="45"/>
                    <a:pt x="272" y="44"/>
                  </a:cubicBezTo>
                  <a:cubicBezTo>
                    <a:pt x="273" y="44"/>
                    <a:pt x="273" y="44"/>
                    <a:pt x="274" y="44"/>
                  </a:cubicBezTo>
                  <a:cubicBezTo>
                    <a:pt x="274" y="44"/>
                    <a:pt x="274" y="44"/>
                    <a:pt x="275" y="44"/>
                  </a:cubicBezTo>
                  <a:cubicBezTo>
                    <a:pt x="275" y="43"/>
                    <a:pt x="276" y="43"/>
                    <a:pt x="277" y="43"/>
                  </a:cubicBezTo>
                  <a:cubicBezTo>
                    <a:pt x="277" y="43"/>
                    <a:pt x="277" y="43"/>
                    <a:pt x="277" y="43"/>
                  </a:cubicBezTo>
                  <a:cubicBezTo>
                    <a:pt x="278" y="42"/>
                    <a:pt x="278" y="42"/>
                    <a:pt x="279" y="42"/>
                  </a:cubicBezTo>
                  <a:cubicBezTo>
                    <a:pt x="280" y="42"/>
                    <a:pt x="280" y="42"/>
                    <a:pt x="280" y="42"/>
                  </a:cubicBezTo>
                  <a:cubicBezTo>
                    <a:pt x="281" y="42"/>
                    <a:pt x="281" y="41"/>
                    <a:pt x="282" y="41"/>
                  </a:cubicBezTo>
                  <a:cubicBezTo>
                    <a:pt x="282" y="41"/>
                    <a:pt x="282" y="41"/>
                    <a:pt x="283" y="41"/>
                  </a:cubicBezTo>
                  <a:cubicBezTo>
                    <a:pt x="283" y="41"/>
                    <a:pt x="284" y="41"/>
                    <a:pt x="285" y="41"/>
                  </a:cubicBezTo>
                  <a:cubicBezTo>
                    <a:pt x="286" y="41"/>
                    <a:pt x="287" y="40"/>
                    <a:pt x="288" y="40"/>
                  </a:cubicBezTo>
                  <a:cubicBezTo>
                    <a:pt x="288" y="40"/>
                    <a:pt x="288" y="40"/>
                    <a:pt x="288" y="40"/>
                  </a:cubicBezTo>
                  <a:cubicBezTo>
                    <a:pt x="289" y="40"/>
                    <a:pt x="290" y="40"/>
                    <a:pt x="290" y="40"/>
                  </a:cubicBezTo>
                  <a:cubicBezTo>
                    <a:pt x="291" y="40"/>
                    <a:pt x="291" y="40"/>
                    <a:pt x="291" y="40"/>
                  </a:cubicBezTo>
                  <a:cubicBezTo>
                    <a:pt x="292" y="40"/>
                    <a:pt x="293" y="40"/>
                    <a:pt x="294" y="40"/>
                  </a:cubicBezTo>
                  <a:cubicBezTo>
                    <a:pt x="294" y="40"/>
                    <a:pt x="294" y="40"/>
                    <a:pt x="294" y="40"/>
                  </a:cubicBezTo>
                  <a:cubicBezTo>
                    <a:pt x="295" y="40"/>
                    <a:pt x="295" y="40"/>
                    <a:pt x="296" y="40"/>
                  </a:cubicBezTo>
                  <a:cubicBezTo>
                    <a:pt x="296" y="40"/>
                    <a:pt x="297" y="40"/>
                    <a:pt x="297" y="40"/>
                  </a:cubicBezTo>
                  <a:cubicBezTo>
                    <a:pt x="297" y="40"/>
                    <a:pt x="298" y="40"/>
                    <a:pt x="299" y="40"/>
                  </a:cubicBezTo>
                  <a:cubicBezTo>
                    <a:pt x="299" y="40"/>
                    <a:pt x="299" y="40"/>
                    <a:pt x="299" y="40"/>
                  </a:cubicBezTo>
                  <a:cubicBezTo>
                    <a:pt x="300" y="40"/>
                    <a:pt x="301" y="40"/>
                    <a:pt x="302" y="40"/>
                  </a:cubicBezTo>
                  <a:cubicBezTo>
                    <a:pt x="305" y="41"/>
                    <a:pt x="308" y="42"/>
                    <a:pt x="312" y="43"/>
                  </a:cubicBezTo>
                  <a:cubicBezTo>
                    <a:pt x="312" y="43"/>
                    <a:pt x="313" y="43"/>
                    <a:pt x="313" y="43"/>
                  </a:cubicBezTo>
                  <a:cubicBezTo>
                    <a:pt x="314" y="43"/>
                    <a:pt x="314" y="43"/>
                    <a:pt x="314" y="44"/>
                  </a:cubicBezTo>
                  <a:cubicBezTo>
                    <a:pt x="314" y="44"/>
                    <a:pt x="315" y="44"/>
                    <a:pt x="316" y="44"/>
                  </a:cubicBezTo>
                  <a:cubicBezTo>
                    <a:pt x="316" y="44"/>
                    <a:pt x="316" y="44"/>
                    <a:pt x="316" y="44"/>
                  </a:cubicBezTo>
                  <a:cubicBezTo>
                    <a:pt x="318" y="45"/>
                    <a:pt x="319" y="46"/>
                    <a:pt x="321" y="47"/>
                  </a:cubicBezTo>
                  <a:cubicBezTo>
                    <a:pt x="321" y="47"/>
                    <a:pt x="321" y="47"/>
                    <a:pt x="321" y="47"/>
                  </a:cubicBezTo>
                  <a:cubicBezTo>
                    <a:pt x="322" y="47"/>
                    <a:pt x="322" y="48"/>
                    <a:pt x="323" y="48"/>
                  </a:cubicBezTo>
                  <a:cubicBezTo>
                    <a:pt x="323" y="48"/>
                    <a:pt x="323" y="48"/>
                    <a:pt x="323" y="48"/>
                  </a:cubicBezTo>
                  <a:cubicBezTo>
                    <a:pt x="325" y="49"/>
                    <a:pt x="328" y="51"/>
                    <a:pt x="330" y="53"/>
                  </a:cubicBezTo>
                  <a:cubicBezTo>
                    <a:pt x="330" y="53"/>
                    <a:pt x="330" y="53"/>
                    <a:pt x="330" y="53"/>
                  </a:cubicBezTo>
                  <a:cubicBezTo>
                    <a:pt x="330" y="53"/>
                    <a:pt x="331" y="54"/>
                    <a:pt x="331" y="54"/>
                  </a:cubicBezTo>
                  <a:cubicBezTo>
                    <a:pt x="331" y="54"/>
                    <a:pt x="331" y="54"/>
                    <a:pt x="332" y="54"/>
                  </a:cubicBezTo>
                  <a:cubicBezTo>
                    <a:pt x="333" y="56"/>
                    <a:pt x="334" y="57"/>
                    <a:pt x="336" y="58"/>
                  </a:cubicBezTo>
                  <a:cubicBezTo>
                    <a:pt x="336" y="59"/>
                    <a:pt x="336" y="59"/>
                    <a:pt x="336" y="59"/>
                  </a:cubicBezTo>
                  <a:cubicBezTo>
                    <a:pt x="336" y="59"/>
                    <a:pt x="337" y="60"/>
                    <a:pt x="337" y="60"/>
                  </a:cubicBezTo>
                  <a:cubicBezTo>
                    <a:pt x="337" y="60"/>
                    <a:pt x="337" y="60"/>
                    <a:pt x="337" y="60"/>
                  </a:cubicBezTo>
                  <a:cubicBezTo>
                    <a:pt x="338" y="61"/>
                    <a:pt x="338" y="61"/>
                    <a:pt x="338" y="62"/>
                  </a:cubicBezTo>
                  <a:cubicBezTo>
                    <a:pt x="340" y="65"/>
                    <a:pt x="342" y="67"/>
                    <a:pt x="344" y="71"/>
                  </a:cubicBezTo>
                  <a:cubicBezTo>
                    <a:pt x="344" y="71"/>
                    <a:pt x="345" y="72"/>
                    <a:pt x="345" y="73"/>
                  </a:cubicBezTo>
                  <a:cubicBezTo>
                    <a:pt x="345" y="73"/>
                    <a:pt x="345" y="73"/>
                    <a:pt x="345" y="73"/>
                  </a:cubicBezTo>
                  <a:cubicBezTo>
                    <a:pt x="345" y="74"/>
                    <a:pt x="346" y="74"/>
                    <a:pt x="346" y="75"/>
                  </a:cubicBezTo>
                  <a:cubicBezTo>
                    <a:pt x="346" y="75"/>
                    <a:pt x="346" y="76"/>
                    <a:pt x="346" y="76"/>
                  </a:cubicBezTo>
                  <a:cubicBezTo>
                    <a:pt x="346" y="76"/>
                    <a:pt x="347" y="77"/>
                    <a:pt x="347" y="78"/>
                  </a:cubicBezTo>
                  <a:cubicBezTo>
                    <a:pt x="347" y="78"/>
                    <a:pt x="347" y="78"/>
                    <a:pt x="347" y="78"/>
                  </a:cubicBezTo>
                  <a:cubicBezTo>
                    <a:pt x="347" y="79"/>
                    <a:pt x="347" y="80"/>
                    <a:pt x="348" y="80"/>
                  </a:cubicBezTo>
                  <a:lnTo>
                    <a:pt x="348" y="81"/>
                  </a:lnTo>
                  <a:cubicBezTo>
                    <a:pt x="348" y="82"/>
                    <a:pt x="348" y="82"/>
                    <a:pt x="348" y="83"/>
                  </a:cubicBezTo>
                  <a:cubicBezTo>
                    <a:pt x="348" y="83"/>
                    <a:pt x="348" y="84"/>
                    <a:pt x="348" y="84"/>
                  </a:cubicBezTo>
                  <a:cubicBezTo>
                    <a:pt x="349" y="85"/>
                    <a:pt x="349" y="85"/>
                    <a:pt x="349" y="86"/>
                  </a:cubicBezTo>
                  <a:cubicBezTo>
                    <a:pt x="349" y="87"/>
                    <a:pt x="349" y="88"/>
                    <a:pt x="349" y="89"/>
                  </a:cubicBezTo>
                  <a:close/>
                  <a:moveTo>
                    <a:pt x="390" y="96"/>
                  </a:moveTo>
                  <a:lnTo>
                    <a:pt x="385" y="64"/>
                  </a:lnTo>
                  <a:lnTo>
                    <a:pt x="366" y="67"/>
                  </a:lnTo>
                  <a:cubicBezTo>
                    <a:pt x="363" y="58"/>
                    <a:pt x="358" y="50"/>
                    <a:pt x="352" y="44"/>
                  </a:cubicBezTo>
                  <a:lnTo>
                    <a:pt x="363" y="28"/>
                  </a:lnTo>
                  <a:lnTo>
                    <a:pt x="336" y="9"/>
                  </a:lnTo>
                  <a:lnTo>
                    <a:pt x="325" y="24"/>
                  </a:lnTo>
                  <a:cubicBezTo>
                    <a:pt x="316" y="21"/>
                    <a:pt x="307" y="19"/>
                    <a:pt x="298" y="18"/>
                  </a:cubicBezTo>
                  <a:lnTo>
                    <a:pt x="295" y="0"/>
                  </a:lnTo>
                  <a:lnTo>
                    <a:pt x="263" y="5"/>
                  </a:lnTo>
                  <a:lnTo>
                    <a:pt x="266" y="24"/>
                  </a:lnTo>
                  <a:cubicBezTo>
                    <a:pt x="257" y="27"/>
                    <a:pt x="249" y="32"/>
                    <a:pt x="242" y="38"/>
                  </a:cubicBezTo>
                  <a:lnTo>
                    <a:pt x="227" y="27"/>
                  </a:lnTo>
                  <a:lnTo>
                    <a:pt x="208" y="54"/>
                  </a:lnTo>
                  <a:lnTo>
                    <a:pt x="223" y="65"/>
                  </a:lnTo>
                  <a:cubicBezTo>
                    <a:pt x="220" y="73"/>
                    <a:pt x="218" y="82"/>
                    <a:pt x="217" y="92"/>
                  </a:cubicBezTo>
                  <a:lnTo>
                    <a:pt x="198" y="95"/>
                  </a:lnTo>
                  <a:lnTo>
                    <a:pt x="204" y="127"/>
                  </a:lnTo>
                  <a:lnTo>
                    <a:pt x="222" y="124"/>
                  </a:lnTo>
                  <a:cubicBezTo>
                    <a:pt x="226" y="133"/>
                    <a:pt x="231" y="141"/>
                    <a:pt x="237" y="147"/>
                  </a:cubicBezTo>
                  <a:lnTo>
                    <a:pt x="226" y="163"/>
                  </a:lnTo>
                  <a:lnTo>
                    <a:pt x="253" y="182"/>
                  </a:lnTo>
                  <a:lnTo>
                    <a:pt x="264" y="166"/>
                  </a:lnTo>
                  <a:cubicBezTo>
                    <a:pt x="272" y="170"/>
                    <a:pt x="281" y="172"/>
                    <a:pt x="290" y="173"/>
                  </a:cubicBezTo>
                  <a:lnTo>
                    <a:pt x="294" y="191"/>
                  </a:lnTo>
                  <a:lnTo>
                    <a:pt x="326" y="186"/>
                  </a:lnTo>
                  <a:lnTo>
                    <a:pt x="323" y="167"/>
                  </a:lnTo>
                  <a:cubicBezTo>
                    <a:pt x="332" y="164"/>
                    <a:pt x="339" y="159"/>
                    <a:pt x="346" y="153"/>
                  </a:cubicBezTo>
                  <a:lnTo>
                    <a:pt x="362" y="164"/>
                  </a:lnTo>
                  <a:lnTo>
                    <a:pt x="381" y="137"/>
                  </a:lnTo>
                  <a:lnTo>
                    <a:pt x="365" y="126"/>
                  </a:lnTo>
                  <a:cubicBezTo>
                    <a:pt x="369" y="118"/>
                    <a:pt x="371" y="109"/>
                    <a:pt x="371" y="99"/>
                  </a:cubicBezTo>
                  <a:lnTo>
                    <a:pt x="390" y="96"/>
                  </a:lnTo>
                  <a:close/>
                  <a:moveTo>
                    <a:pt x="269" y="322"/>
                  </a:moveTo>
                  <a:cubicBezTo>
                    <a:pt x="269" y="323"/>
                    <a:pt x="269" y="323"/>
                    <a:pt x="269" y="323"/>
                  </a:cubicBezTo>
                  <a:cubicBezTo>
                    <a:pt x="269" y="325"/>
                    <a:pt x="269" y="326"/>
                    <a:pt x="268" y="327"/>
                  </a:cubicBezTo>
                  <a:cubicBezTo>
                    <a:pt x="268" y="327"/>
                    <a:pt x="268" y="328"/>
                    <a:pt x="268" y="328"/>
                  </a:cubicBezTo>
                  <a:cubicBezTo>
                    <a:pt x="268" y="330"/>
                    <a:pt x="268" y="331"/>
                    <a:pt x="267" y="332"/>
                  </a:cubicBezTo>
                  <a:cubicBezTo>
                    <a:pt x="267" y="333"/>
                    <a:pt x="267" y="333"/>
                    <a:pt x="267" y="333"/>
                  </a:cubicBezTo>
                  <a:cubicBezTo>
                    <a:pt x="267" y="334"/>
                    <a:pt x="266" y="335"/>
                    <a:pt x="266" y="337"/>
                  </a:cubicBezTo>
                  <a:cubicBezTo>
                    <a:pt x="266" y="337"/>
                    <a:pt x="266" y="338"/>
                    <a:pt x="266" y="338"/>
                  </a:cubicBezTo>
                  <a:cubicBezTo>
                    <a:pt x="265" y="339"/>
                    <a:pt x="265" y="340"/>
                    <a:pt x="265" y="341"/>
                  </a:cubicBezTo>
                  <a:cubicBezTo>
                    <a:pt x="264" y="341"/>
                    <a:pt x="264" y="342"/>
                    <a:pt x="264" y="342"/>
                  </a:cubicBezTo>
                  <a:cubicBezTo>
                    <a:pt x="262" y="350"/>
                    <a:pt x="258" y="356"/>
                    <a:pt x="254" y="363"/>
                  </a:cubicBezTo>
                  <a:cubicBezTo>
                    <a:pt x="254" y="363"/>
                    <a:pt x="253" y="364"/>
                    <a:pt x="252" y="365"/>
                  </a:cubicBezTo>
                  <a:cubicBezTo>
                    <a:pt x="252" y="365"/>
                    <a:pt x="252" y="366"/>
                    <a:pt x="252" y="366"/>
                  </a:cubicBezTo>
                  <a:cubicBezTo>
                    <a:pt x="251" y="367"/>
                    <a:pt x="251" y="368"/>
                    <a:pt x="250" y="369"/>
                  </a:cubicBezTo>
                  <a:cubicBezTo>
                    <a:pt x="250" y="369"/>
                    <a:pt x="250" y="369"/>
                    <a:pt x="250" y="369"/>
                  </a:cubicBezTo>
                  <a:cubicBezTo>
                    <a:pt x="248" y="372"/>
                    <a:pt x="245" y="374"/>
                    <a:pt x="243" y="377"/>
                  </a:cubicBezTo>
                  <a:cubicBezTo>
                    <a:pt x="243" y="377"/>
                    <a:pt x="243" y="377"/>
                    <a:pt x="243" y="377"/>
                  </a:cubicBezTo>
                  <a:cubicBezTo>
                    <a:pt x="242" y="378"/>
                    <a:pt x="241" y="379"/>
                    <a:pt x="240" y="380"/>
                  </a:cubicBezTo>
                  <a:cubicBezTo>
                    <a:pt x="240" y="380"/>
                    <a:pt x="240" y="380"/>
                    <a:pt x="240" y="380"/>
                  </a:cubicBezTo>
                  <a:cubicBezTo>
                    <a:pt x="236" y="383"/>
                    <a:pt x="233" y="386"/>
                    <a:pt x="229" y="389"/>
                  </a:cubicBezTo>
                  <a:cubicBezTo>
                    <a:pt x="229" y="389"/>
                    <a:pt x="229" y="389"/>
                    <a:pt x="229" y="390"/>
                  </a:cubicBezTo>
                  <a:cubicBezTo>
                    <a:pt x="228" y="390"/>
                    <a:pt x="227" y="391"/>
                    <a:pt x="226" y="391"/>
                  </a:cubicBezTo>
                  <a:cubicBezTo>
                    <a:pt x="226" y="391"/>
                    <a:pt x="226" y="392"/>
                    <a:pt x="225" y="392"/>
                  </a:cubicBezTo>
                  <a:cubicBezTo>
                    <a:pt x="223" y="394"/>
                    <a:pt x="220" y="395"/>
                    <a:pt x="216" y="397"/>
                  </a:cubicBezTo>
                  <a:cubicBezTo>
                    <a:pt x="216" y="397"/>
                    <a:pt x="216" y="397"/>
                    <a:pt x="216" y="397"/>
                  </a:cubicBezTo>
                  <a:cubicBezTo>
                    <a:pt x="215" y="398"/>
                    <a:pt x="214" y="398"/>
                    <a:pt x="213" y="399"/>
                  </a:cubicBezTo>
                  <a:cubicBezTo>
                    <a:pt x="213" y="399"/>
                    <a:pt x="213" y="399"/>
                    <a:pt x="212" y="399"/>
                  </a:cubicBezTo>
                  <a:cubicBezTo>
                    <a:pt x="211" y="399"/>
                    <a:pt x="210" y="400"/>
                    <a:pt x="209" y="400"/>
                  </a:cubicBezTo>
                  <a:cubicBezTo>
                    <a:pt x="204" y="403"/>
                    <a:pt x="198" y="404"/>
                    <a:pt x="192" y="406"/>
                  </a:cubicBezTo>
                  <a:cubicBezTo>
                    <a:pt x="191" y="406"/>
                    <a:pt x="189" y="406"/>
                    <a:pt x="188" y="407"/>
                  </a:cubicBezTo>
                  <a:cubicBezTo>
                    <a:pt x="187" y="407"/>
                    <a:pt x="187" y="407"/>
                    <a:pt x="186" y="407"/>
                  </a:cubicBezTo>
                  <a:cubicBezTo>
                    <a:pt x="185" y="407"/>
                    <a:pt x="184" y="407"/>
                    <a:pt x="183" y="407"/>
                  </a:cubicBezTo>
                  <a:cubicBezTo>
                    <a:pt x="183" y="407"/>
                    <a:pt x="182" y="407"/>
                    <a:pt x="182" y="407"/>
                  </a:cubicBezTo>
                  <a:cubicBezTo>
                    <a:pt x="181" y="408"/>
                    <a:pt x="179" y="408"/>
                    <a:pt x="178" y="408"/>
                  </a:cubicBezTo>
                  <a:cubicBezTo>
                    <a:pt x="178" y="408"/>
                    <a:pt x="178" y="408"/>
                    <a:pt x="177" y="408"/>
                  </a:cubicBezTo>
                  <a:cubicBezTo>
                    <a:pt x="176" y="408"/>
                    <a:pt x="175" y="408"/>
                    <a:pt x="173" y="408"/>
                  </a:cubicBezTo>
                  <a:cubicBezTo>
                    <a:pt x="173" y="408"/>
                    <a:pt x="172" y="408"/>
                    <a:pt x="172" y="408"/>
                  </a:cubicBezTo>
                  <a:cubicBezTo>
                    <a:pt x="171" y="408"/>
                    <a:pt x="169" y="408"/>
                    <a:pt x="168" y="408"/>
                  </a:cubicBezTo>
                  <a:cubicBezTo>
                    <a:pt x="168" y="408"/>
                    <a:pt x="167" y="408"/>
                    <a:pt x="167" y="408"/>
                  </a:cubicBezTo>
                  <a:cubicBezTo>
                    <a:pt x="165" y="408"/>
                    <a:pt x="164" y="408"/>
                    <a:pt x="162" y="408"/>
                  </a:cubicBezTo>
                  <a:cubicBezTo>
                    <a:pt x="161" y="408"/>
                    <a:pt x="159" y="407"/>
                    <a:pt x="158" y="407"/>
                  </a:cubicBezTo>
                  <a:cubicBezTo>
                    <a:pt x="157" y="407"/>
                    <a:pt x="157" y="407"/>
                    <a:pt x="157" y="407"/>
                  </a:cubicBezTo>
                  <a:cubicBezTo>
                    <a:pt x="155" y="407"/>
                    <a:pt x="154" y="407"/>
                    <a:pt x="153" y="406"/>
                  </a:cubicBezTo>
                  <a:cubicBezTo>
                    <a:pt x="153" y="406"/>
                    <a:pt x="152" y="406"/>
                    <a:pt x="152" y="406"/>
                  </a:cubicBezTo>
                  <a:cubicBezTo>
                    <a:pt x="150" y="406"/>
                    <a:pt x="149" y="406"/>
                    <a:pt x="148" y="405"/>
                  </a:cubicBezTo>
                  <a:cubicBezTo>
                    <a:pt x="147" y="405"/>
                    <a:pt x="147" y="405"/>
                    <a:pt x="147" y="405"/>
                  </a:cubicBezTo>
                  <a:cubicBezTo>
                    <a:pt x="146" y="405"/>
                    <a:pt x="145" y="404"/>
                    <a:pt x="143" y="404"/>
                  </a:cubicBezTo>
                  <a:cubicBezTo>
                    <a:pt x="143" y="404"/>
                    <a:pt x="142" y="404"/>
                    <a:pt x="142" y="404"/>
                  </a:cubicBezTo>
                  <a:cubicBezTo>
                    <a:pt x="141" y="403"/>
                    <a:pt x="140" y="403"/>
                    <a:pt x="139" y="403"/>
                  </a:cubicBezTo>
                  <a:cubicBezTo>
                    <a:pt x="138" y="403"/>
                    <a:pt x="138" y="402"/>
                    <a:pt x="138" y="402"/>
                  </a:cubicBezTo>
                  <a:cubicBezTo>
                    <a:pt x="136" y="402"/>
                    <a:pt x="135" y="401"/>
                    <a:pt x="134" y="401"/>
                  </a:cubicBezTo>
                  <a:cubicBezTo>
                    <a:pt x="128" y="398"/>
                    <a:pt x="122" y="396"/>
                    <a:pt x="117" y="392"/>
                  </a:cubicBezTo>
                  <a:cubicBezTo>
                    <a:pt x="116" y="392"/>
                    <a:pt x="116" y="391"/>
                    <a:pt x="115" y="390"/>
                  </a:cubicBezTo>
                  <a:cubicBezTo>
                    <a:pt x="114" y="390"/>
                    <a:pt x="114" y="390"/>
                    <a:pt x="114" y="390"/>
                  </a:cubicBezTo>
                  <a:cubicBezTo>
                    <a:pt x="113" y="389"/>
                    <a:pt x="112" y="389"/>
                    <a:pt x="111" y="388"/>
                  </a:cubicBezTo>
                  <a:cubicBezTo>
                    <a:pt x="111" y="388"/>
                    <a:pt x="111" y="388"/>
                    <a:pt x="111" y="388"/>
                  </a:cubicBezTo>
                  <a:cubicBezTo>
                    <a:pt x="108" y="386"/>
                    <a:pt x="106" y="383"/>
                    <a:pt x="103" y="381"/>
                  </a:cubicBezTo>
                  <a:cubicBezTo>
                    <a:pt x="103" y="381"/>
                    <a:pt x="103" y="381"/>
                    <a:pt x="103" y="381"/>
                  </a:cubicBezTo>
                  <a:cubicBezTo>
                    <a:pt x="102" y="380"/>
                    <a:pt x="101" y="379"/>
                    <a:pt x="100" y="378"/>
                  </a:cubicBezTo>
                  <a:cubicBezTo>
                    <a:pt x="100" y="378"/>
                    <a:pt x="100" y="378"/>
                    <a:pt x="100" y="378"/>
                  </a:cubicBezTo>
                  <a:cubicBezTo>
                    <a:pt x="97" y="375"/>
                    <a:pt x="94" y="371"/>
                    <a:pt x="91" y="367"/>
                  </a:cubicBezTo>
                  <a:cubicBezTo>
                    <a:pt x="91" y="367"/>
                    <a:pt x="91" y="367"/>
                    <a:pt x="90" y="367"/>
                  </a:cubicBezTo>
                  <a:cubicBezTo>
                    <a:pt x="90" y="366"/>
                    <a:pt x="89" y="365"/>
                    <a:pt x="89" y="364"/>
                  </a:cubicBezTo>
                  <a:cubicBezTo>
                    <a:pt x="88" y="364"/>
                    <a:pt x="88" y="364"/>
                    <a:pt x="88" y="363"/>
                  </a:cubicBezTo>
                  <a:cubicBezTo>
                    <a:pt x="86" y="361"/>
                    <a:pt x="85" y="358"/>
                    <a:pt x="83" y="355"/>
                  </a:cubicBezTo>
                  <a:cubicBezTo>
                    <a:pt x="83" y="354"/>
                    <a:pt x="83" y="354"/>
                    <a:pt x="83" y="354"/>
                  </a:cubicBezTo>
                  <a:cubicBezTo>
                    <a:pt x="82" y="353"/>
                    <a:pt x="82" y="352"/>
                    <a:pt x="81" y="351"/>
                  </a:cubicBezTo>
                  <a:cubicBezTo>
                    <a:pt x="81" y="351"/>
                    <a:pt x="81" y="351"/>
                    <a:pt x="81" y="350"/>
                  </a:cubicBezTo>
                  <a:cubicBezTo>
                    <a:pt x="81" y="349"/>
                    <a:pt x="80" y="348"/>
                    <a:pt x="80" y="347"/>
                  </a:cubicBezTo>
                  <a:cubicBezTo>
                    <a:pt x="77" y="341"/>
                    <a:pt x="75" y="333"/>
                    <a:pt x="73" y="326"/>
                  </a:cubicBezTo>
                  <a:cubicBezTo>
                    <a:pt x="73" y="325"/>
                    <a:pt x="73" y="325"/>
                    <a:pt x="73" y="324"/>
                  </a:cubicBezTo>
                  <a:cubicBezTo>
                    <a:pt x="73" y="323"/>
                    <a:pt x="73" y="322"/>
                    <a:pt x="73" y="321"/>
                  </a:cubicBezTo>
                  <a:cubicBezTo>
                    <a:pt x="73" y="321"/>
                    <a:pt x="73" y="320"/>
                    <a:pt x="73" y="320"/>
                  </a:cubicBezTo>
                  <a:cubicBezTo>
                    <a:pt x="72" y="319"/>
                    <a:pt x="72" y="317"/>
                    <a:pt x="72" y="316"/>
                  </a:cubicBezTo>
                  <a:cubicBezTo>
                    <a:pt x="72" y="316"/>
                    <a:pt x="72" y="316"/>
                    <a:pt x="72" y="316"/>
                  </a:cubicBezTo>
                  <a:cubicBezTo>
                    <a:pt x="72" y="314"/>
                    <a:pt x="72" y="313"/>
                    <a:pt x="72" y="311"/>
                  </a:cubicBezTo>
                  <a:cubicBezTo>
                    <a:pt x="72" y="311"/>
                    <a:pt x="72" y="310"/>
                    <a:pt x="72" y="310"/>
                  </a:cubicBezTo>
                  <a:cubicBezTo>
                    <a:pt x="72" y="309"/>
                    <a:pt x="72" y="308"/>
                    <a:pt x="72" y="306"/>
                  </a:cubicBezTo>
                  <a:cubicBezTo>
                    <a:pt x="72" y="306"/>
                    <a:pt x="72" y="306"/>
                    <a:pt x="72" y="305"/>
                  </a:cubicBezTo>
                  <a:cubicBezTo>
                    <a:pt x="72" y="304"/>
                    <a:pt x="72" y="302"/>
                    <a:pt x="72" y="301"/>
                  </a:cubicBezTo>
                  <a:cubicBezTo>
                    <a:pt x="72" y="299"/>
                    <a:pt x="73" y="297"/>
                    <a:pt x="73" y="296"/>
                  </a:cubicBezTo>
                  <a:cubicBezTo>
                    <a:pt x="73" y="295"/>
                    <a:pt x="73" y="295"/>
                    <a:pt x="73" y="295"/>
                  </a:cubicBezTo>
                  <a:cubicBezTo>
                    <a:pt x="73" y="293"/>
                    <a:pt x="73" y="292"/>
                    <a:pt x="73" y="291"/>
                  </a:cubicBezTo>
                  <a:cubicBezTo>
                    <a:pt x="74" y="291"/>
                    <a:pt x="74" y="290"/>
                    <a:pt x="74" y="290"/>
                  </a:cubicBezTo>
                  <a:cubicBezTo>
                    <a:pt x="74" y="288"/>
                    <a:pt x="74" y="287"/>
                    <a:pt x="75" y="286"/>
                  </a:cubicBezTo>
                  <a:cubicBezTo>
                    <a:pt x="75" y="285"/>
                    <a:pt x="75" y="285"/>
                    <a:pt x="75" y="285"/>
                  </a:cubicBezTo>
                  <a:cubicBezTo>
                    <a:pt x="75" y="284"/>
                    <a:pt x="75" y="283"/>
                    <a:pt x="76" y="281"/>
                  </a:cubicBezTo>
                  <a:cubicBezTo>
                    <a:pt x="76" y="281"/>
                    <a:pt x="76" y="280"/>
                    <a:pt x="76" y="280"/>
                  </a:cubicBezTo>
                  <a:cubicBezTo>
                    <a:pt x="77" y="279"/>
                    <a:pt x="77" y="278"/>
                    <a:pt x="77" y="277"/>
                  </a:cubicBezTo>
                  <a:cubicBezTo>
                    <a:pt x="77" y="277"/>
                    <a:pt x="78" y="276"/>
                    <a:pt x="78" y="276"/>
                  </a:cubicBezTo>
                  <a:cubicBezTo>
                    <a:pt x="78" y="274"/>
                    <a:pt x="79" y="273"/>
                    <a:pt x="79" y="272"/>
                  </a:cubicBezTo>
                  <a:cubicBezTo>
                    <a:pt x="79" y="272"/>
                    <a:pt x="79" y="272"/>
                    <a:pt x="79" y="272"/>
                  </a:cubicBezTo>
                  <a:cubicBezTo>
                    <a:pt x="82" y="266"/>
                    <a:pt x="84" y="261"/>
                    <a:pt x="88" y="255"/>
                  </a:cubicBezTo>
                  <a:cubicBezTo>
                    <a:pt x="88" y="255"/>
                    <a:pt x="89" y="254"/>
                    <a:pt x="89" y="253"/>
                  </a:cubicBezTo>
                  <a:cubicBezTo>
                    <a:pt x="90" y="253"/>
                    <a:pt x="90" y="252"/>
                    <a:pt x="90" y="252"/>
                  </a:cubicBezTo>
                  <a:cubicBezTo>
                    <a:pt x="91" y="251"/>
                    <a:pt x="91" y="250"/>
                    <a:pt x="92" y="249"/>
                  </a:cubicBezTo>
                  <a:cubicBezTo>
                    <a:pt x="92" y="249"/>
                    <a:pt x="92" y="249"/>
                    <a:pt x="92" y="249"/>
                  </a:cubicBezTo>
                  <a:cubicBezTo>
                    <a:pt x="94" y="246"/>
                    <a:pt x="96" y="244"/>
                    <a:pt x="99" y="241"/>
                  </a:cubicBezTo>
                  <a:cubicBezTo>
                    <a:pt x="99" y="241"/>
                    <a:pt x="99" y="241"/>
                    <a:pt x="99" y="241"/>
                  </a:cubicBezTo>
                  <a:cubicBezTo>
                    <a:pt x="100" y="240"/>
                    <a:pt x="101" y="239"/>
                    <a:pt x="101" y="238"/>
                  </a:cubicBezTo>
                  <a:cubicBezTo>
                    <a:pt x="102" y="238"/>
                    <a:pt x="102" y="238"/>
                    <a:pt x="102" y="238"/>
                  </a:cubicBezTo>
                  <a:cubicBezTo>
                    <a:pt x="105" y="235"/>
                    <a:pt x="109" y="232"/>
                    <a:pt x="113" y="229"/>
                  </a:cubicBezTo>
                  <a:cubicBezTo>
                    <a:pt x="113" y="229"/>
                    <a:pt x="113" y="229"/>
                    <a:pt x="113" y="229"/>
                  </a:cubicBezTo>
                  <a:cubicBezTo>
                    <a:pt x="114" y="228"/>
                    <a:pt x="115" y="227"/>
                    <a:pt x="116" y="227"/>
                  </a:cubicBezTo>
                  <a:cubicBezTo>
                    <a:pt x="116" y="227"/>
                    <a:pt x="116" y="226"/>
                    <a:pt x="116" y="226"/>
                  </a:cubicBezTo>
                  <a:cubicBezTo>
                    <a:pt x="119" y="224"/>
                    <a:pt x="122" y="223"/>
                    <a:pt x="125" y="221"/>
                  </a:cubicBezTo>
                  <a:cubicBezTo>
                    <a:pt x="126" y="221"/>
                    <a:pt x="126" y="221"/>
                    <a:pt x="126" y="221"/>
                  </a:cubicBezTo>
                  <a:cubicBezTo>
                    <a:pt x="127" y="220"/>
                    <a:pt x="128" y="220"/>
                    <a:pt x="129" y="219"/>
                  </a:cubicBezTo>
                  <a:cubicBezTo>
                    <a:pt x="129" y="219"/>
                    <a:pt x="129" y="219"/>
                    <a:pt x="129" y="219"/>
                  </a:cubicBezTo>
                  <a:cubicBezTo>
                    <a:pt x="130" y="219"/>
                    <a:pt x="131" y="218"/>
                    <a:pt x="132" y="218"/>
                  </a:cubicBezTo>
                  <a:cubicBezTo>
                    <a:pt x="138" y="215"/>
                    <a:pt x="144" y="214"/>
                    <a:pt x="150" y="212"/>
                  </a:cubicBezTo>
                  <a:cubicBezTo>
                    <a:pt x="151" y="212"/>
                    <a:pt x="153" y="212"/>
                    <a:pt x="154" y="211"/>
                  </a:cubicBezTo>
                  <a:cubicBezTo>
                    <a:pt x="154" y="211"/>
                    <a:pt x="155" y="211"/>
                    <a:pt x="156" y="211"/>
                  </a:cubicBezTo>
                  <a:cubicBezTo>
                    <a:pt x="156" y="211"/>
                    <a:pt x="157" y="211"/>
                    <a:pt x="158" y="211"/>
                  </a:cubicBezTo>
                  <a:cubicBezTo>
                    <a:pt x="159" y="211"/>
                    <a:pt x="160" y="211"/>
                    <a:pt x="160" y="211"/>
                  </a:cubicBezTo>
                  <a:cubicBezTo>
                    <a:pt x="161" y="210"/>
                    <a:pt x="163" y="210"/>
                    <a:pt x="164" y="210"/>
                  </a:cubicBezTo>
                  <a:cubicBezTo>
                    <a:pt x="164" y="210"/>
                    <a:pt x="164" y="210"/>
                    <a:pt x="164" y="210"/>
                  </a:cubicBezTo>
                  <a:cubicBezTo>
                    <a:pt x="166" y="210"/>
                    <a:pt x="167" y="210"/>
                    <a:pt x="169" y="210"/>
                  </a:cubicBezTo>
                  <a:cubicBezTo>
                    <a:pt x="169" y="210"/>
                    <a:pt x="170" y="210"/>
                    <a:pt x="170" y="210"/>
                  </a:cubicBezTo>
                  <a:cubicBezTo>
                    <a:pt x="171" y="210"/>
                    <a:pt x="172" y="210"/>
                    <a:pt x="174" y="210"/>
                  </a:cubicBezTo>
                  <a:cubicBezTo>
                    <a:pt x="174" y="210"/>
                    <a:pt x="174" y="210"/>
                    <a:pt x="175" y="210"/>
                  </a:cubicBezTo>
                  <a:cubicBezTo>
                    <a:pt x="176" y="210"/>
                    <a:pt x="178" y="210"/>
                    <a:pt x="179" y="210"/>
                  </a:cubicBezTo>
                  <a:cubicBezTo>
                    <a:pt x="181" y="211"/>
                    <a:pt x="183" y="211"/>
                    <a:pt x="184" y="211"/>
                  </a:cubicBezTo>
                  <a:cubicBezTo>
                    <a:pt x="184" y="211"/>
                    <a:pt x="185" y="211"/>
                    <a:pt x="185" y="211"/>
                  </a:cubicBezTo>
                  <a:cubicBezTo>
                    <a:pt x="186" y="211"/>
                    <a:pt x="188" y="211"/>
                    <a:pt x="189" y="212"/>
                  </a:cubicBezTo>
                  <a:cubicBezTo>
                    <a:pt x="189" y="212"/>
                    <a:pt x="190" y="212"/>
                    <a:pt x="190" y="212"/>
                  </a:cubicBezTo>
                  <a:cubicBezTo>
                    <a:pt x="191" y="212"/>
                    <a:pt x="193" y="212"/>
                    <a:pt x="194" y="213"/>
                  </a:cubicBezTo>
                  <a:cubicBezTo>
                    <a:pt x="194" y="213"/>
                    <a:pt x="195" y="213"/>
                    <a:pt x="195" y="213"/>
                  </a:cubicBezTo>
                  <a:cubicBezTo>
                    <a:pt x="196" y="213"/>
                    <a:pt x="197" y="214"/>
                    <a:pt x="199" y="214"/>
                  </a:cubicBezTo>
                  <a:cubicBezTo>
                    <a:pt x="199" y="214"/>
                    <a:pt x="200" y="214"/>
                    <a:pt x="200" y="214"/>
                  </a:cubicBezTo>
                  <a:cubicBezTo>
                    <a:pt x="201" y="215"/>
                    <a:pt x="202" y="215"/>
                    <a:pt x="203" y="215"/>
                  </a:cubicBezTo>
                  <a:cubicBezTo>
                    <a:pt x="203" y="215"/>
                    <a:pt x="204" y="216"/>
                    <a:pt x="204" y="216"/>
                  </a:cubicBezTo>
                  <a:cubicBezTo>
                    <a:pt x="206" y="216"/>
                    <a:pt x="207" y="217"/>
                    <a:pt x="208" y="217"/>
                  </a:cubicBezTo>
                  <a:cubicBezTo>
                    <a:pt x="214" y="220"/>
                    <a:pt x="219" y="222"/>
                    <a:pt x="224" y="226"/>
                  </a:cubicBezTo>
                  <a:cubicBezTo>
                    <a:pt x="225" y="226"/>
                    <a:pt x="226" y="227"/>
                    <a:pt x="227" y="228"/>
                  </a:cubicBezTo>
                  <a:cubicBezTo>
                    <a:pt x="227" y="228"/>
                    <a:pt x="228" y="228"/>
                    <a:pt x="228" y="228"/>
                  </a:cubicBezTo>
                  <a:cubicBezTo>
                    <a:pt x="229" y="229"/>
                    <a:pt x="230" y="229"/>
                    <a:pt x="230" y="230"/>
                  </a:cubicBezTo>
                  <a:cubicBezTo>
                    <a:pt x="231" y="230"/>
                    <a:pt x="231" y="230"/>
                    <a:pt x="231" y="230"/>
                  </a:cubicBezTo>
                  <a:cubicBezTo>
                    <a:pt x="234" y="232"/>
                    <a:pt x="236" y="235"/>
                    <a:pt x="239" y="237"/>
                  </a:cubicBezTo>
                  <a:cubicBezTo>
                    <a:pt x="239" y="237"/>
                    <a:pt x="239" y="237"/>
                    <a:pt x="239" y="237"/>
                  </a:cubicBezTo>
                  <a:cubicBezTo>
                    <a:pt x="240" y="238"/>
                    <a:pt x="241" y="239"/>
                    <a:pt x="242" y="240"/>
                  </a:cubicBezTo>
                  <a:cubicBezTo>
                    <a:pt x="242" y="240"/>
                    <a:pt x="242" y="240"/>
                    <a:pt x="242" y="240"/>
                  </a:cubicBezTo>
                  <a:cubicBezTo>
                    <a:pt x="245" y="243"/>
                    <a:pt x="248" y="247"/>
                    <a:pt x="251" y="251"/>
                  </a:cubicBezTo>
                  <a:cubicBezTo>
                    <a:pt x="251" y="251"/>
                    <a:pt x="251" y="251"/>
                    <a:pt x="251" y="251"/>
                  </a:cubicBezTo>
                  <a:cubicBezTo>
                    <a:pt x="252" y="252"/>
                    <a:pt x="253" y="253"/>
                    <a:pt x="253" y="254"/>
                  </a:cubicBezTo>
                  <a:cubicBezTo>
                    <a:pt x="253" y="254"/>
                    <a:pt x="253" y="254"/>
                    <a:pt x="254" y="255"/>
                  </a:cubicBezTo>
                  <a:cubicBezTo>
                    <a:pt x="256" y="257"/>
                    <a:pt x="257" y="260"/>
                    <a:pt x="259" y="264"/>
                  </a:cubicBezTo>
                  <a:cubicBezTo>
                    <a:pt x="259" y="264"/>
                    <a:pt x="259" y="264"/>
                    <a:pt x="259" y="264"/>
                  </a:cubicBezTo>
                  <a:cubicBezTo>
                    <a:pt x="260" y="265"/>
                    <a:pt x="260" y="266"/>
                    <a:pt x="260" y="267"/>
                  </a:cubicBezTo>
                  <a:cubicBezTo>
                    <a:pt x="261" y="267"/>
                    <a:pt x="261" y="267"/>
                    <a:pt x="261" y="268"/>
                  </a:cubicBezTo>
                  <a:cubicBezTo>
                    <a:pt x="261" y="269"/>
                    <a:pt x="262" y="270"/>
                    <a:pt x="262" y="271"/>
                  </a:cubicBezTo>
                  <a:cubicBezTo>
                    <a:pt x="265" y="276"/>
                    <a:pt x="266" y="282"/>
                    <a:pt x="268" y="288"/>
                  </a:cubicBezTo>
                  <a:cubicBezTo>
                    <a:pt x="268" y="289"/>
                    <a:pt x="268" y="291"/>
                    <a:pt x="269" y="292"/>
                  </a:cubicBezTo>
                  <a:cubicBezTo>
                    <a:pt x="269" y="293"/>
                    <a:pt x="269" y="293"/>
                    <a:pt x="269" y="294"/>
                  </a:cubicBezTo>
                  <a:cubicBezTo>
                    <a:pt x="269" y="295"/>
                    <a:pt x="269" y="296"/>
                    <a:pt x="269" y="297"/>
                  </a:cubicBezTo>
                  <a:cubicBezTo>
                    <a:pt x="269" y="297"/>
                    <a:pt x="269" y="298"/>
                    <a:pt x="269" y="298"/>
                  </a:cubicBezTo>
                  <a:cubicBezTo>
                    <a:pt x="270" y="299"/>
                    <a:pt x="270" y="301"/>
                    <a:pt x="270" y="302"/>
                  </a:cubicBezTo>
                  <a:cubicBezTo>
                    <a:pt x="270" y="302"/>
                    <a:pt x="270" y="302"/>
                    <a:pt x="270" y="303"/>
                  </a:cubicBezTo>
                  <a:cubicBezTo>
                    <a:pt x="270" y="304"/>
                    <a:pt x="270" y="305"/>
                    <a:pt x="270" y="307"/>
                  </a:cubicBezTo>
                  <a:lnTo>
                    <a:pt x="270" y="308"/>
                  </a:lnTo>
                  <a:cubicBezTo>
                    <a:pt x="270" y="309"/>
                    <a:pt x="270" y="311"/>
                    <a:pt x="270" y="312"/>
                  </a:cubicBezTo>
                  <a:cubicBezTo>
                    <a:pt x="270" y="312"/>
                    <a:pt x="270" y="313"/>
                    <a:pt x="270" y="313"/>
                  </a:cubicBezTo>
                  <a:cubicBezTo>
                    <a:pt x="270" y="314"/>
                    <a:pt x="270" y="316"/>
                    <a:pt x="270" y="318"/>
                  </a:cubicBezTo>
                  <a:cubicBezTo>
                    <a:pt x="269" y="319"/>
                    <a:pt x="269" y="321"/>
                    <a:pt x="269" y="322"/>
                  </a:cubicBezTo>
                  <a:close/>
                  <a:moveTo>
                    <a:pt x="336" y="353"/>
                  </a:moveTo>
                  <a:lnTo>
                    <a:pt x="341" y="294"/>
                  </a:lnTo>
                  <a:lnTo>
                    <a:pt x="308" y="291"/>
                  </a:lnTo>
                  <a:cubicBezTo>
                    <a:pt x="306" y="275"/>
                    <a:pt x="300" y="259"/>
                    <a:pt x="293" y="245"/>
                  </a:cubicBezTo>
                  <a:lnTo>
                    <a:pt x="319" y="223"/>
                  </a:lnTo>
                  <a:lnTo>
                    <a:pt x="281" y="178"/>
                  </a:lnTo>
                  <a:lnTo>
                    <a:pt x="255" y="200"/>
                  </a:lnTo>
                  <a:cubicBezTo>
                    <a:pt x="242" y="190"/>
                    <a:pt x="228" y="182"/>
                    <a:pt x="212" y="177"/>
                  </a:cubicBezTo>
                  <a:lnTo>
                    <a:pt x="215" y="144"/>
                  </a:lnTo>
                  <a:lnTo>
                    <a:pt x="156" y="139"/>
                  </a:lnTo>
                  <a:lnTo>
                    <a:pt x="153" y="172"/>
                  </a:lnTo>
                  <a:cubicBezTo>
                    <a:pt x="137" y="174"/>
                    <a:pt x="121" y="179"/>
                    <a:pt x="107" y="187"/>
                  </a:cubicBezTo>
                  <a:lnTo>
                    <a:pt x="85" y="161"/>
                  </a:lnTo>
                  <a:lnTo>
                    <a:pt x="40" y="199"/>
                  </a:lnTo>
                  <a:lnTo>
                    <a:pt x="62" y="225"/>
                  </a:lnTo>
                  <a:cubicBezTo>
                    <a:pt x="52" y="238"/>
                    <a:pt x="44" y="252"/>
                    <a:pt x="39" y="268"/>
                  </a:cubicBezTo>
                  <a:lnTo>
                    <a:pt x="5" y="265"/>
                  </a:lnTo>
                  <a:lnTo>
                    <a:pt x="0" y="324"/>
                  </a:lnTo>
                  <a:lnTo>
                    <a:pt x="34" y="327"/>
                  </a:lnTo>
                  <a:cubicBezTo>
                    <a:pt x="36" y="343"/>
                    <a:pt x="41" y="359"/>
                    <a:pt x="49" y="373"/>
                  </a:cubicBezTo>
                  <a:lnTo>
                    <a:pt x="23" y="395"/>
                  </a:lnTo>
                  <a:lnTo>
                    <a:pt x="61" y="440"/>
                  </a:lnTo>
                  <a:lnTo>
                    <a:pt x="87" y="418"/>
                  </a:lnTo>
                  <a:cubicBezTo>
                    <a:pt x="100" y="428"/>
                    <a:pt x="114" y="436"/>
                    <a:pt x="130" y="441"/>
                  </a:cubicBezTo>
                  <a:lnTo>
                    <a:pt x="127" y="474"/>
                  </a:lnTo>
                  <a:lnTo>
                    <a:pt x="186" y="480"/>
                  </a:lnTo>
                  <a:lnTo>
                    <a:pt x="189" y="446"/>
                  </a:lnTo>
                  <a:cubicBezTo>
                    <a:pt x="205" y="444"/>
                    <a:pt x="221" y="439"/>
                    <a:pt x="235" y="431"/>
                  </a:cubicBezTo>
                  <a:lnTo>
                    <a:pt x="257" y="457"/>
                  </a:lnTo>
                  <a:lnTo>
                    <a:pt x="302" y="419"/>
                  </a:lnTo>
                  <a:lnTo>
                    <a:pt x="280" y="393"/>
                  </a:lnTo>
                  <a:cubicBezTo>
                    <a:pt x="290" y="380"/>
                    <a:pt x="298" y="366"/>
                    <a:pt x="303" y="350"/>
                  </a:cubicBezTo>
                  <a:lnTo>
                    <a:pt x="336" y="353"/>
                  </a:lnTo>
                  <a:close/>
                  <a:moveTo>
                    <a:pt x="512" y="273"/>
                  </a:moveTo>
                  <a:cubicBezTo>
                    <a:pt x="512" y="273"/>
                    <a:pt x="512" y="274"/>
                    <a:pt x="512" y="274"/>
                  </a:cubicBezTo>
                  <a:cubicBezTo>
                    <a:pt x="512" y="275"/>
                    <a:pt x="512" y="276"/>
                    <a:pt x="511" y="276"/>
                  </a:cubicBezTo>
                  <a:cubicBezTo>
                    <a:pt x="511" y="277"/>
                    <a:pt x="511" y="277"/>
                    <a:pt x="511" y="277"/>
                  </a:cubicBezTo>
                  <a:cubicBezTo>
                    <a:pt x="511" y="278"/>
                    <a:pt x="511" y="279"/>
                    <a:pt x="511" y="280"/>
                  </a:cubicBezTo>
                  <a:cubicBezTo>
                    <a:pt x="511" y="280"/>
                    <a:pt x="511" y="281"/>
                    <a:pt x="511" y="281"/>
                  </a:cubicBezTo>
                  <a:cubicBezTo>
                    <a:pt x="510" y="282"/>
                    <a:pt x="510" y="282"/>
                    <a:pt x="510" y="283"/>
                  </a:cubicBezTo>
                  <a:cubicBezTo>
                    <a:pt x="510" y="284"/>
                    <a:pt x="510" y="284"/>
                    <a:pt x="510" y="284"/>
                  </a:cubicBezTo>
                  <a:cubicBezTo>
                    <a:pt x="509" y="285"/>
                    <a:pt x="509" y="286"/>
                    <a:pt x="509" y="286"/>
                  </a:cubicBezTo>
                  <a:cubicBezTo>
                    <a:pt x="509" y="287"/>
                    <a:pt x="509" y="287"/>
                    <a:pt x="508" y="287"/>
                  </a:cubicBezTo>
                  <a:cubicBezTo>
                    <a:pt x="507" y="292"/>
                    <a:pt x="504" y="297"/>
                    <a:pt x="502" y="302"/>
                  </a:cubicBezTo>
                  <a:cubicBezTo>
                    <a:pt x="501" y="302"/>
                    <a:pt x="501" y="303"/>
                    <a:pt x="500" y="303"/>
                  </a:cubicBezTo>
                  <a:cubicBezTo>
                    <a:pt x="500" y="304"/>
                    <a:pt x="500" y="304"/>
                    <a:pt x="500" y="304"/>
                  </a:cubicBezTo>
                  <a:cubicBezTo>
                    <a:pt x="500" y="305"/>
                    <a:pt x="499" y="305"/>
                    <a:pt x="499" y="306"/>
                  </a:cubicBezTo>
                  <a:cubicBezTo>
                    <a:pt x="499" y="306"/>
                    <a:pt x="498" y="306"/>
                    <a:pt x="498" y="306"/>
                  </a:cubicBezTo>
                  <a:cubicBezTo>
                    <a:pt x="497" y="308"/>
                    <a:pt x="495" y="310"/>
                    <a:pt x="494" y="312"/>
                  </a:cubicBezTo>
                  <a:cubicBezTo>
                    <a:pt x="494" y="312"/>
                    <a:pt x="494" y="312"/>
                    <a:pt x="493" y="312"/>
                  </a:cubicBezTo>
                  <a:cubicBezTo>
                    <a:pt x="493" y="312"/>
                    <a:pt x="492" y="313"/>
                    <a:pt x="492" y="313"/>
                  </a:cubicBezTo>
                  <a:cubicBezTo>
                    <a:pt x="492" y="314"/>
                    <a:pt x="492" y="314"/>
                    <a:pt x="491" y="314"/>
                  </a:cubicBezTo>
                  <a:cubicBezTo>
                    <a:pt x="489" y="316"/>
                    <a:pt x="487" y="318"/>
                    <a:pt x="484" y="320"/>
                  </a:cubicBezTo>
                  <a:cubicBezTo>
                    <a:pt x="484" y="320"/>
                    <a:pt x="484" y="320"/>
                    <a:pt x="484" y="320"/>
                  </a:cubicBezTo>
                  <a:cubicBezTo>
                    <a:pt x="483" y="321"/>
                    <a:pt x="482" y="321"/>
                    <a:pt x="482" y="322"/>
                  </a:cubicBezTo>
                  <a:cubicBezTo>
                    <a:pt x="482" y="322"/>
                    <a:pt x="481" y="322"/>
                    <a:pt x="481" y="322"/>
                  </a:cubicBezTo>
                  <a:cubicBezTo>
                    <a:pt x="479" y="323"/>
                    <a:pt x="477" y="325"/>
                    <a:pt x="475" y="326"/>
                  </a:cubicBezTo>
                  <a:cubicBezTo>
                    <a:pt x="475" y="326"/>
                    <a:pt x="475" y="326"/>
                    <a:pt x="475" y="326"/>
                  </a:cubicBezTo>
                  <a:cubicBezTo>
                    <a:pt x="474" y="326"/>
                    <a:pt x="473" y="327"/>
                    <a:pt x="473" y="327"/>
                  </a:cubicBezTo>
                  <a:cubicBezTo>
                    <a:pt x="472" y="327"/>
                    <a:pt x="472" y="327"/>
                    <a:pt x="472" y="327"/>
                  </a:cubicBezTo>
                  <a:cubicBezTo>
                    <a:pt x="471" y="327"/>
                    <a:pt x="471" y="328"/>
                    <a:pt x="470" y="328"/>
                  </a:cubicBezTo>
                  <a:cubicBezTo>
                    <a:pt x="466" y="330"/>
                    <a:pt x="462" y="331"/>
                    <a:pt x="458" y="332"/>
                  </a:cubicBezTo>
                  <a:cubicBezTo>
                    <a:pt x="457" y="332"/>
                    <a:pt x="456" y="332"/>
                    <a:pt x="455" y="332"/>
                  </a:cubicBezTo>
                  <a:cubicBezTo>
                    <a:pt x="455" y="333"/>
                    <a:pt x="454" y="333"/>
                    <a:pt x="454" y="333"/>
                  </a:cubicBezTo>
                  <a:cubicBezTo>
                    <a:pt x="453" y="333"/>
                    <a:pt x="452" y="333"/>
                    <a:pt x="452" y="333"/>
                  </a:cubicBezTo>
                  <a:cubicBezTo>
                    <a:pt x="451" y="333"/>
                    <a:pt x="451" y="333"/>
                    <a:pt x="451" y="333"/>
                  </a:cubicBezTo>
                  <a:cubicBezTo>
                    <a:pt x="450" y="333"/>
                    <a:pt x="449" y="333"/>
                    <a:pt x="448" y="333"/>
                  </a:cubicBezTo>
                  <a:cubicBezTo>
                    <a:pt x="448" y="333"/>
                    <a:pt x="448" y="333"/>
                    <a:pt x="448" y="333"/>
                  </a:cubicBezTo>
                  <a:cubicBezTo>
                    <a:pt x="447" y="333"/>
                    <a:pt x="446" y="333"/>
                    <a:pt x="444" y="333"/>
                  </a:cubicBezTo>
                  <a:cubicBezTo>
                    <a:pt x="444" y="333"/>
                    <a:pt x="444" y="333"/>
                    <a:pt x="444" y="333"/>
                  </a:cubicBezTo>
                  <a:cubicBezTo>
                    <a:pt x="443" y="333"/>
                    <a:pt x="442" y="333"/>
                    <a:pt x="441" y="333"/>
                  </a:cubicBezTo>
                  <a:cubicBezTo>
                    <a:pt x="441" y="333"/>
                    <a:pt x="441" y="333"/>
                    <a:pt x="440" y="333"/>
                  </a:cubicBezTo>
                  <a:cubicBezTo>
                    <a:pt x="439" y="333"/>
                    <a:pt x="438" y="333"/>
                    <a:pt x="437" y="333"/>
                  </a:cubicBezTo>
                  <a:cubicBezTo>
                    <a:pt x="436" y="333"/>
                    <a:pt x="435" y="333"/>
                    <a:pt x="434" y="333"/>
                  </a:cubicBezTo>
                  <a:cubicBezTo>
                    <a:pt x="434" y="333"/>
                    <a:pt x="433" y="333"/>
                    <a:pt x="433" y="333"/>
                  </a:cubicBezTo>
                  <a:cubicBezTo>
                    <a:pt x="432" y="333"/>
                    <a:pt x="431" y="333"/>
                    <a:pt x="431" y="332"/>
                  </a:cubicBezTo>
                  <a:cubicBezTo>
                    <a:pt x="430" y="332"/>
                    <a:pt x="430" y="332"/>
                    <a:pt x="430" y="332"/>
                  </a:cubicBezTo>
                  <a:cubicBezTo>
                    <a:pt x="429" y="332"/>
                    <a:pt x="428" y="332"/>
                    <a:pt x="427" y="332"/>
                  </a:cubicBezTo>
                  <a:cubicBezTo>
                    <a:pt x="427" y="331"/>
                    <a:pt x="426" y="331"/>
                    <a:pt x="426" y="331"/>
                  </a:cubicBezTo>
                  <a:cubicBezTo>
                    <a:pt x="425" y="331"/>
                    <a:pt x="424" y="331"/>
                    <a:pt x="424" y="331"/>
                  </a:cubicBezTo>
                  <a:cubicBezTo>
                    <a:pt x="423" y="331"/>
                    <a:pt x="423" y="331"/>
                    <a:pt x="423" y="330"/>
                  </a:cubicBezTo>
                  <a:cubicBezTo>
                    <a:pt x="422" y="330"/>
                    <a:pt x="421" y="330"/>
                    <a:pt x="421" y="330"/>
                  </a:cubicBezTo>
                  <a:cubicBezTo>
                    <a:pt x="420" y="330"/>
                    <a:pt x="420" y="330"/>
                    <a:pt x="420" y="329"/>
                  </a:cubicBezTo>
                  <a:cubicBezTo>
                    <a:pt x="419" y="329"/>
                    <a:pt x="418" y="329"/>
                    <a:pt x="417" y="328"/>
                  </a:cubicBezTo>
                  <a:cubicBezTo>
                    <a:pt x="413" y="327"/>
                    <a:pt x="409" y="325"/>
                    <a:pt x="405" y="322"/>
                  </a:cubicBezTo>
                  <a:cubicBezTo>
                    <a:pt x="405" y="322"/>
                    <a:pt x="404" y="322"/>
                    <a:pt x="404" y="321"/>
                  </a:cubicBezTo>
                  <a:cubicBezTo>
                    <a:pt x="403" y="321"/>
                    <a:pt x="403" y="321"/>
                    <a:pt x="403" y="321"/>
                  </a:cubicBezTo>
                  <a:cubicBezTo>
                    <a:pt x="402" y="320"/>
                    <a:pt x="402" y="320"/>
                    <a:pt x="401" y="319"/>
                  </a:cubicBezTo>
                  <a:cubicBezTo>
                    <a:pt x="401" y="319"/>
                    <a:pt x="401" y="319"/>
                    <a:pt x="401" y="319"/>
                  </a:cubicBezTo>
                  <a:cubicBezTo>
                    <a:pt x="399" y="318"/>
                    <a:pt x="397" y="316"/>
                    <a:pt x="395" y="315"/>
                  </a:cubicBezTo>
                  <a:cubicBezTo>
                    <a:pt x="395" y="314"/>
                    <a:pt x="395" y="314"/>
                    <a:pt x="395" y="314"/>
                  </a:cubicBezTo>
                  <a:cubicBezTo>
                    <a:pt x="395" y="314"/>
                    <a:pt x="394" y="313"/>
                    <a:pt x="393" y="313"/>
                  </a:cubicBezTo>
                  <a:cubicBezTo>
                    <a:pt x="393" y="313"/>
                    <a:pt x="393" y="312"/>
                    <a:pt x="393" y="312"/>
                  </a:cubicBezTo>
                  <a:cubicBezTo>
                    <a:pt x="391" y="310"/>
                    <a:pt x="389" y="307"/>
                    <a:pt x="387" y="305"/>
                  </a:cubicBezTo>
                  <a:cubicBezTo>
                    <a:pt x="387" y="305"/>
                    <a:pt x="387" y="305"/>
                    <a:pt x="386" y="304"/>
                  </a:cubicBezTo>
                  <a:cubicBezTo>
                    <a:pt x="386" y="304"/>
                    <a:pt x="386" y="303"/>
                    <a:pt x="385" y="303"/>
                  </a:cubicBezTo>
                  <a:cubicBezTo>
                    <a:pt x="385" y="302"/>
                    <a:pt x="385" y="302"/>
                    <a:pt x="385" y="302"/>
                  </a:cubicBezTo>
                  <a:cubicBezTo>
                    <a:pt x="384" y="300"/>
                    <a:pt x="382" y="298"/>
                    <a:pt x="381" y="296"/>
                  </a:cubicBezTo>
                  <a:cubicBezTo>
                    <a:pt x="381" y="296"/>
                    <a:pt x="381" y="296"/>
                    <a:pt x="381" y="296"/>
                  </a:cubicBezTo>
                  <a:cubicBezTo>
                    <a:pt x="381" y="295"/>
                    <a:pt x="380" y="294"/>
                    <a:pt x="380" y="294"/>
                  </a:cubicBezTo>
                  <a:cubicBezTo>
                    <a:pt x="380" y="293"/>
                    <a:pt x="380" y="293"/>
                    <a:pt x="380" y="293"/>
                  </a:cubicBezTo>
                  <a:cubicBezTo>
                    <a:pt x="380" y="292"/>
                    <a:pt x="379" y="292"/>
                    <a:pt x="379" y="291"/>
                  </a:cubicBezTo>
                  <a:cubicBezTo>
                    <a:pt x="377" y="286"/>
                    <a:pt x="375" y="281"/>
                    <a:pt x="374" y="276"/>
                  </a:cubicBezTo>
                  <a:cubicBezTo>
                    <a:pt x="374" y="275"/>
                    <a:pt x="374" y="275"/>
                    <a:pt x="374" y="275"/>
                  </a:cubicBezTo>
                  <a:cubicBezTo>
                    <a:pt x="374" y="274"/>
                    <a:pt x="374" y="273"/>
                    <a:pt x="374" y="273"/>
                  </a:cubicBezTo>
                  <a:cubicBezTo>
                    <a:pt x="374" y="272"/>
                    <a:pt x="374" y="272"/>
                    <a:pt x="374" y="272"/>
                  </a:cubicBezTo>
                  <a:cubicBezTo>
                    <a:pt x="374" y="271"/>
                    <a:pt x="374" y="270"/>
                    <a:pt x="374" y="269"/>
                  </a:cubicBezTo>
                  <a:cubicBezTo>
                    <a:pt x="374" y="269"/>
                    <a:pt x="374" y="269"/>
                    <a:pt x="374" y="269"/>
                  </a:cubicBezTo>
                  <a:cubicBezTo>
                    <a:pt x="374" y="267"/>
                    <a:pt x="374" y="266"/>
                    <a:pt x="374" y="265"/>
                  </a:cubicBezTo>
                  <a:cubicBezTo>
                    <a:pt x="373" y="265"/>
                    <a:pt x="374" y="265"/>
                    <a:pt x="374" y="264"/>
                  </a:cubicBezTo>
                  <a:cubicBezTo>
                    <a:pt x="373" y="264"/>
                    <a:pt x="374" y="263"/>
                    <a:pt x="374" y="262"/>
                  </a:cubicBezTo>
                  <a:cubicBezTo>
                    <a:pt x="374" y="262"/>
                    <a:pt x="374" y="261"/>
                    <a:pt x="374" y="261"/>
                  </a:cubicBezTo>
                  <a:cubicBezTo>
                    <a:pt x="374" y="260"/>
                    <a:pt x="374" y="259"/>
                    <a:pt x="374" y="258"/>
                  </a:cubicBezTo>
                  <a:cubicBezTo>
                    <a:pt x="374" y="257"/>
                    <a:pt x="374" y="256"/>
                    <a:pt x="374" y="255"/>
                  </a:cubicBezTo>
                  <a:cubicBezTo>
                    <a:pt x="374" y="254"/>
                    <a:pt x="374" y="254"/>
                    <a:pt x="374" y="254"/>
                  </a:cubicBezTo>
                  <a:cubicBezTo>
                    <a:pt x="374" y="253"/>
                    <a:pt x="374" y="252"/>
                    <a:pt x="375" y="252"/>
                  </a:cubicBezTo>
                  <a:cubicBezTo>
                    <a:pt x="375" y="251"/>
                    <a:pt x="375" y="251"/>
                    <a:pt x="375" y="251"/>
                  </a:cubicBezTo>
                  <a:cubicBezTo>
                    <a:pt x="375" y="250"/>
                    <a:pt x="375" y="249"/>
                    <a:pt x="375" y="248"/>
                  </a:cubicBezTo>
                  <a:cubicBezTo>
                    <a:pt x="375" y="247"/>
                    <a:pt x="376" y="247"/>
                    <a:pt x="376" y="247"/>
                  </a:cubicBezTo>
                  <a:cubicBezTo>
                    <a:pt x="376" y="246"/>
                    <a:pt x="376" y="245"/>
                    <a:pt x="376" y="245"/>
                  </a:cubicBezTo>
                  <a:cubicBezTo>
                    <a:pt x="376" y="244"/>
                    <a:pt x="376" y="244"/>
                    <a:pt x="377" y="243"/>
                  </a:cubicBezTo>
                  <a:cubicBezTo>
                    <a:pt x="377" y="243"/>
                    <a:pt x="377" y="242"/>
                    <a:pt x="377" y="241"/>
                  </a:cubicBezTo>
                  <a:cubicBezTo>
                    <a:pt x="377" y="241"/>
                    <a:pt x="377" y="241"/>
                    <a:pt x="378" y="240"/>
                  </a:cubicBezTo>
                  <a:cubicBezTo>
                    <a:pt x="378" y="240"/>
                    <a:pt x="378" y="239"/>
                    <a:pt x="379" y="238"/>
                  </a:cubicBezTo>
                  <a:cubicBezTo>
                    <a:pt x="379" y="238"/>
                    <a:pt x="379" y="238"/>
                    <a:pt x="379" y="238"/>
                  </a:cubicBezTo>
                  <a:cubicBezTo>
                    <a:pt x="380" y="234"/>
                    <a:pt x="382" y="230"/>
                    <a:pt x="385" y="226"/>
                  </a:cubicBezTo>
                  <a:cubicBezTo>
                    <a:pt x="385" y="226"/>
                    <a:pt x="385" y="225"/>
                    <a:pt x="386" y="224"/>
                  </a:cubicBezTo>
                  <a:cubicBezTo>
                    <a:pt x="386" y="224"/>
                    <a:pt x="386" y="224"/>
                    <a:pt x="386" y="224"/>
                  </a:cubicBezTo>
                  <a:cubicBezTo>
                    <a:pt x="387" y="223"/>
                    <a:pt x="387" y="223"/>
                    <a:pt x="387" y="222"/>
                  </a:cubicBezTo>
                  <a:cubicBezTo>
                    <a:pt x="388" y="222"/>
                    <a:pt x="388" y="222"/>
                    <a:pt x="388" y="222"/>
                  </a:cubicBezTo>
                  <a:cubicBezTo>
                    <a:pt x="389" y="220"/>
                    <a:pt x="391" y="218"/>
                    <a:pt x="392" y="216"/>
                  </a:cubicBezTo>
                  <a:cubicBezTo>
                    <a:pt x="392" y="216"/>
                    <a:pt x="393" y="216"/>
                    <a:pt x="393" y="216"/>
                  </a:cubicBezTo>
                  <a:cubicBezTo>
                    <a:pt x="393" y="215"/>
                    <a:pt x="394" y="215"/>
                    <a:pt x="394" y="214"/>
                  </a:cubicBezTo>
                  <a:cubicBezTo>
                    <a:pt x="394" y="214"/>
                    <a:pt x="395" y="214"/>
                    <a:pt x="395" y="214"/>
                  </a:cubicBezTo>
                  <a:cubicBezTo>
                    <a:pt x="397" y="212"/>
                    <a:pt x="400" y="210"/>
                    <a:pt x="402" y="208"/>
                  </a:cubicBezTo>
                  <a:cubicBezTo>
                    <a:pt x="402" y="208"/>
                    <a:pt x="402" y="207"/>
                    <a:pt x="403" y="207"/>
                  </a:cubicBezTo>
                  <a:cubicBezTo>
                    <a:pt x="403" y="207"/>
                    <a:pt x="404" y="207"/>
                    <a:pt x="404" y="206"/>
                  </a:cubicBezTo>
                  <a:cubicBezTo>
                    <a:pt x="405" y="206"/>
                    <a:pt x="405" y="206"/>
                    <a:pt x="405" y="206"/>
                  </a:cubicBezTo>
                  <a:cubicBezTo>
                    <a:pt x="407" y="205"/>
                    <a:pt x="409" y="203"/>
                    <a:pt x="411" y="202"/>
                  </a:cubicBezTo>
                  <a:cubicBezTo>
                    <a:pt x="411" y="202"/>
                    <a:pt x="411" y="202"/>
                    <a:pt x="411" y="202"/>
                  </a:cubicBezTo>
                  <a:cubicBezTo>
                    <a:pt x="412" y="202"/>
                    <a:pt x="413" y="201"/>
                    <a:pt x="413" y="201"/>
                  </a:cubicBezTo>
                  <a:cubicBezTo>
                    <a:pt x="414" y="201"/>
                    <a:pt x="414" y="201"/>
                    <a:pt x="414" y="201"/>
                  </a:cubicBezTo>
                  <a:cubicBezTo>
                    <a:pt x="415" y="200"/>
                    <a:pt x="415" y="200"/>
                    <a:pt x="416" y="200"/>
                  </a:cubicBezTo>
                  <a:cubicBezTo>
                    <a:pt x="420" y="198"/>
                    <a:pt x="424" y="197"/>
                    <a:pt x="428" y="196"/>
                  </a:cubicBezTo>
                  <a:cubicBezTo>
                    <a:pt x="429" y="196"/>
                    <a:pt x="430" y="196"/>
                    <a:pt x="431" y="195"/>
                  </a:cubicBezTo>
                  <a:cubicBezTo>
                    <a:pt x="431" y="195"/>
                    <a:pt x="432" y="195"/>
                    <a:pt x="432" y="195"/>
                  </a:cubicBezTo>
                  <a:cubicBezTo>
                    <a:pt x="433" y="195"/>
                    <a:pt x="434" y="195"/>
                    <a:pt x="434" y="195"/>
                  </a:cubicBezTo>
                  <a:cubicBezTo>
                    <a:pt x="435" y="195"/>
                    <a:pt x="435" y="195"/>
                    <a:pt x="435" y="195"/>
                  </a:cubicBezTo>
                  <a:cubicBezTo>
                    <a:pt x="436" y="195"/>
                    <a:pt x="437" y="195"/>
                    <a:pt x="438" y="195"/>
                  </a:cubicBezTo>
                  <a:cubicBezTo>
                    <a:pt x="438" y="195"/>
                    <a:pt x="438" y="195"/>
                    <a:pt x="438" y="195"/>
                  </a:cubicBezTo>
                  <a:cubicBezTo>
                    <a:pt x="439" y="194"/>
                    <a:pt x="440" y="194"/>
                    <a:pt x="442" y="194"/>
                  </a:cubicBezTo>
                  <a:cubicBezTo>
                    <a:pt x="442" y="194"/>
                    <a:pt x="442" y="194"/>
                    <a:pt x="443" y="194"/>
                  </a:cubicBezTo>
                  <a:cubicBezTo>
                    <a:pt x="443" y="194"/>
                    <a:pt x="444" y="194"/>
                    <a:pt x="445" y="194"/>
                  </a:cubicBezTo>
                  <a:cubicBezTo>
                    <a:pt x="445" y="194"/>
                    <a:pt x="446" y="194"/>
                    <a:pt x="446" y="194"/>
                  </a:cubicBezTo>
                  <a:cubicBezTo>
                    <a:pt x="447" y="194"/>
                    <a:pt x="448" y="195"/>
                    <a:pt x="449" y="195"/>
                  </a:cubicBezTo>
                  <a:cubicBezTo>
                    <a:pt x="450" y="195"/>
                    <a:pt x="451" y="195"/>
                    <a:pt x="452" y="195"/>
                  </a:cubicBezTo>
                  <a:cubicBezTo>
                    <a:pt x="453" y="195"/>
                    <a:pt x="453" y="195"/>
                    <a:pt x="453" y="195"/>
                  </a:cubicBezTo>
                  <a:cubicBezTo>
                    <a:pt x="454" y="195"/>
                    <a:pt x="455" y="195"/>
                    <a:pt x="455" y="196"/>
                  </a:cubicBezTo>
                  <a:cubicBezTo>
                    <a:pt x="456" y="196"/>
                    <a:pt x="456" y="196"/>
                    <a:pt x="456" y="196"/>
                  </a:cubicBezTo>
                  <a:cubicBezTo>
                    <a:pt x="457" y="196"/>
                    <a:pt x="458" y="196"/>
                    <a:pt x="459" y="196"/>
                  </a:cubicBezTo>
                  <a:cubicBezTo>
                    <a:pt x="460" y="196"/>
                    <a:pt x="460" y="196"/>
                    <a:pt x="460" y="196"/>
                  </a:cubicBezTo>
                  <a:cubicBezTo>
                    <a:pt x="461" y="197"/>
                    <a:pt x="462" y="197"/>
                    <a:pt x="462" y="197"/>
                  </a:cubicBezTo>
                  <a:cubicBezTo>
                    <a:pt x="463" y="197"/>
                    <a:pt x="463" y="197"/>
                    <a:pt x="463" y="197"/>
                  </a:cubicBezTo>
                  <a:cubicBezTo>
                    <a:pt x="464" y="198"/>
                    <a:pt x="465" y="198"/>
                    <a:pt x="466" y="198"/>
                  </a:cubicBezTo>
                  <a:cubicBezTo>
                    <a:pt x="466" y="198"/>
                    <a:pt x="466" y="198"/>
                    <a:pt x="467" y="198"/>
                  </a:cubicBezTo>
                  <a:cubicBezTo>
                    <a:pt x="467" y="199"/>
                    <a:pt x="468" y="199"/>
                    <a:pt x="469" y="200"/>
                  </a:cubicBezTo>
                  <a:cubicBezTo>
                    <a:pt x="473" y="201"/>
                    <a:pt x="477" y="203"/>
                    <a:pt x="481" y="205"/>
                  </a:cubicBezTo>
                  <a:cubicBezTo>
                    <a:pt x="481" y="206"/>
                    <a:pt x="482" y="206"/>
                    <a:pt x="483" y="207"/>
                  </a:cubicBezTo>
                  <a:cubicBezTo>
                    <a:pt x="483" y="207"/>
                    <a:pt x="483" y="207"/>
                    <a:pt x="483" y="207"/>
                  </a:cubicBezTo>
                  <a:cubicBezTo>
                    <a:pt x="484" y="207"/>
                    <a:pt x="484" y="208"/>
                    <a:pt x="485" y="208"/>
                  </a:cubicBezTo>
                  <a:cubicBezTo>
                    <a:pt x="485" y="208"/>
                    <a:pt x="485" y="209"/>
                    <a:pt x="485" y="209"/>
                  </a:cubicBezTo>
                  <a:cubicBezTo>
                    <a:pt x="487" y="210"/>
                    <a:pt x="489" y="212"/>
                    <a:pt x="491" y="213"/>
                  </a:cubicBezTo>
                  <a:cubicBezTo>
                    <a:pt x="491" y="213"/>
                    <a:pt x="491" y="213"/>
                    <a:pt x="491" y="214"/>
                  </a:cubicBezTo>
                  <a:cubicBezTo>
                    <a:pt x="492" y="214"/>
                    <a:pt x="492" y="215"/>
                    <a:pt x="493" y="215"/>
                  </a:cubicBezTo>
                  <a:cubicBezTo>
                    <a:pt x="493" y="215"/>
                    <a:pt x="493" y="215"/>
                    <a:pt x="493" y="216"/>
                  </a:cubicBezTo>
                  <a:cubicBezTo>
                    <a:pt x="495" y="218"/>
                    <a:pt x="497" y="220"/>
                    <a:pt x="499" y="223"/>
                  </a:cubicBezTo>
                  <a:cubicBezTo>
                    <a:pt x="499" y="223"/>
                    <a:pt x="499" y="223"/>
                    <a:pt x="500" y="223"/>
                  </a:cubicBezTo>
                  <a:cubicBezTo>
                    <a:pt x="500" y="224"/>
                    <a:pt x="500" y="225"/>
                    <a:pt x="501" y="225"/>
                  </a:cubicBezTo>
                  <a:cubicBezTo>
                    <a:pt x="501" y="225"/>
                    <a:pt x="501" y="226"/>
                    <a:pt x="501" y="226"/>
                  </a:cubicBezTo>
                  <a:cubicBezTo>
                    <a:pt x="502" y="228"/>
                    <a:pt x="504" y="230"/>
                    <a:pt x="505" y="232"/>
                  </a:cubicBezTo>
                  <a:cubicBezTo>
                    <a:pt x="505" y="232"/>
                    <a:pt x="505" y="232"/>
                    <a:pt x="505" y="232"/>
                  </a:cubicBezTo>
                  <a:cubicBezTo>
                    <a:pt x="505" y="233"/>
                    <a:pt x="506" y="234"/>
                    <a:pt x="506" y="234"/>
                  </a:cubicBezTo>
                  <a:cubicBezTo>
                    <a:pt x="506" y="234"/>
                    <a:pt x="506" y="235"/>
                    <a:pt x="506" y="235"/>
                  </a:cubicBezTo>
                  <a:cubicBezTo>
                    <a:pt x="507" y="236"/>
                    <a:pt x="507" y="236"/>
                    <a:pt x="507" y="237"/>
                  </a:cubicBezTo>
                  <a:cubicBezTo>
                    <a:pt x="509" y="241"/>
                    <a:pt x="510" y="245"/>
                    <a:pt x="511" y="249"/>
                  </a:cubicBezTo>
                  <a:cubicBezTo>
                    <a:pt x="511" y="250"/>
                    <a:pt x="511" y="251"/>
                    <a:pt x="512" y="252"/>
                  </a:cubicBezTo>
                  <a:cubicBezTo>
                    <a:pt x="512" y="252"/>
                    <a:pt x="512" y="253"/>
                    <a:pt x="512" y="253"/>
                  </a:cubicBezTo>
                  <a:cubicBezTo>
                    <a:pt x="512" y="254"/>
                    <a:pt x="512" y="254"/>
                    <a:pt x="512" y="255"/>
                  </a:cubicBezTo>
                  <a:cubicBezTo>
                    <a:pt x="512" y="256"/>
                    <a:pt x="512" y="256"/>
                    <a:pt x="512" y="256"/>
                  </a:cubicBezTo>
                  <a:cubicBezTo>
                    <a:pt x="512" y="257"/>
                    <a:pt x="512" y="258"/>
                    <a:pt x="512" y="259"/>
                  </a:cubicBezTo>
                  <a:cubicBezTo>
                    <a:pt x="512" y="259"/>
                    <a:pt x="512" y="259"/>
                    <a:pt x="512" y="259"/>
                  </a:cubicBezTo>
                  <a:cubicBezTo>
                    <a:pt x="512" y="260"/>
                    <a:pt x="513" y="261"/>
                    <a:pt x="513" y="262"/>
                  </a:cubicBezTo>
                  <a:lnTo>
                    <a:pt x="513" y="263"/>
                  </a:lnTo>
                  <a:cubicBezTo>
                    <a:pt x="513" y="264"/>
                    <a:pt x="513" y="265"/>
                    <a:pt x="513" y="266"/>
                  </a:cubicBezTo>
                  <a:cubicBezTo>
                    <a:pt x="513" y="266"/>
                    <a:pt x="513" y="266"/>
                    <a:pt x="513" y="267"/>
                  </a:cubicBezTo>
                  <a:cubicBezTo>
                    <a:pt x="512" y="268"/>
                    <a:pt x="512" y="269"/>
                    <a:pt x="512" y="270"/>
                  </a:cubicBezTo>
                  <a:cubicBezTo>
                    <a:pt x="512" y="271"/>
                    <a:pt x="512" y="272"/>
                    <a:pt x="512" y="273"/>
                  </a:cubicBezTo>
                  <a:close/>
                  <a:moveTo>
                    <a:pt x="559" y="295"/>
                  </a:moveTo>
                  <a:lnTo>
                    <a:pt x="563" y="254"/>
                  </a:lnTo>
                  <a:lnTo>
                    <a:pt x="539" y="252"/>
                  </a:lnTo>
                  <a:cubicBezTo>
                    <a:pt x="538" y="240"/>
                    <a:pt x="534" y="229"/>
                    <a:pt x="529" y="219"/>
                  </a:cubicBezTo>
                  <a:lnTo>
                    <a:pt x="547" y="203"/>
                  </a:lnTo>
                  <a:lnTo>
                    <a:pt x="520" y="172"/>
                  </a:lnTo>
                  <a:lnTo>
                    <a:pt x="502" y="187"/>
                  </a:lnTo>
                  <a:cubicBezTo>
                    <a:pt x="493" y="180"/>
                    <a:pt x="483" y="175"/>
                    <a:pt x="472" y="171"/>
                  </a:cubicBezTo>
                  <a:lnTo>
                    <a:pt x="474" y="148"/>
                  </a:lnTo>
                  <a:lnTo>
                    <a:pt x="433" y="144"/>
                  </a:lnTo>
                  <a:lnTo>
                    <a:pt x="431" y="168"/>
                  </a:lnTo>
                  <a:cubicBezTo>
                    <a:pt x="419" y="169"/>
                    <a:pt x="408" y="173"/>
                    <a:pt x="398" y="178"/>
                  </a:cubicBezTo>
                  <a:lnTo>
                    <a:pt x="383" y="160"/>
                  </a:lnTo>
                  <a:lnTo>
                    <a:pt x="351" y="187"/>
                  </a:lnTo>
                  <a:lnTo>
                    <a:pt x="366" y="205"/>
                  </a:lnTo>
                  <a:cubicBezTo>
                    <a:pt x="359" y="214"/>
                    <a:pt x="354" y="224"/>
                    <a:pt x="351" y="235"/>
                  </a:cubicBezTo>
                  <a:lnTo>
                    <a:pt x="327" y="233"/>
                  </a:lnTo>
                  <a:lnTo>
                    <a:pt x="323" y="274"/>
                  </a:lnTo>
                  <a:lnTo>
                    <a:pt x="347" y="276"/>
                  </a:lnTo>
                  <a:cubicBezTo>
                    <a:pt x="348" y="288"/>
                    <a:pt x="352" y="299"/>
                    <a:pt x="357" y="309"/>
                  </a:cubicBezTo>
                  <a:lnTo>
                    <a:pt x="339" y="324"/>
                  </a:lnTo>
                  <a:lnTo>
                    <a:pt x="366" y="356"/>
                  </a:lnTo>
                  <a:lnTo>
                    <a:pt x="384" y="341"/>
                  </a:lnTo>
                  <a:cubicBezTo>
                    <a:pt x="393" y="348"/>
                    <a:pt x="403" y="353"/>
                    <a:pt x="414" y="356"/>
                  </a:cubicBezTo>
                  <a:lnTo>
                    <a:pt x="412" y="380"/>
                  </a:lnTo>
                  <a:lnTo>
                    <a:pt x="453" y="384"/>
                  </a:lnTo>
                  <a:lnTo>
                    <a:pt x="455" y="360"/>
                  </a:lnTo>
                  <a:cubicBezTo>
                    <a:pt x="467" y="358"/>
                    <a:pt x="478" y="355"/>
                    <a:pt x="488" y="350"/>
                  </a:cubicBezTo>
                  <a:lnTo>
                    <a:pt x="503" y="368"/>
                  </a:lnTo>
                  <a:lnTo>
                    <a:pt x="535" y="341"/>
                  </a:lnTo>
                  <a:lnTo>
                    <a:pt x="520" y="323"/>
                  </a:lnTo>
                  <a:cubicBezTo>
                    <a:pt x="527" y="314"/>
                    <a:pt x="532" y="304"/>
                    <a:pt x="536" y="293"/>
                  </a:cubicBezTo>
                  <a:lnTo>
                    <a:pt x="559" y="2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544" name="组合 60"/>
          <p:cNvGrpSpPr/>
          <p:nvPr/>
        </p:nvGrpSpPr>
        <p:grpSpPr bwMode="auto">
          <a:xfrm>
            <a:off x="4594225" y="4494213"/>
            <a:ext cx="584200" cy="557212"/>
            <a:chOff x="0" y="0"/>
            <a:chExt cx="650875" cy="620712"/>
          </a:xfrm>
        </p:grpSpPr>
        <p:sp>
          <p:nvSpPr>
            <p:cNvPr id="22561"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62"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 name="组合 63"/>
          <p:cNvGrpSpPr/>
          <p:nvPr/>
        </p:nvGrpSpPr>
        <p:grpSpPr bwMode="auto">
          <a:xfrm>
            <a:off x="4594225" y="2443163"/>
            <a:ext cx="584200" cy="557212"/>
            <a:chOff x="0" y="0"/>
            <a:chExt cx="650875" cy="620712"/>
          </a:xfrm>
        </p:grpSpPr>
        <p:sp>
          <p:nvSpPr>
            <p:cNvPr id="22559"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7"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546" name="组合 66"/>
          <p:cNvGrpSpPr/>
          <p:nvPr/>
        </p:nvGrpSpPr>
        <p:grpSpPr bwMode="auto">
          <a:xfrm>
            <a:off x="4594225" y="1417638"/>
            <a:ext cx="584200" cy="557212"/>
            <a:chOff x="0" y="0"/>
            <a:chExt cx="650875" cy="620712"/>
          </a:xfrm>
        </p:grpSpPr>
        <p:sp>
          <p:nvSpPr>
            <p:cNvPr id="2255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5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560" name="组合 69"/>
          <p:cNvGrpSpPr/>
          <p:nvPr/>
        </p:nvGrpSpPr>
        <p:grpSpPr bwMode="auto">
          <a:xfrm>
            <a:off x="4594225" y="3468688"/>
            <a:ext cx="584200" cy="557212"/>
            <a:chOff x="0" y="0"/>
            <a:chExt cx="650875" cy="620712"/>
          </a:xfrm>
        </p:grpSpPr>
        <p:sp>
          <p:nvSpPr>
            <p:cNvPr id="22555"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56"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2563" name="TextBox 77"/>
          <p:cNvSpPr txBox="1">
            <a:spLocks noChangeArrowheads="1"/>
          </p:cNvSpPr>
          <p:nvPr/>
        </p:nvSpPr>
        <p:spPr bwMode="auto">
          <a:xfrm>
            <a:off x="625475" y="2852738"/>
            <a:ext cx="33750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2B500"/>
                </a:solidFill>
                <a:latin typeface="微软雅黑" panose="020B0503020204020204" pitchFamily="34" charset="-122"/>
                <a:sym typeface="微软雅黑" panose="020B0503020204020204" pitchFamily="34" charset="-122"/>
              </a:rPr>
              <a:t>这里可以用几行字简要介绍一下本章的中心内容；也可以是本章引语；还可以列出本章的小节内容，总之形式可以很丰富。</a:t>
            </a:r>
            <a:endParaRPr lang="zh-CN" altLang="en-US">
              <a:solidFill>
                <a:srgbClr val="F2B500"/>
              </a:solidFill>
              <a:latin typeface="微软雅黑" panose="020B0503020204020204" pitchFamily="34" charset="-122"/>
              <a:sym typeface="微软雅黑" panose="020B0503020204020204" pitchFamily="34" charset="-122"/>
            </a:endParaRPr>
          </a:p>
        </p:txBody>
      </p:sp>
      <p:grpSp>
        <p:nvGrpSpPr>
          <p:cNvPr id="22564" name="组合 44"/>
          <p:cNvGrpSpPr/>
          <p:nvPr/>
        </p:nvGrpSpPr>
        <p:grpSpPr bwMode="auto">
          <a:xfrm>
            <a:off x="4386263" y="3276600"/>
            <a:ext cx="981075" cy="936625"/>
            <a:chOff x="0" y="0"/>
            <a:chExt cx="650875" cy="620712"/>
          </a:xfrm>
        </p:grpSpPr>
        <p:sp>
          <p:nvSpPr>
            <p:cNvPr id="22553" name="Oval 20"/>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2554"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567" name="Group 4"/>
          <p:cNvGrpSpPr/>
          <p:nvPr/>
        </p:nvGrpSpPr>
        <p:grpSpPr bwMode="auto">
          <a:xfrm>
            <a:off x="9101138" y="7031038"/>
            <a:ext cx="668337" cy="765175"/>
            <a:chOff x="0" y="0"/>
            <a:chExt cx="421" cy="482"/>
          </a:xfrm>
        </p:grpSpPr>
        <p:sp>
          <p:nvSpPr>
            <p:cNvPr id="22551"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2"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45518E-6 1.48148E-6 L -0.34421 -0.47593 " pathEditMode="relative" rAng="0" ptsTypes="AA">
                                      <p:cBhvr>
                                        <p:cTn id="6" dur="1000" fill="hold"/>
                                        <p:tgtEl>
                                          <p:spTgt spid="22567"/>
                                        </p:tgtEl>
                                        <p:attrNameLst>
                                          <p:attrName>ppt_x</p:attrName>
                                          <p:attrName>ppt_y</p:attrName>
                                        </p:attrNameLst>
                                      </p:cBhvr>
                                      <p:rCtr x="-17000" y="-23600"/>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22567"/>
                                        </p:tgtEl>
                                      </p:cBhvr>
                                    </p:animEffect>
                                    <p:animScale>
                                      <p:cBhvr>
                                        <p:cTn id="10" dur="100" autoRev="1" fill="hold"/>
                                        <p:tgtEl>
                                          <p:spTgt spid="22567"/>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22545"/>
                                        </p:tgtEl>
                                      </p:cBhvr>
                                    </p:animEffect>
                                    <p:animScale>
                                      <p:cBhvr>
                                        <p:cTn id="13" dur="250" autoRev="1" fill="hold"/>
                                        <p:tgtEl>
                                          <p:spTgt spid="22545"/>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22564"/>
                                        </p:tgtEl>
                                        <p:attrNameLst>
                                          <p:attrName>style.visibility</p:attrName>
                                        </p:attrNameLst>
                                      </p:cBhvr>
                                      <p:to>
                                        <p:strVal val="visible"/>
                                      </p:to>
                                    </p:set>
                                    <p:anim calcmode="lin" valueType="num">
                                      <p:cBhvr>
                                        <p:cTn id="16" dur="300" fill="hold"/>
                                        <p:tgtEl>
                                          <p:spTgt spid="22564"/>
                                        </p:tgtEl>
                                        <p:attrNameLst>
                                          <p:attrName>ppt_w</p:attrName>
                                        </p:attrNameLst>
                                      </p:cBhvr>
                                      <p:tavLst>
                                        <p:tav tm="0">
                                          <p:val>
                                            <p:fltVal val="0"/>
                                          </p:val>
                                        </p:tav>
                                        <p:tav tm="100000">
                                          <p:val>
                                            <p:strVal val="#ppt_w"/>
                                          </p:val>
                                        </p:tav>
                                      </p:tavLst>
                                    </p:anim>
                                    <p:anim calcmode="lin" valueType="num">
                                      <p:cBhvr>
                                        <p:cTn id="17" dur="300" fill="hold"/>
                                        <p:tgtEl>
                                          <p:spTgt spid="22564"/>
                                        </p:tgtEl>
                                        <p:attrNameLst>
                                          <p:attrName>ppt_h</p:attrName>
                                        </p:attrNameLst>
                                      </p:cBhvr>
                                      <p:tavLst>
                                        <p:tav tm="0">
                                          <p:val>
                                            <p:fltVal val="0"/>
                                          </p:val>
                                        </p:tav>
                                        <p:tav tm="100000">
                                          <p:val>
                                            <p:strVal val="#ppt_h"/>
                                          </p:val>
                                        </p:tav>
                                      </p:tavLst>
                                    </p:anim>
                                    <p:animEffect transition="in" filter="fade">
                                      <p:cBhvr>
                                        <p:cTn id="18" dur="300"/>
                                        <p:tgtEl>
                                          <p:spTgt spid="22564"/>
                                        </p:tgtEl>
                                      </p:cBhvr>
                                    </p:animEffect>
                                  </p:childTnLst>
                                </p:cTn>
                              </p:par>
                              <p:par>
                                <p:cTn id="19" presetID="10" presetClass="exit" presetSubtype="0" fill="hold" nodeType="withEffect">
                                  <p:stCondLst>
                                    <p:cond delay="0"/>
                                  </p:stCondLst>
                                  <p:childTnLst>
                                    <p:anim calcmode="lin" valueType="num">
                                      <p:cBhvr>
                                        <p:cTn id="20" dur="300"/>
                                        <p:tgtEl>
                                          <p:spTgt spid="22560"/>
                                        </p:tgtEl>
                                        <p:attrNameLst>
                                          <p:attrName>ppt_w</p:attrName>
                                        </p:attrNameLst>
                                      </p:cBhvr>
                                      <p:tavLst>
                                        <p:tav tm="0">
                                          <p:val>
                                            <p:strVal val="ppt_w"/>
                                          </p:val>
                                        </p:tav>
                                        <p:tav tm="100000">
                                          <p:val>
                                            <p:fltVal val="0"/>
                                          </p:val>
                                        </p:tav>
                                      </p:tavLst>
                                    </p:anim>
                                    <p:anim calcmode="lin" valueType="num">
                                      <p:cBhvr>
                                        <p:cTn id="21" dur="300"/>
                                        <p:tgtEl>
                                          <p:spTgt spid="22560"/>
                                        </p:tgtEl>
                                        <p:attrNameLst>
                                          <p:attrName>ppt_h</p:attrName>
                                        </p:attrNameLst>
                                      </p:cBhvr>
                                      <p:tavLst>
                                        <p:tav tm="0">
                                          <p:val>
                                            <p:strVal val="ppt_h"/>
                                          </p:val>
                                        </p:tav>
                                        <p:tav tm="100000">
                                          <p:val>
                                            <p:fltVal val="0"/>
                                          </p:val>
                                        </p:tav>
                                      </p:tavLst>
                                    </p:anim>
                                    <p:animEffect transition="out" filter="fade">
                                      <p:cBhvr>
                                        <p:cTn id="22" dur="300"/>
                                        <p:tgtEl>
                                          <p:spTgt spid="22560"/>
                                        </p:tgtEl>
                                      </p:cBhvr>
                                    </p:animEffect>
                                    <p:set>
                                      <p:cBhvr>
                                        <p:cTn id="23" dur="1" fill="hold">
                                          <p:stCondLst>
                                            <p:cond delay="299"/>
                                          </p:stCondLst>
                                        </p:cTn>
                                        <p:tgtEl>
                                          <p:spTgt spid="22560"/>
                                        </p:tgtEl>
                                        <p:attrNameLst>
                                          <p:attrName>style.visibility</p:attrName>
                                        </p:attrNameLst>
                                      </p:cBhvr>
                                      <p:to>
                                        <p:strVal val="hidden"/>
                                      </p:to>
                                    </p:set>
                                  </p:childTnLst>
                                </p:cTn>
                              </p:par>
                            </p:childTnLst>
                          </p:cTn>
                        </p:par>
                        <p:par>
                          <p:cTn id="24" fill="hold">
                            <p:stCondLst>
                              <p:cond delay="1500"/>
                            </p:stCondLst>
                            <p:childTnLst>
                              <p:par>
                                <p:cTn id="25" presetID="2" presetClass="exit" presetSubtype="4" fill="hold" nodeType="afterEffect">
                                  <p:stCondLst>
                                    <p:cond delay="0"/>
                                  </p:stCondLst>
                                  <p:childTnLst>
                                    <p:anim calcmode="lin" valueType="num">
                                      <p:cBhvr additive="base">
                                        <p:cTn id="26" dur="1000"/>
                                        <p:tgtEl>
                                          <p:spTgt spid="22567"/>
                                        </p:tgtEl>
                                        <p:attrNameLst>
                                          <p:attrName>ppt_x</p:attrName>
                                        </p:attrNameLst>
                                      </p:cBhvr>
                                      <p:tavLst>
                                        <p:tav tm="0">
                                          <p:val>
                                            <p:strVal val="ppt_x"/>
                                          </p:val>
                                        </p:tav>
                                        <p:tav tm="100000">
                                          <p:val>
                                            <p:strVal val="ppt_x"/>
                                          </p:val>
                                        </p:tav>
                                      </p:tavLst>
                                    </p:anim>
                                    <p:anim calcmode="lin" valueType="num">
                                      <p:cBhvr additive="base">
                                        <p:cTn id="27" dur="1000"/>
                                        <p:tgtEl>
                                          <p:spTgt spid="22567"/>
                                        </p:tgtEl>
                                        <p:attrNameLst>
                                          <p:attrName>ppt_y</p:attrName>
                                        </p:attrNameLst>
                                      </p:cBhvr>
                                      <p:tavLst>
                                        <p:tav tm="0">
                                          <p:val>
                                            <p:strVal val="ppt_y"/>
                                          </p:val>
                                        </p:tav>
                                        <p:tav tm="100000">
                                          <p:val>
                                            <p:strVal val="1+ppt_h/2"/>
                                          </p:val>
                                        </p:tav>
                                      </p:tavLst>
                                    </p:anim>
                                    <p:set>
                                      <p:cBhvr>
                                        <p:cTn id="28" dur="1" fill="hold">
                                          <p:stCondLst>
                                            <p:cond delay="999"/>
                                          </p:stCondLst>
                                        </p:cTn>
                                        <p:tgtEl>
                                          <p:spTgt spid="22567"/>
                                        </p:tgtEl>
                                        <p:attrNameLst>
                                          <p:attrName>style.visibility</p:attrName>
                                        </p:attrNameLst>
                                      </p:cBhvr>
                                      <p:to>
                                        <p:strVal val="hidden"/>
                                      </p:to>
                                    </p:se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22533"/>
                                        </p:tgtEl>
                                        <p:attrNameLst>
                                          <p:attrName>style.visibility</p:attrName>
                                        </p:attrNameLst>
                                      </p:cBhvr>
                                      <p:to>
                                        <p:strVal val="visible"/>
                                      </p:to>
                                    </p:set>
                                    <p:anim calcmode="lin" valueType="num">
                                      <p:cBhvr additive="base">
                                        <p:cTn id="32" dur="300"/>
                                        <p:tgtEl>
                                          <p:spTgt spid="22533"/>
                                        </p:tgtEl>
                                        <p:attrNameLst>
                                          <p:attrName>ppt_x</p:attrName>
                                        </p:attrNameLst>
                                      </p:cBhvr>
                                      <p:tavLst>
                                        <p:tav tm="0">
                                          <p:val>
                                            <p:strVal val="#ppt_x+#ppt_w*1.125000"/>
                                          </p:val>
                                        </p:tav>
                                        <p:tav tm="100000">
                                          <p:val>
                                            <p:strVal val="#ppt_x"/>
                                          </p:val>
                                        </p:tav>
                                      </p:tavLst>
                                    </p:anim>
                                    <p:animEffect transition="in" filter="wipe(left)">
                                      <p:cBhvr>
                                        <p:cTn id="33" dur="300"/>
                                        <p:tgtEl>
                                          <p:spTgt spid="22533"/>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22542"/>
                                        </p:tgtEl>
                                        <p:attrNameLst>
                                          <p:attrName>style.visibility</p:attrName>
                                        </p:attrNameLst>
                                      </p:cBhvr>
                                      <p:to>
                                        <p:strVal val="visible"/>
                                      </p:to>
                                    </p:set>
                                    <p:animEffect transition="in" filter="wipe(up)">
                                      <p:cBhvr>
                                        <p:cTn id="37" dur="500"/>
                                        <p:tgtEl>
                                          <p:spTgt spid="22542"/>
                                        </p:tgtEl>
                                      </p:cBhvr>
                                    </p:animEffect>
                                  </p:childTnLst>
                                </p:cTn>
                              </p:par>
                            </p:childTnLst>
                          </p:cTn>
                        </p:par>
                        <p:par>
                          <p:cTn id="38" fill="hold">
                            <p:stCondLst>
                              <p:cond delay="3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22563"/>
                                        </p:tgtEl>
                                        <p:attrNameLst>
                                          <p:attrName>style.visibility</p:attrName>
                                        </p:attrNameLst>
                                      </p:cBhvr>
                                      <p:to>
                                        <p:strVal val="visible"/>
                                      </p:to>
                                    </p:set>
                                    <p:anim by="(-#ppt_w*2)" calcmode="lin" valueType="num">
                                      <p:cBhvr rctx="PPT">
                                        <p:cTn id="41" dur="250" autoRev="1" fill="hold">
                                          <p:stCondLst>
                                            <p:cond delay="0"/>
                                          </p:stCondLst>
                                        </p:cTn>
                                        <p:tgtEl>
                                          <p:spTgt spid="22563"/>
                                        </p:tgtEl>
                                        <p:attrNameLst>
                                          <p:attrName>ppt_w</p:attrName>
                                        </p:attrNameLst>
                                      </p:cBhvr>
                                    </p:anim>
                                    <p:anim by="(#ppt_w*0.50)" calcmode="lin" valueType="num">
                                      <p:cBhvr>
                                        <p:cTn id="42" dur="250" decel="50000" autoRev="1" fill="hold">
                                          <p:stCondLst>
                                            <p:cond delay="0"/>
                                          </p:stCondLst>
                                        </p:cTn>
                                        <p:tgtEl>
                                          <p:spTgt spid="22563"/>
                                        </p:tgtEl>
                                        <p:attrNameLst>
                                          <p:attrName>ppt_x</p:attrName>
                                        </p:attrNameLst>
                                      </p:cBhvr>
                                    </p:anim>
                                    <p:anim from="(-#ppt_h/2)" to="(#ppt_y)" calcmode="lin" valueType="num">
                                      <p:cBhvr>
                                        <p:cTn id="43" dur="500" fill="hold">
                                          <p:stCondLst>
                                            <p:cond delay="0"/>
                                          </p:stCondLst>
                                        </p:cTn>
                                        <p:tgtEl>
                                          <p:spTgt spid="22563"/>
                                        </p:tgtEl>
                                        <p:attrNameLst>
                                          <p:attrName>ppt_y</p:attrName>
                                        </p:attrNameLst>
                                      </p:cBhvr>
                                    </p:anim>
                                    <p:animRot by="21600000">
                                      <p:cBhvr>
                                        <p:cTn id="44" dur="500" fill="hold">
                                          <p:stCondLst>
                                            <p:cond delay="0"/>
                                          </p:stCondLst>
                                        </p:cTn>
                                        <p:tgtEl>
                                          <p:spTgt spid="225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45" grpId="0" autoUpdateAnimBg="0"/>
      <p:bldP spid="2256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55"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23556"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3.1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23557" name="TextBox 4"/>
          <p:cNvSpPr>
            <a:spLocks noChangeArrowheads="1"/>
          </p:cNvSpPr>
          <p:nvPr/>
        </p:nvSpPr>
        <p:spPr bwMode="auto">
          <a:xfrm>
            <a:off x="1458913" y="5010150"/>
            <a:ext cx="8239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“某系统餐饮管理系统” 具有全方位集成的库存管理和销售管理功能，使餐厅的管理和运作变得更有效率。参照现代连锁管理原理和ERP系统理念进行设计，体现了采购进货、库存成本控制、产品生产研发、物流配送、营销组织、客户关系等连锁管理要求。该系统为快餐企业向更大规模发展提供信息化方面的保证。</a:t>
            </a:r>
            <a:endParaRPr lang="zh-CN" altLang="en-US" sz="1800">
              <a:solidFill>
                <a:srgbClr val="595959"/>
              </a:solidFill>
              <a:latin typeface="微软雅黑" panose="020B0503020204020204" pitchFamily="34" charset="-122"/>
              <a:sym typeface="微软雅黑" panose="020B0503020204020204" pitchFamily="34" charset="-122"/>
            </a:endParaRPr>
          </a:p>
        </p:txBody>
      </p:sp>
      <p:sp>
        <p:nvSpPr>
          <p:cNvPr id="23558" name="Freeform 14"/>
          <p:cNvSpPr/>
          <p:nvPr/>
        </p:nvSpPr>
        <p:spPr bwMode="auto">
          <a:xfrm>
            <a:off x="4264025" y="2163763"/>
            <a:ext cx="298450" cy="344487"/>
          </a:xfrm>
          <a:custGeom>
            <a:avLst/>
            <a:gdLst>
              <a:gd name="T0" fmla="*/ 0 w 336"/>
              <a:gd name="T1" fmla="*/ 152927368 h 388"/>
              <a:gd name="T2" fmla="*/ 132548218 w 336"/>
              <a:gd name="T3" fmla="*/ 76463684 h 388"/>
              <a:gd name="T4" fmla="*/ 265096436 w 336"/>
              <a:gd name="T5" fmla="*/ 0 h 388"/>
              <a:gd name="T6" fmla="*/ 265096436 w 336"/>
              <a:gd name="T7" fmla="*/ 152927368 h 388"/>
              <a:gd name="T8" fmla="*/ 265096436 w 336"/>
              <a:gd name="T9" fmla="*/ 305853848 h 388"/>
              <a:gd name="T10" fmla="*/ 132548218 w 336"/>
              <a:gd name="T11" fmla="*/ 229390164 h 388"/>
              <a:gd name="T12" fmla="*/ 0 w 336"/>
              <a:gd name="T13" fmla="*/ 152927368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88">
                <a:moveTo>
                  <a:pt x="0" y="194"/>
                </a:moveTo>
                <a:lnTo>
                  <a:pt x="168" y="97"/>
                </a:lnTo>
                <a:lnTo>
                  <a:pt x="336" y="0"/>
                </a:lnTo>
                <a:lnTo>
                  <a:pt x="336" y="194"/>
                </a:lnTo>
                <a:lnTo>
                  <a:pt x="336" y="388"/>
                </a:lnTo>
                <a:lnTo>
                  <a:pt x="168" y="291"/>
                </a:lnTo>
                <a:lnTo>
                  <a:pt x="0" y="1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59" name="Freeform 15"/>
          <p:cNvSpPr/>
          <p:nvPr/>
        </p:nvSpPr>
        <p:spPr bwMode="auto">
          <a:xfrm>
            <a:off x="4473575" y="2825750"/>
            <a:ext cx="344488" cy="298450"/>
          </a:xfrm>
          <a:custGeom>
            <a:avLst/>
            <a:gdLst>
              <a:gd name="T0" fmla="*/ 0 w 388"/>
              <a:gd name="T1" fmla="*/ 265096436 h 336"/>
              <a:gd name="T2" fmla="*/ 76463906 w 388"/>
              <a:gd name="T3" fmla="*/ 132548218 h 336"/>
              <a:gd name="T4" fmla="*/ 152927812 w 388"/>
              <a:gd name="T5" fmla="*/ 0 h 336"/>
              <a:gd name="T6" fmla="*/ 229391718 w 388"/>
              <a:gd name="T7" fmla="*/ 132548218 h 336"/>
              <a:gd name="T8" fmla="*/ 305855624 w 388"/>
              <a:gd name="T9" fmla="*/ 265096436 h 336"/>
              <a:gd name="T10" fmla="*/ 152927812 w 388"/>
              <a:gd name="T11" fmla="*/ 265096436 h 336"/>
              <a:gd name="T12" fmla="*/ 0 w 388"/>
              <a:gd name="T13" fmla="*/ 265096436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 h="336">
                <a:moveTo>
                  <a:pt x="0" y="336"/>
                </a:moveTo>
                <a:lnTo>
                  <a:pt x="97" y="168"/>
                </a:lnTo>
                <a:lnTo>
                  <a:pt x="194" y="0"/>
                </a:lnTo>
                <a:lnTo>
                  <a:pt x="291" y="168"/>
                </a:lnTo>
                <a:lnTo>
                  <a:pt x="388" y="336"/>
                </a:lnTo>
                <a:lnTo>
                  <a:pt x="194" y="336"/>
                </a:lnTo>
                <a:lnTo>
                  <a:pt x="0" y="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0" name="Freeform 16"/>
          <p:cNvSpPr/>
          <p:nvPr/>
        </p:nvSpPr>
        <p:spPr bwMode="auto">
          <a:xfrm>
            <a:off x="4959350" y="3306763"/>
            <a:ext cx="298450" cy="344487"/>
          </a:xfrm>
          <a:custGeom>
            <a:avLst/>
            <a:gdLst>
              <a:gd name="T0" fmla="*/ 0 w 336"/>
              <a:gd name="T1" fmla="*/ 305853848 h 388"/>
              <a:gd name="T2" fmla="*/ 0 w 336"/>
              <a:gd name="T3" fmla="*/ 152927368 h 388"/>
              <a:gd name="T4" fmla="*/ 0 w 336"/>
              <a:gd name="T5" fmla="*/ 0 h 388"/>
              <a:gd name="T6" fmla="*/ 132548218 w 336"/>
              <a:gd name="T7" fmla="*/ 76463684 h 388"/>
              <a:gd name="T8" fmla="*/ 265096436 w 336"/>
              <a:gd name="T9" fmla="*/ 152927368 h 388"/>
              <a:gd name="T10" fmla="*/ 132548218 w 336"/>
              <a:gd name="T11" fmla="*/ 229390164 h 388"/>
              <a:gd name="T12" fmla="*/ 0 w 336"/>
              <a:gd name="T13" fmla="*/ 305853848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88">
                <a:moveTo>
                  <a:pt x="0" y="388"/>
                </a:moveTo>
                <a:lnTo>
                  <a:pt x="0" y="194"/>
                </a:lnTo>
                <a:lnTo>
                  <a:pt x="0" y="0"/>
                </a:lnTo>
                <a:lnTo>
                  <a:pt x="168" y="97"/>
                </a:lnTo>
                <a:lnTo>
                  <a:pt x="336" y="194"/>
                </a:lnTo>
                <a:lnTo>
                  <a:pt x="168" y="291"/>
                </a:lnTo>
                <a:lnTo>
                  <a:pt x="0" y="3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1" name="Freeform 17"/>
          <p:cNvSpPr/>
          <p:nvPr/>
        </p:nvSpPr>
        <p:spPr bwMode="auto">
          <a:xfrm>
            <a:off x="5557838" y="3562350"/>
            <a:ext cx="344487" cy="298450"/>
          </a:xfrm>
          <a:custGeom>
            <a:avLst/>
            <a:gdLst>
              <a:gd name="T0" fmla="*/ 152927368 w 388"/>
              <a:gd name="T1" fmla="*/ 265096436 h 336"/>
              <a:gd name="T2" fmla="*/ 76463684 w 388"/>
              <a:gd name="T3" fmla="*/ 132548218 h 336"/>
              <a:gd name="T4" fmla="*/ 0 w 388"/>
              <a:gd name="T5" fmla="*/ 0 h 336"/>
              <a:gd name="T6" fmla="*/ 152927368 w 388"/>
              <a:gd name="T7" fmla="*/ 0 h 336"/>
              <a:gd name="T8" fmla="*/ 305853848 w 388"/>
              <a:gd name="T9" fmla="*/ 0 h 336"/>
              <a:gd name="T10" fmla="*/ 229390164 w 388"/>
              <a:gd name="T11" fmla="*/ 132548218 h 336"/>
              <a:gd name="T12" fmla="*/ 152927368 w 388"/>
              <a:gd name="T13" fmla="*/ 265096436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 h="336">
                <a:moveTo>
                  <a:pt x="194" y="336"/>
                </a:moveTo>
                <a:lnTo>
                  <a:pt x="97" y="168"/>
                </a:lnTo>
                <a:lnTo>
                  <a:pt x="0" y="0"/>
                </a:lnTo>
                <a:lnTo>
                  <a:pt x="194" y="0"/>
                </a:lnTo>
                <a:lnTo>
                  <a:pt x="388" y="0"/>
                </a:lnTo>
                <a:lnTo>
                  <a:pt x="291" y="168"/>
                </a:lnTo>
                <a:lnTo>
                  <a:pt x="194" y="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2" name="Freeform 18"/>
          <p:cNvSpPr/>
          <p:nvPr/>
        </p:nvSpPr>
        <p:spPr bwMode="auto">
          <a:xfrm>
            <a:off x="6232525" y="3321050"/>
            <a:ext cx="298450" cy="344488"/>
          </a:xfrm>
          <a:custGeom>
            <a:avLst/>
            <a:gdLst>
              <a:gd name="T0" fmla="*/ 265096436 w 336"/>
              <a:gd name="T1" fmla="*/ 305855624 h 388"/>
              <a:gd name="T2" fmla="*/ 132548218 w 336"/>
              <a:gd name="T3" fmla="*/ 229391718 h 388"/>
              <a:gd name="T4" fmla="*/ 0 w 336"/>
              <a:gd name="T5" fmla="*/ 152927812 h 388"/>
              <a:gd name="T6" fmla="*/ 132548218 w 336"/>
              <a:gd name="T7" fmla="*/ 76463906 h 388"/>
              <a:gd name="T8" fmla="*/ 265096436 w 336"/>
              <a:gd name="T9" fmla="*/ 0 h 388"/>
              <a:gd name="T10" fmla="*/ 265096436 w 336"/>
              <a:gd name="T11" fmla="*/ 152927812 h 388"/>
              <a:gd name="T12" fmla="*/ 265096436 w 336"/>
              <a:gd name="T13" fmla="*/ 305855624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88">
                <a:moveTo>
                  <a:pt x="336" y="388"/>
                </a:moveTo>
                <a:lnTo>
                  <a:pt x="168" y="291"/>
                </a:lnTo>
                <a:lnTo>
                  <a:pt x="0" y="194"/>
                </a:lnTo>
                <a:lnTo>
                  <a:pt x="168" y="97"/>
                </a:lnTo>
                <a:lnTo>
                  <a:pt x="336" y="0"/>
                </a:lnTo>
                <a:lnTo>
                  <a:pt x="336" y="194"/>
                </a:lnTo>
                <a:lnTo>
                  <a:pt x="336" y="3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3" name="Freeform 19"/>
          <p:cNvSpPr/>
          <p:nvPr/>
        </p:nvSpPr>
        <p:spPr bwMode="auto">
          <a:xfrm>
            <a:off x="6718300" y="2817813"/>
            <a:ext cx="344488" cy="298450"/>
          </a:xfrm>
          <a:custGeom>
            <a:avLst/>
            <a:gdLst>
              <a:gd name="T0" fmla="*/ 305855624 w 388"/>
              <a:gd name="T1" fmla="*/ 265096436 h 336"/>
              <a:gd name="T2" fmla="*/ 152927812 w 388"/>
              <a:gd name="T3" fmla="*/ 265096436 h 336"/>
              <a:gd name="T4" fmla="*/ 0 w 388"/>
              <a:gd name="T5" fmla="*/ 265096436 h 336"/>
              <a:gd name="T6" fmla="*/ 76463906 w 388"/>
              <a:gd name="T7" fmla="*/ 132548218 h 336"/>
              <a:gd name="T8" fmla="*/ 152927812 w 388"/>
              <a:gd name="T9" fmla="*/ 0 h 336"/>
              <a:gd name="T10" fmla="*/ 229391718 w 388"/>
              <a:gd name="T11" fmla="*/ 132548218 h 336"/>
              <a:gd name="T12" fmla="*/ 305855624 w 388"/>
              <a:gd name="T13" fmla="*/ 265096436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 h="336">
                <a:moveTo>
                  <a:pt x="388" y="336"/>
                </a:moveTo>
                <a:lnTo>
                  <a:pt x="194" y="336"/>
                </a:lnTo>
                <a:lnTo>
                  <a:pt x="0" y="336"/>
                </a:lnTo>
                <a:lnTo>
                  <a:pt x="97" y="168"/>
                </a:lnTo>
                <a:lnTo>
                  <a:pt x="194" y="0"/>
                </a:lnTo>
                <a:lnTo>
                  <a:pt x="291" y="168"/>
                </a:lnTo>
                <a:lnTo>
                  <a:pt x="388" y="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4" name="Freeform 20"/>
          <p:cNvSpPr/>
          <p:nvPr/>
        </p:nvSpPr>
        <p:spPr bwMode="auto">
          <a:xfrm>
            <a:off x="6967538" y="2160588"/>
            <a:ext cx="298450" cy="344487"/>
          </a:xfrm>
          <a:custGeom>
            <a:avLst/>
            <a:gdLst>
              <a:gd name="T0" fmla="*/ 265096436 w 336"/>
              <a:gd name="T1" fmla="*/ 152927368 h 388"/>
              <a:gd name="T2" fmla="*/ 132548218 w 336"/>
              <a:gd name="T3" fmla="*/ 229390164 h 388"/>
              <a:gd name="T4" fmla="*/ 0 w 336"/>
              <a:gd name="T5" fmla="*/ 305853848 h 388"/>
              <a:gd name="T6" fmla="*/ 0 w 336"/>
              <a:gd name="T7" fmla="*/ 152927368 h 388"/>
              <a:gd name="T8" fmla="*/ 0 w 336"/>
              <a:gd name="T9" fmla="*/ 0 h 388"/>
              <a:gd name="T10" fmla="*/ 132548218 w 336"/>
              <a:gd name="T11" fmla="*/ 76463684 h 388"/>
              <a:gd name="T12" fmla="*/ 265096436 w 336"/>
              <a:gd name="T13" fmla="*/ 152927368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88">
                <a:moveTo>
                  <a:pt x="336" y="194"/>
                </a:moveTo>
                <a:lnTo>
                  <a:pt x="168" y="291"/>
                </a:lnTo>
                <a:lnTo>
                  <a:pt x="0" y="388"/>
                </a:lnTo>
                <a:lnTo>
                  <a:pt x="0" y="194"/>
                </a:lnTo>
                <a:lnTo>
                  <a:pt x="0" y="0"/>
                </a:lnTo>
                <a:lnTo>
                  <a:pt x="168" y="97"/>
                </a:lnTo>
                <a:lnTo>
                  <a:pt x="336" y="1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3565" name="组合 12"/>
          <p:cNvGrpSpPr/>
          <p:nvPr/>
        </p:nvGrpSpPr>
        <p:grpSpPr bwMode="auto">
          <a:xfrm>
            <a:off x="4711700" y="1316038"/>
            <a:ext cx="2058988" cy="2060575"/>
            <a:chOff x="0" y="0"/>
            <a:chExt cx="2058988" cy="2060575"/>
          </a:xfrm>
        </p:grpSpPr>
        <p:sp>
          <p:nvSpPr>
            <p:cNvPr id="23587" name="Oval 6"/>
            <p:cNvSpPr>
              <a:spLocks noChangeArrowheads="1"/>
            </p:cNvSpPr>
            <p:nvPr/>
          </p:nvSpPr>
          <p:spPr bwMode="auto">
            <a:xfrm>
              <a:off x="0" y="0"/>
              <a:ext cx="2058988" cy="206057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3588" name="TextBox 14"/>
            <p:cNvSpPr txBox="1">
              <a:spLocks noChangeArrowheads="1"/>
            </p:cNvSpPr>
            <p:nvPr/>
          </p:nvSpPr>
          <p:spPr bwMode="auto">
            <a:xfrm>
              <a:off x="272233" y="694127"/>
              <a:ext cx="14922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某系统餐饮管理系统</a:t>
              </a:r>
              <a:endParaRPr lang="zh-CN" altLang="en-US">
                <a:solidFill>
                  <a:srgbClr val="FFFFFF"/>
                </a:solidFill>
                <a:latin typeface="微软雅黑" panose="020B0503020204020204" pitchFamily="34" charset="-122"/>
              </a:endParaRPr>
            </a:p>
          </p:txBody>
        </p:sp>
      </p:grpSp>
      <p:grpSp>
        <p:nvGrpSpPr>
          <p:cNvPr id="23568" name="组合 15"/>
          <p:cNvGrpSpPr/>
          <p:nvPr/>
        </p:nvGrpSpPr>
        <p:grpSpPr bwMode="auto">
          <a:xfrm>
            <a:off x="7321550" y="1903413"/>
            <a:ext cx="981075" cy="979487"/>
            <a:chOff x="0" y="0"/>
            <a:chExt cx="981075" cy="979488"/>
          </a:xfrm>
        </p:grpSpPr>
        <p:sp>
          <p:nvSpPr>
            <p:cNvPr id="23585" name="Freeform 7"/>
            <p:cNvSpPr/>
            <p:nvPr/>
          </p:nvSpPr>
          <p:spPr bwMode="auto">
            <a:xfrm>
              <a:off x="0" y="0"/>
              <a:ext cx="981075" cy="979488"/>
            </a:xfrm>
            <a:custGeom>
              <a:avLst/>
              <a:gdLst>
                <a:gd name="T0" fmla="*/ 337560764 w 1106"/>
                <a:gd name="T1" fmla="*/ 53429519 h 1105"/>
                <a:gd name="T2" fmla="*/ 816754695 w 1106"/>
                <a:gd name="T3" fmla="*/ 337078607 h 1105"/>
                <a:gd name="T4" fmla="*/ 532699775 w 1106"/>
                <a:gd name="T5" fmla="*/ 814802827 h 1105"/>
                <a:gd name="T6" fmla="*/ 54292655 w 1106"/>
                <a:gd name="T7" fmla="*/ 531939988 h 1105"/>
                <a:gd name="T8" fmla="*/ 337560764 w 1106"/>
                <a:gd name="T9" fmla="*/ 53429519 h 1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6" h="1105">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TextBox 17"/>
            <p:cNvSpPr txBox="1">
              <a:spLocks noChangeArrowheads="1"/>
            </p:cNvSpPr>
            <p:nvPr/>
          </p:nvSpPr>
          <p:spPr bwMode="auto">
            <a:xfrm>
              <a:off x="79653" y="146564"/>
              <a:ext cx="773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总部系统</a:t>
              </a:r>
              <a:endParaRPr lang="zh-CN" altLang="en-US" sz="1800">
                <a:solidFill>
                  <a:srgbClr val="FFFFFF"/>
                </a:solidFill>
                <a:latin typeface="微软雅黑" panose="020B0503020204020204" pitchFamily="34" charset="-122"/>
              </a:endParaRPr>
            </a:p>
          </p:txBody>
        </p:sp>
      </p:grpSp>
      <p:grpSp>
        <p:nvGrpSpPr>
          <p:cNvPr id="23571" name="组合 18"/>
          <p:cNvGrpSpPr/>
          <p:nvPr/>
        </p:nvGrpSpPr>
        <p:grpSpPr bwMode="auto">
          <a:xfrm>
            <a:off x="7029450" y="2932113"/>
            <a:ext cx="987425" cy="987425"/>
            <a:chOff x="0" y="0"/>
            <a:chExt cx="987425" cy="987425"/>
          </a:xfrm>
        </p:grpSpPr>
        <p:sp>
          <p:nvSpPr>
            <p:cNvPr id="3" name="Freeform 8"/>
            <p:cNvSpPr/>
            <p:nvPr/>
          </p:nvSpPr>
          <p:spPr bwMode="auto">
            <a:xfrm>
              <a:off x="0" y="0"/>
              <a:ext cx="987425" cy="987425"/>
            </a:xfrm>
            <a:custGeom>
              <a:avLst/>
              <a:gdLst>
                <a:gd name="T0" fmla="*/ 544849927 w 1112"/>
                <a:gd name="T1" fmla="*/ 59137167 h 1112"/>
                <a:gd name="T2" fmla="*/ 817668705 w 1112"/>
                <a:gd name="T3" fmla="*/ 544849927 h 1112"/>
                <a:gd name="T4" fmla="*/ 331955946 w 1112"/>
                <a:gd name="T5" fmla="*/ 818457225 h 1112"/>
                <a:gd name="T6" fmla="*/ 58348648 w 1112"/>
                <a:gd name="T7" fmla="*/ 331955946 h 1112"/>
                <a:gd name="T8" fmla="*/ 544849927 w 1112"/>
                <a:gd name="T9" fmla="*/ 59137167 h 1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84" name="TextBox 20"/>
            <p:cNvSpPr txBox="1">
              <a:spLocks noChangeArrowheads="1"/>
            </p:cNvSpPr>
            <p:nvPr/>
          </p:nvSpPr>
          <p:spPr bwMode="auto">
            <a:xfrm>
              <a:off x="26660" y="173283"/>
              <a:ext cx="9416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楼面排队系统</a:t>
              </a:r>
              <a:endParaRPr lang="zh-CN" altLang="en-US" sz="1800">
                <a:solidFill>
                  <a:srgbClr val="FFFFFF"/>
                </a:solidFill>
                <a:latin typeface="微软雅黑" panose="020B0503020204020204" pitchFamily="34" charset="-122"/>
              </a:endParaRPr>
            </a:p>
          </p:txBody>
        </p:sp>
      </p:grpSp>
      <p:grpSp>
        <p:nvGrpSpPr>
          <p:cNvPr id="23574" name="组合 21"/>
          <p:cNvGrpSpPr/>
          <p:nvPr/>
        </p:nvGrpSpPr>
        <p:grpSpPr bwMode="auto">
          <a:xfrm>
            <a:off x="6267450" y="3686175"/>
            <a:ext cx="976313" cy="977900"/>
            <a:chOff x="0" y="0"/>
            <a:chExt cx="976313" cy="977900"/>
          </a:xfrm>
        </p:grpSpPr>
        <p:sp>
          <p:nvSpPr>
            <p:cNvPr id="23581" name="Freeform 9"/>
            <p:cNvSpPr/>
            <p:nvPr/>
          </p:nvSpPr>
          <p:spPr bwMode="auto">
            <a:xfrm>
              <a:off x="0" y="0"/>
              <a:ext cx="976313" cy="977900"/>
            </a:xfrm>
            <a:custGeom>
              <a:avLst/>
              <a:gdLst>
                <a:gd name="T0" fmla="*/ 713985412 w 1101"/>
                <a:gd name="T1" fmla="*/ 158566352 h 1101"/>
                <a:gd name="T2" fmla="*/ 707694799 w 1101"/>
                <a:gd name="T3" fmla="*/ 716308641 h 1101"/>
                <a:gd name="T4" fmla="*/ 151761250 w 1101"/>
                <a:gd name="T5" fmla="*/ 709997145 h 1101"/>
                <a:gd name="T6" fmla="*/ 158051862 w 1101"/>
                <a:gd name="T7" fmla="*/ 152254855 h 1101"/>
                <a:gd name="T8" fmla="*/ 713985412 w 1101"/>
                <a:gd name="T9" fmla="*/ 158566352 h 1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1" h="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82" name="TextBox 23"/>
            <p:cNvSpPr txBox="1">
              <a:spLocks noChangeArrowheads="1"/>
            </p:cNvSpPr>
            <p:nvPr/>
          </p:nvSpPr>
          <p:spPr bwMode="auto">
            <a:xfrm>
              <a:off x="47753" y="190246"/>
              <a:ext cx="9109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前台收银系统</a:t>
              </a:r>
              <a:endParaRPr lang="zh-CN" altLang="en-US" sz="1800">
                <a:solidFill>
                  <a:srgbClr val="FFFFFF"/>
                </a:solidFill>
                <a:latin typeface="微软雅黑" panose="020B0503020204020204" pitchFamily="34" charset="-122"/>
              </a:endParaRPr>
            </a:p>
          </p:txBody>
        </p:sp>
      </p:grpSp>
      <p:grpSp>
        <p:nvGrpSpPr>
          <p:cNvPr id="23577" name="组合 24"/>
          <p:cNvGrpSpPr/>
          <p:nvPr/>
        </p:nvGrpSpPr>
        <p:grpSpPr bwMode="auto">
          <a:xfrm>
            <a:off x="5226050" y="3949700"/>
            <a:ext cx="981075" cy="981075"/>
            <a:chOff x="0" y="0"/>
            <a:chExt cx="981075" cy="981075"/>
          </a:xfrm>
        </p:grpSpPr>
        <p:sp>
          <p:nvSpPr>
            <p:cNvPr id="23579" name="Freeform 10"/>
            <p:cNvSpPr/>
            <p:nvPr/>
          </p:nvSpPr>
          <p:spPr bwMode="auto">
            <a:xfrm>
              <a:off x="0" y="0"/>
              <a:ext cx="981075" cy="981075"/>
            </a:xfrm>
            <a:custGeom>
              <a:avLst/>
              <a:gdLst>
                <a:gd name="T0" fmla="*/ 817445008 w 1105"/>
                <a:gd name="T1" fmla="*/ 337560764 h 1106"/>
                <a:gd name="T2" fmla="*/ 532876435 w 1105"/>
                <a:gd name="T3" fmla="*/ 815967884 h 1106"/>
                <a:gd name="T4" fmla="*/ 53603097 w 1105"/>
                <a:gd name="T5" fmla="*/ 532699775 h 1106"/>
                <a:gd name="T6" fmla="*/ 337383258 w 1105"/>
                <a:gd name="T7" fmla="*/ 53505844 h 1106"/>
                <a:gd name="T8" fmla="*/ 817445008 w 1105"/>
                <a:gd name="T9" fmla="*/ 337560764 h 1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26"/>
            <p:cNvSpPr txBox="1">
              <a:spLocks noChangeArrowheads="1"/>
            </p:cNvSpPr>
            <p:nvPr/>
          </p:nvSpPr>
          <p:spPr bwMode="auto">
            <a:xfrm>
              <a:off x="33994" y="165305"/>
              <a:ext cx="8868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后台管理系统</a:t>
              </a:r>
              <a:endParaRPr lang="zh-CN" altLang="en-US" sz="1800">
                <a:solidFill>
                  <a:srgbClr val="FFFFFF"/>
                </a:solidFill>
                <a:latin typeface="微软雅黑" panose="020B0503020204020204" pitchFamily="34" charset="-122"/>
              </a:endParaRPr>
            </a:p>
          </p:txBody>
        </p:sp>
      </p:grpSp>
      <p:grpSp>
        <p:nvGrpSpPr>
          <p:cNvPr id="23580" name="组合 27"/>
          <p:cNvGrpSpPr/>
          <p:nvPr/>
        </p:nvGrpSpPr>
        <p:grpSpPr bwMode="auto">
          <a:xfrm>
            <a:off x="4191000" y="3657600"/>
            <a:ext cx="987425" cy="985838"/>
            <a:chOff x="0" y="0"/>
            <a:chExt cx="987425" cy="985838"/>
          </a:xfrm>
        </p:grpSpPr>
        <p:sp>
          <p:nvSpPr>
            <p:cNvPr id="5" name="Freeform 11"/>
            <p:cNvSpPr/>
            <p:nvPr/>
          </p:nvSpPr>
          <p:spPr bwMode="auto">
            <a:xfrm>
              <a:off x="0" y="0"/>
              <a:ext cx="987425" cy="985838"/>
            </a:xfrm>
            <a:custGeom>
              <a:avLst/>
              <a:gdLst>
                <a:gd name="T0" fmla="*/ 817668705 w 1112"/>
                <a:gd name="T1" fmla="*/ 543100105 h 1112"/>
                <a:gd name="T2" fmla="*/ 331955946 w 1112"/>
                <a:gd name="T3" fmla="*/ 815828818 h 1112"/>
                <a:gd name="T4" fmla="*/ 58348648 w 1112"/>
                <a:gd name="T5" fmla="*/ 331675975 h 1112"/>
                <a:gd name="T6" fmla="*/ 544849927 w 1112"/>
                <a:gd name="T7" fmla="*/ 58947261 h 1112"/>
                <a:gd name="T8" fmla="*/ 817668705 w 1112"/>
                <a:gd name="T9" fmla="*/ 543100105 h 1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2" h="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78" name="TextBox 29"/>
            <p:cNvSpPr txBox="1">
              <a:spLocks noChangeArrowheads="1"/>
            </p:cNvSpPr>
            <p:nvPr/>
          </p:nvSpPr>
          <p:spPr bwMode="auto">
            <a:xfrm>
              <a:off x="123157" y="187290"/>
              <a:ext cx="7411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会员系统</a:t>
              </a:r>
              <a:endParaRPr lang="zh-CN" altLang="en-US" sz="1800">
                <a:solidFill>
                  <a:srgbClr val="FFFFFF"/>
                </a:solidFill>
                <a:latin typeface="微软雅黑" panose="020B0503020204020204" pitchFamily="34" charset="-122"/>
              </a:endParaRPr>
            </a:p>
          </p:txBody>
        </p:sp>
      </p:grpSp>
      <p:grpSp>
        <p:nvGrpSpPr>
          <p:cNvPr id="23583" name="组合 30"/>
          <p:cNvGrpSpPr/>
          <p:nvPr/>
        </p:nvGrpSpPr>
        <p:grpSpPr bwMode="auto">
          <a:xfrm>
            <a:off x="3446463" y="2895600"/>
            <a:ext cx="977900" cy="977900"/>
            <a:chOff x="0" y="0"/>
            <a:chExt cx="977900" cy="977900"/>
          </a:xfrm>
        </p:grpSpPr>
        <p:sp>
          <p:nvSpPr>
            <p:cNvPr id="23575" name="Freeform 12"/>
            <p:cNvSpPr/>
            <p:nvPr/>
          </p:nvSpPr>
          <p:spPr bwMode="auto">
            <a:xfrm>
              <a:off x="0" y="0"/>
              <a:ext cx="977900" cy="977900"/>
            </a:xfrm>
            <a:custGeom>
              <a:avLst/>
              <a:gdLst>
                <a:gd name="T0" fmla="*/ 709997145 w 1101"/>
                <a:gd name="T1" fmla="*/ 715009067 h 1102"/>
                <a:gd name="T2" fmla="*/ 152254855 w 1101"/>
                <a:gd name="T3" fmla="*/ 709496621 h 1102"/>
                <a:gd name="T4" fmla="*/ 158566352 w 1101"/>
                <a:gd name="T5" fmla="*/ 151979148 h 1102"/>
                <a:gd name="T6" fmla="*/ 716308641 w 1101"/>
                <a:gd name="T7" fmla="*/ 158278706 h 1102"/>
                <a:gd name="T8" fmla="*/ 709997145 w 1101"/>
                <a:gd name="T9" fmla="*/ 715009067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76" name="TextBox 32"/>
            <p:cNvSpPr txBox="1">
              <a:spLocks noChangeArrowheads="1"/>
            </p:cNvSpPr>
            <p:nvPr/>
          </p:nvSpPr>
          <p:spPr bwMode="auto">
            <a:xfrm>
              <a:off x="102694" y="207058"/>
              <a:ext cx="7725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库存系统</a:t>
              </a:r>
              <a:endParaRPr lang="zh-CN" altLang="en-US" sz="1800">
                <a:solidFill>
                  <a:srgbClr val="FFFFFF"/>
                </a:solidFill>
                <a:latin typeface="微软雅黑" panose="020B0503020204020204" pitchFamily="34" charset="-122"/>
              </a:endParaRPr>
            </a:p>
          </p:txBody>
        </p:sp>
      </p:grpSp>
      <p:grpSp>
        <p:nvGrpSpPr>
          <p:cNvPr id="23586" name="组合 33"/>
          <p:cNvGrpSpPr/>
          <p:nvPr/>
        </p:nvGrpSpPr>
        <p:grpSpPr bwMode="auto">
          <a:xfrm>
            <a:off x="3178175" y="1854200"/>
            <a:ext cx="982663" cy="981075"/>
            <a:chOff x="0" y="0"/>
            <a:chExt cx="982663" cy="981075"/>
          </a:xfrm>
        </p:grpSpPr>
        <p:sp>
          <p:nvSpPr>
            <p:cNvPr id="23573" name="Freeform 13"/>
            <p:cNvSpPr/>
            <p:nvPr/>
          </p:nvSpPr>
          <p:spPr bwMode="auto">
            <a:xfrm>
              <a:off x="0" y="0"/>
              <a:ext cx="982663" cy="981075"/>
            </a:xfrm>
            <a:custGeom>
              <a:avLst/>
              <a:gdLst>
                <a:gd name="T0" fmla="*/ 534425626 w 1106"/>
                <a:gd name="T1" fmla="*/ 815967884 h 1106"/>
                <a:gd name="T2" fmla="*/ 54468495 w 1106"/>
                <a:gd name="T3" fmla="*/ 532699775 h 1106"/>
                <a:gd name="T4" fmla="*/ 338654457 w 1106"/>
                <a:gd name="T5" fmla="*/ 54292655 h 1106"/>
                <a:gd name="T6" fmla="*/ 818611588 w 1106"/>
                <a:gd name="T7" fmla="*/ 337560764 h 1106"/>
                <a:gd name="T8" fmla="*/ 534425626 w 1106"/>
                <a:gd name="T9" fmla="*/ 815967884 h 1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6" h="1106">
                  <a:moveTo>
                    <a:pt x="677" y="1037"/>
                  </a:moveTo>
                  <a:cubicBezTo>
                    <a:pt x="410" y="1106"/>
                    <a:pt x="137" y="945"/>
                    <a:pt x="69" y="677"/>
                  </a:cubicBezTo>
                  <a:cubicBezTo>
                    <a:pt x="0" y="410"/>
                    <a:pt x="162" y="137"/>
                    <a:pt x="429" y="69"/>
                  </a:cubicBezTo>
                  <a:cubicBezTo>
                    <a:pt x="697" y="0"/>
                    <a:pt x="969" y="162"/>
                    <a:pt x="1037" y="429"/>
                  </a:cubicBezTo>
                  <a:cubicBezTo>
                    <a:pt x="1106" y="696"/>
                    <a:pt x="945" y="969"/>
                    <a:pt x="677" y="10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TextBox 35"/>
            <p:cNvSpPr txBox="1">
              <a:spLocks noChangeArrowheads="1"/>
            </p:cNvSpPr>
            <p:nvPr/>
          </p:nvSpPr>
          <p:spPr bwMode="auto">
            <a:xfrm>
              <a:off x="116890" y="177655"/>
              <a:ext cx="748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分店系统</a:t>
              </a:r>
              <a:endParaRPr lang="zh-CN" altLang="en-US" sz="1800">
                <a:solidFill>
                  <a:srgbClr val="FFFFFF"/>
                </a:solidFill>
                <a:latin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400" fill="hold"/>
                                        <p:tgtEl>
                                          <p:spTgt spid="23554"/>
                                        </p:tgtEl>
                                        <p:attrNameLst>
                                          <p:attrName>ppt_x</p:attrName>
                                        </p:attrNameLst>
                                      </p:cBhvr>
                                      <p:tavLst>
                                        <p:tav tm="0">
                                          <p:val>
                                            <p:strVal val="0-#ppt_w/2"/>
                                          </p:val>
                                        </p:tav>
                                        <p:tav tm="100000">
                                          <p:val>
                                            <p:strVal val="#ppt_x"/>
                                          </p:val>
                                        </p:tav>
                                      </p:tavLst>
                                    </p:anim>
                                    <p:anim calcmode="lin" valueType="num">
                                      <p:cBhvr additive="base">
                                        <p:cTn id="8" dur="400" fill="hold"/>
                                        <p:tgtEl>
                                          <p:spTgt spid="2355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555"/>
                                        </p:tgtEl>
                                        <p:attrNameLst>
                                          <p:attrName>style.visibility</p:attrName>
                                        </p:attrNameLst>
                                      </p:cBhvr>
                                      <p:to>
                                        <p:strVal val="visible"/>
                                      </p:to>
                                    </p:set>
                                    <p:anim calcmode="lin" valueType="num">
                                      <p:cBhvr additive="base">
                                        <p:cTn id="11" dur="400" fill="hold"/>
                                        <p:tgtEl>
                                          <p:spTgt spid="23555"/>
                                        </p:tgtEl>
                                        <p:attrNameLst>
                                          <p:attrName>ppt_x</p:attrName>
                                        </p:attrNameLst>
                                      </p:cBhvr>
                                      <p:tavLst>
                                        <p:tav tm="0">
                                          <p:val>
                                            <p:strVal val="0-#ppt_w/2"/>
                                          </p:val>
                                        </p:tav>
                                        <p:tav tm="100000">
                                          <p:val>
                                            <p:strVal val="#ppt_x"/>
                                          </p:val>
                                        </p:tav>
                                      </p:tavLst>
                                    </p:anim>
                                    <p:anim calcmode="lin" valueType="num">
                                      <p:cBhvr additive="base">
                                        <p:cTn id="12" dur="400" fill="hold"/>
                                        <p:tgtEl>
                                          <p:spTgt spid="2355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3556"/>
                                        </p:tgtEl>
                                        <p:attrNameLst>
                                          <p:attrName>style.visibility</p:attrName>
                                        </p:attrNameLst>
                                      </p:cBhvr>
                                      <p:to>
                                        <p:strVal val="visible"/>
                                      </p:to>
                                    </p:set>
                                    <p:anim calcmode="lin" valueType="num">
                                      <p:cBhvr>
                                        <p:cTn id="16" dur="400" fill="hold"/>
                                        <p:tgtEl>
                                          <p:spTgt spid="23556"/>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3556"/>
                                        </p:tgtEl>
                                        <p:attrNameLst>
                                          <p:attrName>ppt_y</p:attrName>
                                        </p:attrNameLst>
                                      </p:cBhvr>
                                      <p:tavLst>
                                        <p:tav tm="0">
                                          <p:val>
                                            <p:strVal val="#ppt_y"/>
                                          </p:val>
                                        </p:tav>
                                        <p:tav tm="100000">
                                          <p:val>
                                            <p:strVal val="#ppt_y"/>
                                          </p:val>
                                        </p:tav>
                                      </p:tavLst>
                                    </p:anim>
                                    <p:anim calcmode="lin" valueType="num">
                                      <p:cBhvr>
                                        <p:cTn id="18" dur="400" fill="hold"/>
                                        <p:tgtEl>
                                          <p:spTgt spid="23556"/>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355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3556"/>
                                        </p:tgtEl>
                                      </p:cBhvr>
                                    </p:animEffect>
                                  </p:childTnLst>
                                </p:cTn>
                              </p:par>
                            </p:childTnLst>
                          </p:cTn>
                        </p:par>
                        <p:par>
                          <p:cTn id="21" fill="hold">
                            <p:stCondLst>
                              <p:cond delay="1240"/>
                            </p:stCondLst>
                            <p:childTnLst>
                              <p:par>
                                <p:cTn id="22" presetID="21" presetClass="entr" presetSubtype="1" fill="hold" nodeType="afterEffect">
                                  <p:stCondLst>
                                    <p:cond delay="0"/>
                                  </p:stCondLst>
                                  <p:childTnLst>
                                    <p:set>
                                      <p:cBhvr>
                                        <p:cTn id="23" dur="1" fill="hold">
                                          <p:stCondLst>
                                            <p:cond delay="0"/>
                                          </p:stCondLst>
                                        </p:cTn>
                                        <p:tgtEl>
                                          <p:spTgt spid="23565"/>
                                        </p:tgtEl>
                                        <p:attrNameLst>
                                          <p:attrName>style.visibility</p:attrName>
                                        </p:attrNameLst>
                                      </p:cBhvr>
                                      <p:to>
                                        <p:strVal val="visible"/>
                                      </p:to>
                                    </p:set>
                                    <p:animEffect transition="in" filter="wheel(1)">
                                      <p:cBhvr>
                                        <p:cTn id="24" dur="2000"/>
                                        <p:tgtEl>
                                          <p:spTgt spid="23565"/>
                                        </p:tgtEl>
                                      </p:cBhvr>
                                    </p:animEffect>
                                  </p:childTnLst>
                                </p:cTn>
                              </p:par>
                            </p:childTnLst>
                          </p:cTn>
                        </p:par>
                        <p:par>
                          <p:cTn id="25" fill="hold">
                            <p:stCondLst>
                              <p:cond delay="3240"/>
                            </p:stCondLst>
                            <p:childTnLst>
                              <p:par>
                                <p:cTn id="26" presetID="1" presetClass="entr" presetSubtype="0" fill="hold" grpId="0" nodeType="afterEffect">
                                  <p:stCondLst>
                                    <p:cond delay="0"/>
                                  </p:stCondLst>
                                  <p:childTnLst>
                                    <p:set>
                                      <p:cBhvr>
                                        <p:cTn id="27" dur="1" fill="hold">
                                          <p:stCondLst>
                                            <p:cond delay="0"/>
                                          </p:stCondLst>
                                        </p:cTn>
                                        <p:tgtEl>
                                          <p:spTgt spid="23558"/>
                                        </p:tgtEl>
                                        <p:attrNameLst>
                                          <p:attrName>style.visibility</p:attrName>
                                        </p:attrNameLst>
                                      </p:cBhvr>
                                      <p:to>
                                        <p:strVal val="visible"/>
                                      </p:to>
                                    </p:set>
                                  </p:childTnLst>
                                </p:cTn>
                              </p:par>
                              <p:par>
                                <p:cTn id="28" presetID="63" presetClass="path" presetSubtype="0" accel="50000" decel="50000" fill="hold" grpId="1" nodeType="withEffect">
                                  <p:stCondLst>
                                    <p:cond delay="0"/>
                                  </p:stCondLst>
                                  <p:childTnLst>
                                    <p:animMotion origin="layout" path="M 4.31378E-6 -1.85185E-6 L 0.10732 -1.85185E-6 " pathEditMode="relative" rAng="0" ptsTypes="AA">
                                      <p:cBhvr>
                                        <p:cTn id="29" dur="300" spd="-99800" fill="hold"/>
                                        <p:tgtEl>
                                          <p:spTgt spid="23558"/>
                                        </p:tgtEl>
                                        <p:attrNameLst>
                                          <p:attrName>ppt_x</p:attrName>
                                          <p:attrName>ppt_y</p:attrName>
                                        </p:attrNameLst>
                                      </p:cBhvr>
                                      <p:rCtr x="5400" y="0"/>
                                    </p:animMotion>
                                  </p:childTnLst>
                                </p:cTn>
                              </p:par>
                              <p:par>
                                <p:cTn id="30" presetID="1" presetClass="entr" presetSubtype="0" fill="hold" grpId="0" nodeType="withEffect">
                                  <p:stCondLst>
                                    <p:cond delay="100"/>
                                  </p:stCondLst>
                                  <p:childTnLst>
                                    <p:set>
                                      <p:cBhvr>
                                        <p:cTn id="31" dur="1" fill="hold">
                                          <p:stCondLst>
                                            <p:cond delay="0"/>
                                          </p:stCondLst>
                                        </p:cTn>
                                        <p:tgtEl>
                                          <p:spTgt spid="23559"/>
                                        </p:tgtEl>
                                        <p:attrNameLst>
                                          <p:attrName>style.visibility</p:attrName>
                                        </p:attrNameLst>
                                      </p:cBhvr>
                                      <p:to>
                                        <p:strVal val="visible"/>
                                      </p:to>
                                    </p:set>
                                  </p:childTnLst>
                                </p:cTn>
                              </p:par>
                              <p:par>
                                <p:cTn id="32" presetID="63" presetClass="path" presetSubtype="0" accel="50000" decel="50000" fill="hold" grpId="1" nodeType="withEffect">
                                  <p:stCondLst>
                                    <p:cond delay="100"/>
                                  </p:stCondLst>
                                  <p:childTnLst>
                                    <p:animMotion origin="layout" path="M 1.20853E-6 1.11111E-6 L 0.08833 -0.09329 " pathEditMode="relative" rAng="0" ptsTypes="AA">
                                      <p:cBhvr>
                                        <p:cTn id="33" dur="300" spd="-99800" fill="hold"/>
                                        <p:tgtEl>
                                          <p:spTgt spid="23559"/>
                                        </p:tgtEl>
                                        <p:attrNameLst>
                                          <p:attrName>ppt_x</p:attrName>
                                          <p:attrName>ppt_y</p:attrName>
                                        </p:attrNameLst>
                                      </p:cBhvr>
                                      <p:rCtr x="4400" y="-4500"/>
                                    </p:animMotion>
                                  </p:childTnLst>
                                </p:cTn>
                              </p:par>
                              <p:par>
                                <p:cTn id="34" presetID="1" presetClass="entr" presetSubtype="0" fill="hold" grpId="0" nodeType="withEffect">
                                  <p:stCondLst>
                                    <p:cond delay="200"/>
                                  </p:stCondLst>
                                  <p:childTnLst>
                                    <p:set>
                                      <p:cBhvr>
                                        <p:cTn id="35" dur="1" fill="hold">
                                          <p:stCondLst>
                                            <p:cond delay="0"/>
                                          </p:stCondLst>
                                        </p:cTn>
                                        <p:tgtEl>
                                          <p:spTgt spid="23560"/>
                                        </p:tgtEl>
                                        <p:attrNameLst>
                                          <p:attrName>style.visibility</p:attrName>
                                        </p:attrNameLst>
                                      </p:cBhvr>
                                      <p:to>
                                        <p:strVal val="visible"/>
                                      </p:to>
                                    </p:set>
                                  </p:childTnLst>
                                </p:cTn>
                              </p:par>
                              <p:par>
                                <p:cTn id="36" presetID="63" presetClass="path" presetSubtype="0" accel="50000" decel="50000" fill="hold" grpId="1" nodeType="withEffect">
                                  <p:stCondLst>
                                    <p:cond delay="200"/>
                                  </p:stCondLst>
                                  <p:childTnLst>
                                    <p:animMotion origin="layout" path="M 4.99805E-6 1.48148E-6 L 0.05034 -0.16667 " pathEditMode="relative" rAng="0" ptsTypes="AA">
                                      <p:cBhvr>
                                        <p:cTn id="37" dur="300" spd="-99800" fill="hold"/>
                                        <p:tgtEl>
                                          <p:spTgt spid="23560"/>
                                        </p:tgtEl>
                                        <p:attrNameLst>
                                          <p:attrName>ppt_x</p:attrName>
                                          <p:attrName>ppt_y</p:attrName>
                                        </p:attrNameLst>
                                      </p:cBhvr>
                                      <p:rCtr x="2500" y="-8100"/>
                                    </p:animMotion>
                                  </p:childTnLst>
                                </p:cTn>
                              </p:par>
                              <p:par>
                                <p:cTn id="38" presetID="1" presetClass="entr" presetSubtype="0" fill="hold" grpId="0" nodeType="withEffect">
                                  <p:stCondLst>
                                    <p:cond delay="300"/>
                                  </p:stCondLst>
                                  <p:childTnLst>
                                    <p:set>
                                      <p:cBhvr>
                                        <p:cTn id="39" dur="1" fill="hold">
                                          <p:stCondLst>
                                            <p:cond delay="0"/>
                                          </p:stCondLst>
                                        </p:cTn>
                                        <p:tgtEl>
                                          <p:spTgt spid="23561"/>
                                        </p:tgtEl>
                                        <p:attrNameLst>
                                          <p:attrName>style.visibility</p:attrName>
                                        </p:attrNameLst>
                                      </p:cBhvr>
                                      <p:to>
                                        <p:strVal val="visible"/>
                                      </p:to>
                                    </p:set>
                                  </p:childTnLst>
                                </p:cTn>
                              </p:par>
                              <p:par>
                                <p:cTn id="40" presetID="63" presetClass="path" presetSubtype="0" accel="50000" decel="50000" fill="hold" grpId="1" nodeType="withEffect">
                                  <p:stCondLst>
                                    <p:cond delay="300"/>
                                  </p:stCondLst>
                                  <p:childTnLst>
                                    <p:animMotion origin="layout" path="M -9.88682E-8 3.7037E-6 L -9.88682E-8 -0.2007 " pathEditMode="relative" rAng="0" ptsTypes="AA">
                                      <p:cBhvr>
                                        <p:cTn id="41" dur="300" spd="-99800" fill="hold"/>
                                        <p:tgtEl>
                                          <p:spTgt spid="23561"/>
                                        </p:tgtEl>
                                        <p:attrNameLst>
                                          <p:attrName>ppt_x</p:attrName>
                                          <p:attrName>ppt_y</p:attrName>
                                        </p:attrNameLst>
                                      </p:cBhvr>
                                      <p:rCtr x="0" y="-9800"/>
                                    </p:animMotion>
                                  </p:childTnLst>
                                </p:cTn>
                              </p:par>
                              <p:par>
                                <p:cTn id="42" presetID="1" presetClass="entr" presetSubtype="0" fill="hold" grpId="0" nodeType="withEffect">
                                  <p:stCondLst>
                                    <p:cond delay="400"/>
                                  </p:stCondLst>
                                  <p:childTnLst>
                                    <p:set>
                                      <p:cBhvr>
                                        <p:cTn id="43" dur="1" fill="hold">
                                          <p:stCondLst>
                                            <p:cond delay="0"/>
                                          </p:stCondLst>
                                        </p:cTn>
                                        <p:tgtEl>
                                          <p:spTgt spid="23562"/>
                                        </p:tgtEl>
                                        <p:attrNameLst>
                                          <p:attrName>style.visibility</p:attrName>
                                        </p:attrNameLst>
                                      </p:cBhvr>
                                      <p:to>
                                        <p:strVal val="visible"/>
                                      </p:to>
                                    </p:set>
                                  </p:childTnLst>
                                </p:cTn>
                              </p:par>
                              <p:par>
                                <p:cTn id="44" presetID="63" presetClass="path" presetSubtype="0" accel="50000" decel="50000" fill="hold" grpId="1" nodeType="withEffect">
                                  <p:stCondLst>
                                    <p:cond delay="400"/>
                                  </p:stCondLst>
                                  <p:childTnLst>
                                    <p:animMotion origin="layout" path="M 3.00898E-6 -1.85185E-6 L -0.05347 -0.16875 " pathEditMode="relative" rAng="0" ptsTypes="AA">
                                      <p:cBhvr>
                                        <p:cTn id="45" dur="300" spd="-99800" fill="hold"/>
                                        <p:tgtEl>
                                          <p:spTgt spid="23562"/>
                                        </p:tgtEl>
                                        <p:attrNameLst>
                                          <p:attrName>ppt_x</p:attrName>
                                          <p:attrName>ppt_y</p:attrName>
                                        </p:attrNameLst>
                                      </p:cBhvr>
                                      <p:rCtr x="-2500" y="-8200"/>
                                    </p:animMotion>
                                  </p:childTnLst>
                                </p:cTn>
                              </p:par>
                              <p:par>
                                <p:cTn id="46" presetID="1" presetClass="entr" presetSubtype="0" fill="hold" grpId="0" nodeType="withEffect">
                                  <p:stCondLst>
                                    <p:cond delay="500"/>
                                  </p:stCondLst>
                                  <p:childTnLst>
                                    <p:set>
                                      <p:cBhvr>
                                        <p:cTn id="47" dur="1" fill="hold">
                                          <p:stCondLst>
                                            <p:cond delay="0"/>
                                          </p:stCondLst>
                                        </p:cTn>
                                        <p:tgtEl>
                                          <p:spTgt spid="23563"/>
                                        </p:tgtEl>
                                        <p:attrNameLst>
                                          <p:attrName>style.visibility</p:attrName>
                                        </p:attrNameLst>
                                      </p:cBhvr>
                                      <p:to>
                                        <p:strVal val="visible"/>
                                      </p:to>
                                    </p:set>
                                  </p:childTnLst>
                                </p:cTn>
                              </p:par>
                              <p:par>
                                <p:cTn id="48" presetID="63" presetClass="path" presetSubtype="0" accel="50000" decel="50000" fill="hold" grpId="1" nodeType="withEffect">
                                  <p:stCondLst>
                                    <p:cond delay="500"/>
                                  </p:stCondLst>
                                  <p:childTnLst>
                                    <p:animMotion origin="layout" path="M 4.28516E-6 -1.48148E-6 L -0.09562 -0.09213 " pathEditMode="relative" rAng="0" ptsTypes="AA">
                                      <p:cBhvr>
                                        <p:cTn id="49" dur="300" spd="-99800" fill="hold"/>
                                        <p:tgtEl>
                                          <p:spTgt spid="23563"/>
                                        </p:tgtEl>
                                        <p:attrNameLst>
                                          <p:attrName>ppt_x</p:attrName>
                                          <p:attrName>ppt_y</p:attrName>
                                        </p:attrNameLst>
                                      </p:cBhvr>
                                      <p:rCtr x="-4600" y="-4400"/>
                                    </p:animMotion>
                                  </p:childTnLst>
                                </p:cTn>
                              </p:par>
                              <p:par>
                                <p:cTn id="50" presetID="1" presetClass="entr" presetSubtype="0" fill="hold" grpId="0" nodeType="withEffect">
                                  <p:stCondLst>
                                    <p:cond delay="600"/>
                                  </p:stCondLst>
                                  <p:childTnLst>
                                    <p:set>
                                      <p:cBhvr>
                                        <p:cTn id="51" dur="1" fill="hold">
                                          <p:stCondLst>
                                            <p:cond delay="0"/>
                                          </p:stCondLst>
                                        </p:cTn>
                                        <p:tgtEl>
                                          <p:spTgt spid="23564"/>
                                        </p:tgtEl>
                                        <p:attrNameLst>
                                          <p:attrName>style.visibility</p:attrName>
                                        </p:attrNameLst>
                                      </p:cBhvr>
                                      <p:to>
                                        <p:strVal val="visible"/>
                                      </p:to>
                                    </p:set>
                                  </p:childTnLst>
                                </p:cTn>
                              </p:par>
                              <p:par>
                                <p:cTn id="52" presetID="63" presetClass="path" presetSubtype="0" accel="50000" decel="50000" fill="hold" grpId="1" nodeType="withEffect">
                                  <p:stCondLst>
                                    <p:cond delay="600"/>
                                  </p:stCondLst>
                                  <p:childTnLst>
                                    <p:animMotion origin="layout" path="M 1.4492E-6 1.11111E-6 L -0.1137 1.11111E-6 " pathEditMode="relative" rAng="0" ptsTypes="AA">
                                      <p:cBhvr>
                                        <p:cTn id="53" dur="300" spd="-99800" fill="hold"/>
                                        <p:tgtEl>
                                          <p:spTgt spid="23564"/>
                                        </p:tgtEl>
                                        <p:attrNameLst>
                                          <p:attrName>ppt_x</p:attrName>
                                          <p:attrName>ppt_y</p:attrName>
                                        </p:attrNameLst>
                                      </p:cBhvr>
                                      <p:rCtr x="-5500" y="0"/>
                                    </p:animMotion>
                                  </p:childTnLst>
                                </p:cTn>
                              </p:par>
                            </p:childTnLst>
                          </p:cTn>
                        </p:par>
                        <p:par>
                          <p:cTn id="54" fill="hold">
                            <p:stCondLst>
                              <p:cond delay="3240"/>
                            </p:stCondLst>
                            <p:childTnLst>
                              <p:par>
                                <p:cTn id="55" presetID="10" presetClass="entr" presetSubtype="0" fill="hold" nodeType="afterEffect">
                                  <p:stCondLst>
                                    <p:cond delay="0"/>
                                  </p:stCondLst>
                                  <p:childTnLst>
                                    <p:set>
                                      <p:cBhvr>
                                        <p:cTn id="56" dur="1" fill="hold">
                                          <p:stCondLst>
                                            <p:cond delay="0"/>
                                          </p:stCondLst>
                                        </p:cTn>
                                        <p:tgtEl>
                                          <p:spTgt spid="23586"/>
                                        </p:tgtEl>
                                        <p:attrNameLst>
                                          <p:attrName>style.visibility</p:attrName>
                                        </p:attrNameLst>
                                      </p:cBhvr>
                                      <p:to>
                                        <p:strVal val="visible"/>
                                      </p:to>
                                    </p:set>
                                    <p:anim calcmode="lin" valueType="num">
                                      <p:cBhvr>
                                        <p:cTn id="57" dur="500" fill="hold"/>
                                        <p:tgtEl>
                                          <p:spTgt spid="23586"/>
                                        </p:tgtEl>
                                        <p:attrNameLst>
                                          <p:attrName>ppt_w</p:attrName>
                                        </p:attrNameLst>
                                      </p:cBhvr>
                                      <p:tavLst>
                                        <p:tav tm="0">
                                          <p:val>
                                            <p:fltVal val="0"/>
                                          </p:val>
                                        </p:tav>
                                        <p:tav tm="100000">
                                          <p:val>
                                            <p:strVal val="#ppt_w"/>
                                          </p:val>
                                        </p:tav>
                                      </p:tavLst>
                                    </p:anim>
                                    <p:anim calcmode="lin" valueType="num">
                                      <p:cBhvr>
                                        <p:cTn id="58" dur="500" fill="hold"/>
                                        <p:tgtEl>
                                          <p:spTgt spid="23586"/>
                                        </p:tgtEl>
                                        <p:attrNameLst>
                                          <p:attrName>ppt_h</p:attrName>
                                        </p:attrNameLst>
                                      </p:cBhvr>
                                      <p:tavLst>
                                        <p:tav tm="0">
                                          <p:val>
                                            <p:fltVal val="0"/>
                                          </p:val>
                                        </p:tav>
                                        <p:tav tm="100000">
                                          <p:val>
                                            <p:strVal val="#ppt_h"/>
                                          </p:val>
                                        </p:tav>
                                      </p:tavLst>
                                    </p:anim>
                                    <p:animEffect transition="in" filter="fade">
                                      <p:cBhvr>
                                        <p:cTn id="59" dur="500"/>
                                        <p:tgtEl>
                                          <p:spTgt spid="23586"/>
                                        </p:tgtEl>
                                      </p:cBhvr>
                                    </p:animEffect>
                                  </p:childTnLst>
                                </p:cTn>
                              </p:par>
                              <p:par>
                                <p:cTn id="60" presetID="10" presetClass="entr" presetSubtype="0" fill="hold" nodeType="withEffect">
                                  <p:stCondLst>
                                    <p:cond delay="100"/>
                                  </p:stCondLst>
                                  <p:childTnLst>
                                    <p:set>
                                      <p:cBhvr>
                                        <p:cTn id="61" dur="1" fill="hold">
                                          <p:stCondLst>
                                            <p:cond delay="0"/>
                                          </p:stCondLst>
                                        </p:cTn>
                                        <p:tgtEl>
                                          <p:spTgt spid="23583"/>
                                        </p:tgtEl>
                                        <p:attrNameLst>
                                          <p:attrName>style.visibility</p:attrName>
                                        </p:attrNameLst>
                                      </p:cBhvr>
                                      <p:to>
                                        <p:strVal val="visible"/>
                                      </p:to>
                                    </p:set>
                                    <p:anim calcmode="lin" valueType="num">
                                      <p:cBhvr>
                                        <p:cTn id="62" dur="500" fill="hold"/>
                                        <p:tgtEl>
                                          <p:spTgt spid="23583"/>
                                        </p:tgtEl>
                                        <p:attrNameLst>
                                          <p:attrName>ppt_w</p:attrName>
                                        </p:attrNameLst>
                                      </p:cBhvr>
                                      <p:tavLst>
                                        <p:tav tm="0">
                                          <p:val>
                                            <p:fltVal val="0"/>
                                          </p:val>
                                        </p:tav>
                                        <p:tav tm="100000">
                                          <p:val>
                                            <p:strVal val="#ppt_w"/>
                                          </p:val>
                                        </p:tav>
                                      </p:tavLst>
                                    </p:anim>
                                    <p:anim calcmode="lin" valueType="num">
                                      <p:cBhvr>
                                        <p:cTn id="63" dur="500" fill="hold"/>
                                        <p:tgtEl>
                                          <p:spTgt spid="23583"/>
                                        </p:tgtEl>
                                        <p:attrNameLst>
                                          <p:attrName>ppt_h</p:attrName>
                                        </p:attrNameLst>
                                      </p:cBhvr>
                                      <p:tavLst>
                                        <p:tav tm="0">
                                          <p:val>
                                            <p:fltVal val="0"/>
                                          </p:val>
                                        </p:tav>
                                        <p:tav tm="100000">
                                          <p:val>
                                            <p:strVal val="#ppt_h"/>
                                          </p:val>
                                        </p:tav>
                                      </p:tavLst>
                                    </p:anim>
                                    <p:animEffect transition="in" filter="fade">
                                      <p:cBhvr>
                                        <p:cTn id="64" dur="500"/>
                                        <p:tgtEl>
                                          <p:spTgt spid="23583"/>
                                        </p:tgtEl>
                                      </p:cBhvr>
                                    </p:animEffect>
                                  </p:childTnLst>
                                </p:cTn>
                              </p:par>
                              <p:par>
                                <p:cTn id="65" presetID="10" presetClass="entr" presetSubtype="0" fill="hold" nodeType="withEffect">
                                  <p:stCondLst>
                                    <p:cond delay="200"/>
                                  </p:stCondLst>
                                  <p:childTnLst>
                                    <p:set>
                                      <p:cBhvr>
                                        <p:cTn id="66" dur="1" fill="hold">
                                          <p:stCondLst>
                                            <p:cond delay="0"/>
                                          </p:stCondLst>
                                        </p:cTn>
                                        <p:tgtEl>
                                          <p:spTgt spid="23580"/>
                                        </p:tgtEl>
                                        <p:attrNameLst>
                                          <p:attrName>style.visibility</p:attrName>
                                        </p:attrNameLst>
                                      </p:cBhvr>
                                      <p:to>
                                        <p:strVal val="visible"/>
                                      </p:to>
                                    </p:set>
                                    <p:anim calcmode="lin" valueType="num">
                                      <p:cBhvr>
                                        <p:cTn id="67" dur="500" fill="hold"/>
                                        <p:tgtEl>
                                          <p:spTgt spid="23580"/>
                                        </p:tgtEl>
                                        <p:attrNameLst>
                                          <p:attrName>ppt_w</p:attrName>
                                        </p:attrNameLst>
                                      </p:cBhvr>
                                      <p:tavLst>
                                        <p:tav tm="0">
                                          <p:val>
                                            <p:fltVal val="0"/>
                                          </p:val>
                                        </p:tav>
                                        <p:tav tm="100000">
                                          <p:val>
                                            <p:strVal val="#ppt_w"/>
                                          </p:val>
                                        </p:tav>
                                      </p:tavLst>
                                    </p:anim>
                                    <p:anim calcmode="lin" valueType="num">
                                      <p:cBhvr>
                                        <p:cTn id="68" dur="500" fill="hold"/>
                                        <p:tgtEl>
                                          <p:spTgt spid="23580"/>
                                        </p:tgtEl>
                                        <p:attrNameLst>
                                          <p:attrName>ppt_h</p:attrName>
                                        </p:attrNameLst>
                                      </p:cBhvr>
                                      <p:tavLst>
                                        <p:tav tm="0">
                                          <p:val>
                                            <p:fltVal val="0"/>
                                          </p:val>
                                        </p:tav>
                                        <p:tav tm="100000">
                                          <p:val>
                                            <p:strVal val="#ppt_h"/>
                                          </p:val>
                                        </p:tav>
                                      </p:tavLst>
                                    </p:anim>
                                    <p:animEffect transition="in" filter="fade">
                                      <p:cBhvr>
                                        <p:cTn id="69" dur="500"/>
                                        <p:tgtEl>
                                          <p:spTgt spid="23580"/>
                                        </p:tgtEl>
                                      </p:cBhvr>
                                    </p:animEffect>
                                  </p:childTnLst>
                                </p:cTn>
                              </p:par>
                              <p:par>
                                <p:cTn id="70" presetID="10" presetClass="entr" presetSubtype="0" fill="hold" nodeType="withEffect">
                                  <p:stCondLst>
                                    <p:cond delay="300"/>
                                  </p:stCondLst>
                                  <p:childTnLst>
                                    <p:set>
                                      <p:cBhvr>
                                        <p:cTn id="71" dur="1" fill="hold">
                                          <p:stCondLst>
                                            <p:cond delay="0"/>
                                          </p:stCondLst>
                                        </p:cTn>
                                        <p:tgtEl>
                                          <p:spTgt spid="23577"/>
                                        </p:tgtEl>
                                        <p:attrNameLst>
                                          <p:attrName>style.visibility</p:attrName>
                                        </p:attrNameLst>
                                      </p:cBhvr>
                                      <p:to>
                                        <p:strVal val="visible"/>
                                      </p:to>
                                    </p:set>
                                    <p:anim calcmode="lin" valueType="num">
                                      <p:cBhvr>
                                        <p:cTn id="72" dur="500" fill="hold"/>
                                        <p:tgtEl>
                                          <p:spTgt spid="23577"/>
                                        </p:tgtEl>
                                        <p:attrNameLst>
                                          <p:attrName>ppt_w</p:attrName>
                                        </p:attrNameLst>
                                      </p:cBhvr>
                                      <p:tavLst>
                                        <p:tav tm="0">
                                          <p:val>
                                            <p:fltVal val="0"/>
                                          </p:val>
                                        </p:tav>
                                        <p:tav tm="100000">
                                          <p:val>
                                            <p:strVal val="#ppt_w"/>
                                          </p:val>
                                        </p:tav>
                                      </p:tavLst>
                                    </p:anim>
                                    <p:anim calcmode="lin" valueType="num">
                                      <p:cBhvr>
                                        <p:cTn id="73" dur="500" fill="hold"/>
                                        <p:tgtEl>
                                          <p:spTgt spid="23577"/>
                                        </p:tgtEl>
                                        <p:attrNameLst>
                                          <p:attrName>ppt_h</p:attrName>
                                        </p:attrNameLst>
                                      </p:cBhvr>
                                      <p:tavLst>
                                        <p:tav tm="0">
                                          <p:val>
                                            <p:fltVal val="0"/>
                                          </p:val>
                                        </p:tav>
                                        <p:tav tm="100000">
                                          <p:val>
                                            <p:strVal val="#ppt_h"/>
                                          </p:val>
                                        </p:tav>
                                      </p:tavLst>
                                    </p:anim>
                                    <p:animEffect transition="in" filter="fade">
                                      <p:cBhvr>
                                        <p:cTn id="74" dur="500"/>
                                        <p:tgtEl>
                                          <p:spTgt spid="23577"/>
                                        </p:tgtEl>
                                      </p:cBhvr>
                                    </p:animEffect>
                                  </p:childTnLst>
                                </p:cTn>
                              </p:par>
                              <p:par>
                                <p:cTn id="75" presetID="10" presetClass="entr" presetSubtype="0" fill="hold" nodeType="withEffect">
                                  <p:stCondLst>
                                    <p:cond delay="400"/>
                                  </p:stCondLst>
                                  <p:childTnLst>
                                    <p:set>
                                      <p:cBhvr>
                                        <p:cTn id="76" dur="1" fill="hold">
                                          <p:stCondLst>
                                            <p:cond delay="0"/>
                                          </p:stCondLst>
                                        </p:cTn>
                                        <p:tgtEl>
                                          <p:spTgt spid="23574"/>
                                        </p:tgtEl>
                                        <p:attrNameLst>
                                          <p:attrName>style.visibility</p:attrName>
                                        </p:attrNameLst>
                                      </p:cBhvr>
                                      <p:to>
                                        <p:strVal val="visible"/>
                                      </p:to>
                                    </p:set>
                                    <p:anim calcmode="lin" valueType="num">
                                      <p:cBhvr>
                                        <p:cTn id="77" dur="500" fill="hold"/>
                                        <p:tgtEl>
                                          <p:spTgt spid="23574"/>
                                        </p:tgtEl>
                                        <p:attrNameLst>
                                          <p:attrName>ppt_w</p:attrName>
                                        </p:attrNameLst>
                                      </p:cBhvr>
                                      <p:tavLst>
                                        <p:tav tm="0">
                                          <p:val>
                                            <p:fltVal val="0"/>
                                          </p:val>
                                        </p:tav>
                                        <p:tav tm="100000">
                                          <p:val>
                                            <p:strVal val="#ppt_w"/>
                                          </p:val>
                                        </p:tav>
                                      </p:tavLst>
                                    </p:anim>
                                    <p:anim calcmode="lin" valueType="num">
                                      <p:cBhvr>
                                        <p:cTn id="78" dur="500" fill="hold"/>
                                        <p:tgtEl>
                                          <p:spTgt spid="23574"/>
                                        </p:tgtEl>
                                        <p:attrNameLst>
                                          <p:attrName>ppt_h</p:attrName>
                                        </p:attrNameLst>
                                      </p:cBhvr>
                                      <p:tavLst>
                                        <p:tav tm="0">
                                          <p:val>
                                            <p:fltVal val="0"/>
                                          </p:val>
                                        </p:tav>
                                        <p:tav tm="100000">
                                          <p:val>
                                            <p:strVal val="#ppt_h"/>
                                          </p:val>
                                        </p:tav>
                                      </p:tavLst>
                                    </p:anim>
                                    <p:animEffect transition="in" filter="fade">
                                      <p:cBhvr>
                                        <p:cTn id="79" dur="500"/>
                                        <p:tgtEl>
                                          <p:spTgt spid="23574"/>
                                        </p:tgtEl>
                                      </p:cBhvr>
                                    </p:animEffect>
                                  </p:childTnLst>
                                </p:cTn>
                              </p:par>
                              <p:par>
                                <p:cTn id="80" presetID="10" presetClass="entr" presetSubtype="0" fill="hold" nodeType="withEffect">
                                  <p:stCondLst>
                                    <p:cond delay="500"/>
                                  </p:stCondLst>
                                  <p:childTnLst>
                                    <p:set>
                                      <p:cBhvr>
                                        <p:cTn id="81" dur="1" fill="hold">
                                          <p:stCondLst>
                                            <p:cond delay="0"/>
                                          </p:stCondLst>
                                        </p:cTn>
                                        <p:tgtEl>
                                          <p:spTgt spid="23571"/>
                                        </p:tgtEl>
                                        <p:attrNameLst>
                                          <p:attrName>style.visibility</p:attrName>
                                        </p:attrNameLst>
                                      </p:cBhvr>
                                      <p:to>
                                        <p:strVal val="visible"/>
                                      </p:to>
                                    </p:set>
                                    <p:anim calcmode="lin" valueType="num">
                                      <p:cBhvr>
                                        <p:cTn id="82" dur="500" fill="hold"/>
                                        <p:tgtEl>
                                          <p:spTgt spid="23571"/>
                                        </p:tgtEl>
                                        <p:attrNameLst>
                                          <p:attrName>ppt_w</p:attrName>
                                        </p:attrNameLst>
                                      </p:cBhvr>
                                      <p:tavLst>
                                        <p:tav tm="0">
                                          <p:val>
                                            <p:fltVal val="0"/>
                                          </p:val>
                                        </p:tav>
                                        <p:tav tm="100000">
                                          <p:val>
                                            <p:strVal val="#ppt_w"/>
                                          </p:val>
                                        </p:tav>
                                      </p:tavLst>
                                    </p:anim>
                                    <p:anim calcmode="lin" valueType="num">
                                      <p:cBhvr>
                                        <p:cTn id="83" dur="500" fill="hold"/>
                                        <p:tgtEl>
                                          <p:spTgt spid="23571"/>
                                        </p:tgtEl>
                                        <p:attrNameLst>
                                          <p:attrName>ppt_h</p:attrName>
                                        </p:attrNameLst>
                                      </p:cBhvr>
                                      <p:tavLst>
                                        <p:tav tm="0">
                                          <p:val>
                                            <p:fltVal val="0"/>
                                          </p:val>
                                        </p:tav>
                                        <p:tav tm="100000">
                                          <p:val>
                                            <p:strVal val="#ppt_h"/>
                                          </p:val>
                                        </p:tav>
                                      </p:tavLst>
                                    </p:anim>
                                    <p:animEffect transition="in" filter="fade">
                                      <p:cBhvr>
                                        <p:cTn id="84" dur="500"/>
                                        <p:tgtEl>
                                          <p:spTgt spid="23571"/>
                                        </p:tgtEl>
                                      </p:cBhvr>
                                    </p:animEffect>
                                  </p:childTnLst>
                                </p:cTn>
                              </p:par>
                              <p:par>
                                <p:cTn id="85" presetID="10" presetClass="entr" presetSubtype="0" fill="hold" nodeType="withEffect">
                                  <p:stCondLst>
                                    <p:cond delay="600"/>
                                  </p:stCondLst>
                                  <p:childTnLst>
                                    <p:set>
                                      <p:cBhvr>
                                        <p:cTn id="86" dur="1" fill="hold">
                                          <p:stCondLst>
                                            <p:cond delay="0"/>
                                          </p:stCondLst>
                                        </p:cTn>
                                        <p:tgtEl>
                                          <p:spTgt spid="23568"/>
                                        </p:tgtEl>
                                        <p:attrNameLst>
                                          <p:attrName>style.visibility</p:attrName>
                                        </p:attrNameLst>
                                      </p:cBhvr>
                                      <p:to>
                                        <p:strVal val="visible"/>
                                      </p:to>
                                    </p:set>
                                    <p:anim calcmode="lin" valueType="num">
                                      <p:cBhvr>
                                        <p:cTn id="87" dur="500" fill="hold"/>
                                        <p:tgtEl>
                                          <p:spTgt spid="23568"/>
                                        </p:tgtEl>
                                        <p:attrNameLst>
                                          <p:attrName>ppt_w</p:attrName>
                                        </p:attrNameLst>
                                      </p:cBhvr>
                                      <p:tavLst>
                                        <p:tav tm="0">
                                          <p:val>
                                            <p:fltVal val="0"/>
                                          </p:val>
                                        </p:tav>
                                        <p:tav tm="100000">
                                          <p:val>
                                            <p:strVal val="#ppt_w"/>
                                          </p:val>
                                        </p:tav>
                                      </p:tavLst>
                                    </p:anim>
                                    <p:anim calcmode="lin" valueType="num">
                                      <p:cBhvr>
                                        <p:cTn id="88" dur="500" fill="hold"/>
                                        <p:tgtEl>
                                          <p:spTgt spid="23568"/>
                                        </p:tgtEl>
                                        <p:attrNameLst>
                                          <p:attrName>ppt_h</p:attrName>
                                        </p:attrNameLst>
                                      </p:cBhvr>
                                      <p:tavLst>
                                        <p:tav tm="0">
                                          <p:val>
                                            <p:fltVal val="0"/>
                                          </p:val>
                                        </p:tav>
                                        <p:tav tm="100000">
                                          <p:val>
                                            <p:strVal val="#ppt_h"/>
                                          </p:val>
                                        </p:tav>
                                      </p:tavLst>
                                    </p:anim>
                                    <p:animEffect transition="in" filter="fade">
                                      <p:cBhvr>
                                        <p:cTn id="89" dur="500"/>
                                        <p:tgtEl>
                                          <p:spTgt spid="23568"/>
                                        </p:tgtEl>
                                      </p:cBhvr>
                                    </p:animEffect>
                                  </p:childTnLst>
                                </p:cTn>
                              </p:par>
                            </p:childTnLst>
                          </p:cTn>
                        </p:par>
                        <p:par>
                          <p:cTn id="90" fill="hold">
                            <p:stCondLst>
                              <p:cond delay="3740"/>
                            </p:stCondLst>
                            <p:childTnLst>
                              <p:par>
                                <p:cTn id="91" presetID="42" presetClass="entr" presetSubtype="0" fill="hold" grpId="0" nodeType="afterEffect">
                                  <p:stCondLst>
                                    <p:cond delay="0"/>
                                  </p:stCondLst>
                                  <p:childTnLst>
                                    <p:set>
                                      <p:cBhvr>
                                        <p:cTn id="92" dur="1" fill="hold">
                                          <p:stCondLst>
                                            <p:cond delay="0"/>
                                          </p:stCondLst>
                                        </p:cTn>
                                        <p:tgtEl>
                                          <p:spTgt spid="23557"/>
                                        </p:tgtEl>
                                        <p:attrNameLst>
                                          <p:attrName>style.visibility</p:attrName>
                                        </p:attrNameLst>
                                      </p:cBhvr>
                                      <p:to>
                                        <p:strVal val="visible"/>
                                      </p:to>
                                    </p:set>
                                    <p:animEffect transition="in" filter="fade">
                                      <p:cBhvr>
                                        <p:cTn id="93" dur="1000"/>
                                        <p:tgtEl>
                                          <p:spTgt spid="23557"/>
                                        </p:tgtEl>
                                      </p:cBhvr>
                                    </p:animEffect>
                                    <p:anim calcmode="lin" valueType="num">
                                      <p:cBhvr>
                                        <p:cTn id="94" dur="1000" fill="hold"/>
                                        <p:tgtEl>
                                          <p:spTgt spid="23557"/>
                                        </p:tgtEl>
                                        <p:attrNameLst>
                                          <p:attrName>ppt_x</p:attrName>
                                        </p:attrNameLst>
                                      </p:cBhvr>
                                      <p:tavLst>
                                        <p:tav tm="0">
                                          <p:val>
                                            <p:strVal val="#ppt_x"/>
                                          </p:val>
                                        </p:tav>
                                        <p:tav tm="100000">
                                          <p:val>
                                            <p:strVal val="#ppt_x"/>
                                          </p:val>
                                        </p:tav>
                                      </p:tavLst>
                                    </p:anim>
                                    <p:anim calcmode="lin" valueType="num">
                                      <p:cBhvr>
                                        <p:cTn id="95" dur="1000" fill="hold"/>
                                        <p:tgtEl>
                                          <p:spTgt spid="235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utoUpdateAnimBg="0"/>
      <p:bldP spid="23556" grpId="0" autoUpdateAnimBg="0"/>
      <p:bldP spid="23557" grpId="0" autoUpdateAnimBg="0"/>
      <p:bldP spid="23558" grpId="0" animBg="1"/>
      <p:bldP spid="23558" grpId="1" animBg="1"/>
      <p:bldP spid="23559" grpId="0" animBg="1"/>
      <p:bldP spid="23559" grpId="1" animBg="1"/>
      <p:bldP spid="23560" grpId="0" animBg="1"/>
      <p:bldP spid="23560" grpId="1" animBg="1"/>
      <p:bldP spid="23561" grpId="0" animBg="1"/>
      <p:bldP spid="23561" grpId="1" animBg="1"/>
      <p:bldP spid="23562" grpId="0" animBg="1"/>
      <p:bldP spid="23562" grpId="1" animBg="1"/>
      <p:bldP spid="23563" grpId="0" animBg="1"/>
      <p:bldP spid="23563" grpId="1" animBg="1"/>
      <p:bldP spid="23564" grpId="0" animBg="1"/>
      <p:bldP spid="2356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79"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24580"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3.1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24581" name="Freeform 5"/>
          <p:cNvSpPr/>
          <p:nvPr/>
        </p:nvSpPr>
        <p:spPr bwMode="auto">
          <a:xfrm>
            <a:off x="1187450" y="2125663"/>
            <a:ext cx="1520825" cy="3148012"/>
          </a:xfrm>
          <a:custGeom>
            <a:avLst/>
            <a:gdLst>
              <a:gd name="T0" fmla="*/ 1108302758 w 1976"/>
              <a:gd name="T1" fmla="*/ 477448487 h 4080"/>
              <a:gd name="T2" fmla="*/ 1170500344 w 1976"/>
              <a:gd name="T3" fmla="*/ 1933012850 h 4080"/>
              <a:gd name="T4" fmla="*/ 838186998 w 1976"/>
              <a:gd name="T5" fmla="*/ 2071127247 h 4080"/>
              <a:gd name="T6" fmla="*/ 691282692 w 1976"/>
              <a:gd name="T7" fmla="*/ 2147483646 h 4080"/>
              <a:gd name="T8" fmla="*/ 688912944 w 1976"/>
              <a:gd name="T9" fmla="*/ 2147483646 h 4080"/>
              <a:gd name="T10" fmla="*/ 610129438 w 1976"/>
              <a:gd name="T11" fmla="*/ 0 h 4080"/>
              <a:gd name="T12" fmla="*/ 974429367 w 1976"/>
              <a:gd name="T13" fmla="*/ 151211824 h 4080"/>
              <a:gd name="T14" fmla="*/ 1108302758 w 1976"/>
              <a:gd name="T15" fmla="*/ 477448487 h 40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6" h="4080">
                <a:moveTo>
                  <a:pt x="1871" y="802"/>
                </a:moveTo>
                <a:cubicBezTo>
                  <a:pt x="1277" y="1514"/>
                  <a:pt x="1312" y="2575"/>
                  <a:pt x="1976" y="3247"/>
                </a:cubicBezTo>
                <a:lnTo>
                  <a:pt x="1415" y="3479"/>
                </a:lnTo>
                <a:lnTo>
                  <a:pt x="1167" y="4080"/>
                </a:lnTo>
                <a:lnTo>
                  <a:pt x="1163" y="4076"/>
                </a:lnTo>
                <a:cubicBezTo>
                  <a:pt x="45" y="2958"/>
                  <a:pt x="0" y="1171"/>
                  <a:pt x="1030" y="0"/>
                </a:cubicBezTo>
                <a:lnTo>
                  <a:pt x="1645" y="254"/>
                </a:lnTo>
                <a:lnTo>
                  <a:pt x="1871" y="802"/>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2" name="Freeform 6"/>
          <p:cNvSpPr/>
          <p:nvPr/>
        </p:nvSpPr>
        <p:spPr bwMode="auto">
          <a:xfrm>
            <a:off x="2065338" y="1117600"/>
            <a:ext cx="3162300" cy="1531938"/>
          </a:xfrm>
          <a:custGeom>
            <a:avLst/>
            <a:gdLst>
              <a:gd name="T0" fmla="*/ 1967584753 w 4109"/>
              <a:gd name="T1" fmla="*/ 1127432242 h 1984"/>
              <a:gd name="T2" fmla="*/ 500484576 w 4109"/>
              <a:gd name="T3" fmla="*/ 1182880058 h 1984"/>
              <a:gd name="T4" fmla="*/ 499891982 w 4109"/>
              <a:gd name="T5" fmla="*/ 1182880058 h 1984"/>
              <a:gd name="T6" fmla="*/ 367811892 w 4109"/>
              <a:gd name="T7" fmla="*/ 860926764 h 1984"/>
              <a:gd name="T8" fmla="*/ 0 w 4109"/>
              <a:gd name="T9" fmla="*/ 707701306 h 1984"/>
              <a:gd name="T10" fmla="*/ 14214573 w 4109"/>
              <a:gd name="T11" fmla="*/ 693391893 h 1984"/>
              <a:gd name="T12" fmla="*/ 2147483646 w 4109"/>
              <a:gd name="T13" fmla="*/ 618865889 h 1984"/>
              <a:gd name="T14" fmla="*/ 2147483646 w 4109"/>
              <a:gd name="T15" fmla="*/ 998055291 h 1984"/>
              <a:gd name="T16" fmla="*/ 1967584753 w 4109"/>
              <a:gd name="T17" fmla="*/ 1127432242 h 19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09" h="1984">
                <a:moveTo>
                  <a:pt x="3322" y="1891"/>
                </a:moveTo>
                <a:cubicBezTo>
                  <a:pt x="2606" y="1274"/>
                  <a:pt x="1524" y="1304"/>
                  <a:pt x="845" y="1984"/>
                </a:cubicBezTo>
                <a:lnTo>
                  <a:pt x="844" y="1984"/>
                </a:lnTo>
                <a:lnTo>
                  <a:pt x="621" y="1444"/>
                </a:lnTo>
                <a:lnTo>
                  <a:pt x="0" y="1187"/>
                </a:lnTo>
                <a:cubicBezTo>
                  <a:pt x="8" y="1179"/>
                  <a:pt x="16" y="1171"/>
                  <a:pt x="24" y="1163"/>
                </a:cubicBezTo>
                <a:cubicBezTo>
                  <a:pt x="1145" y="42"/>
                  <a:pt x="2938" y="0"/>
                  <a:pt x="4109" y="1038"/>
                </a:cubicBezTo>
                <a:lnTo>
                  <a:pt x="3846" y="1674"/>
                </a:lnTo>
                <a:lnTo>
                  <a:pt x="3322" y="189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3" name="Freeform 7"/>
          <p:cNvSpPr/>
          <p:nvPr/>
        </p:nvSpPr>
        <p:spPr bwMode="auto">
          <a:xfrm>
            <a:off x="2176463" y="4659313"/>
            <a:ext cx="3149600" cy="1508125"/>
          </a:xfrm>
          <a:custGeom>
            <a:avLst/>
            <a:gdLst>
              <a:gd name="T0" fmla="*/ 2147483646 w 4092"/>
              <a:gd name="T1" fmla="*/ 474770716 h 1954"/>
              <a:gd name="T2" fmla="*/ 0 w 4092"/>
              <a:gd name="T3" fmla="*/ 539701904 h 1954"/>
              <a:gd name="T4" fmla="*/ 145738273 w 4092"/>
              <a:gd name="T5" fmla="*/ 184665816 h 1954"/>
              <a:gd name="T6" fmla="*/ 481648655 w 4092"/>
              <a:gd name="T7" fmla="*/ 45273079 h 1954"/>
              <a:gd name="T8" fmla="*/ 1924223952 w 4092"/>
              <a:gd name="T9" fmla="*/ 0 h 1954"/>
              <a:gd name="T10" fmla="*/ 2056336279 w 4092"/>
              <a:gd name="T11" fmla="*/ 321676734 h 1954"/>
              <a:gd name="T12" fmla="*/ 2147483646 w 4092"/>
              <a:gd name="T13" fmla="*/ 474770716 h 19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92" h="1954">
                <a:moveTo>
                  <a:pt x="4092" y="797"/>
                </a:moveTo>
                <a:cubicBezTo>
                  <a:pt x="2967" y="1917"/>
                  <a:pt x="1169" y="1954"/>
                  <a:pt x="0" y="906"/>
                </a:cubicBezTo>
                <a:lnTo>
                  <a:pt x="246" y="310"/>
                </a:lnTo>
                <a:lnTo>
                  <a:pt x="813" y="76"/>
                </a:lnTo>
                <a:cubicBezTo>
                  <a:pt x="1519" y="672"/>
                  <a:pt x="2572" y="647"/>
                  <a:pt x="3248" y="0"/>
                </a:cubicBezTo>
                <a:lnTo>
                  <a:pt x="3471" y="540"/>
                </a:lnTo>
                <a:lnTo>
                  <a:pt x="4092" y="797"/>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4" name="Freeform 8"/>
          <p:cNvSpPr/>
          <p:nvPr/>
        </p:nvSpPr>
        <p:spPr bwMode="auto">
          <a:xfrm>
            <a:off x="4713288" y="2003425"/>
            <a:ext cx="1512887" cy="3181350"/>
          </a:xfrm>
          <a:custGeom>
            <a:avLst/>
            <a:gdLst>
              <a:gd name="T0" fmla="*/ 474810923 w 1965"/>
              <a:gd name="T1" fmla="*/ 9530929 h 4122"/>
              <a:gd name="T2" fmla="*/ 538237460 w 1965"/>
              <a:gd name="T3" fmla="*/ 2147483646 h 4122"/>
              <a:gd name="T4" fmla="*/ 171903999 w 1965"/>
              <a:gd name="T5" fmla="*/ 2147483646 h 4122"/>
              <a:gd name="T6" fmla="*/ 38530499 w 1965"/>
              <a:gd name="T7" fmla="*/ 1979417138 h 4122"/>
              <a:gd name="T8" fmla="*/ 0 w 1965"/>
              <a:gd name="T9" fmla="*/ 510490905 h 4122"/>
              <a:gd name="T10" fmla="*/ 308241680 w 1965"/>
              <a:gd name="T11" fmla="*/ 382421115 h 4122"/>
              <a:gd name="T12" fmla="*/ 465326315 w 1965"/>
              <a:gd name="T13" fmla="*/ 0 h 4122"/>
              <a:gd name="T14" fmla="*/ 474810923 w 1965"/>
              <a:gd name="T15" fmla="*/ 9530929 h 4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5" h="4122">
                <a:moveTo>
                  <a:pt x="801" y="16"/>
                </a:moveTo>
                <a:cubicBezTo>
                  <a:pt x="1929" y="1144"/>
                  <a:pt x="1965" y="2951"/>
                  <a:pt x="908" y="4122"/>
                </a:cubicBezTo>
                <a:lnTo>
                  <a:pt x="290" y="3867"/>
                </a:lnTo>
                <a:lnTo>
                  <a:pt x="65" y="3323"/>
                </a:lnTo>
                <a:cubicBezTo>
                  <a:pt x="685" y="2614"/>
                  <a:pt x="663" y="1540"/>
                  <a:pt x="0" y="857"/>
                </a:cubicBezTo>
                <a:lnTo>
                  <a:pt x="520" y="642"/>
                </a:lnTo>
                <a:lnTo>
                  <a:pt x="785" y="0"/>
                </a:lnTo>
                <a:cubicBezTo>
                  <a:pt x="791" y="6"/>
                  <a:pt x="796" y="11"/>
                  <a:pt x="801" y="16"/>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5" name="TextBox 8"/>
          <p:cNvSpPr txBox="1">
            <a:spLocks noChangeArrowheads="1"/>
          </p:cNvSpPr>
          <p:nvPr/>
        </p:nvSpPr>
        <p:spPr bwMode="auto">
          <a:xfrm>
            <a:off x="3013075" y="1625600"/>
            <a:ext cx="1268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FFFFFF"/>
                </a:solidFill>
                <a:latin typeface="微软雅黑" panose="020B0503020204020204" pitchFamily="34" charset="-122"/>
              </a:rPr>
              <a:t>①</a:t>
            </a:r>
            <a:r>
              <a:rPr lang="zh-CN" altLang="en-US" sz="2400">
                <a:solidFill>
                  <a:srgbClr val="FFFFFF"/>
                </a:solidFill>
                <a:latin typeface="微软雅黑" panose="020B0503020204020204" pitchFamily="34" charset="-122"/>
              </a:rPr>
              <a:t>采购</a:t>
            </a:r>
            <a:endParaRPr lang="zh-CN" altLang="en-US" sz="2400">
              <a:solidFill>
                <a:srgbClr val="FFFFFF"/>
              </a:solidFill>
              <a:latin typeface="微软雅黑" panose="020B0503020204020204" pitchFamily="34" charset="-122"/>
            </a:endParaRPr>
          </a:p>
        </p:txBody>
      </p:sp>
      <p:sp>
        <p:nvSpPr>
          <p:cNvPr id="24586" name="TextBox 9"/>
          <p:cNvSpPr txBox="1">
            <a:spLocks noChangeArrowheads="1"/>
          </p:cNvSpPr>
          <p:nvPr/>
        </p:nvSpPr>
        <p:spPr bwMode="auto">
          <a:xfrm>
            <a:off x="5254625" y="3098800"/>
            <a:ext cx="4921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FFFFFF"/>
                </a:solidFill>
                <a:latin typeface="微软雅黑" panose="020B0503020204020204" pitchFamily="34" charset="-122"/>
              </a:rPr>
              <a:t>②</a:t>
            </a:r>
            <a:r>
              <a:rPr lang="zh-CN" altLang="en-US" sz="2400">
                <a:solidFill>
                  <a:srgbClr val="FFFFFF"/>
                </a:solidFill>
                <a:latin typeface="微软雅黑" panose="020B0503020204020204" pitchFamily="34" charset="-122"/>
              </a:rPr>
              <a:t>入库</a:t>
            </a:r>
            <a:endParaRPr lang="zh-CN" altLang="en-US" sz="2400">
              <a:solidFill>
                <a:srgbClr val="FFFFFF"/>
              </a:solidFill>
              <a:latin typeface="微软雅黑" panose="020B0503020204020204" pitchFamily="34" charset="-122"/>
            </a:endParaRPr>
          </a:p>
        </p:txBody>
      </p:sp>
      <p:sp>
        <p:nvSpPr>
          <p:cNvPr id="24587" name="TextBox 10"/>
          <p:cNvSpPr txBox="1">
            <a:spLocks noChangeArrowheads="1"/>
          </p:cNvSpPr>
          <p:nvPr/>
        </p:nvSpPr>
        <p:spPr bwMode="auto">
          <a:xfrm>
            <a:off x="3013075" y="5237163"/>
            <a:ext cx="1268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FFFFFF"/>
                </a:solidFill>
                <a:latin typeface="微软雅黑" panose="020B0503020204020204" pitchFamily="34" charset="-122"/>
              </a:rPr>
              <a:t>③</a:t>
            </a:r>
            <a:r>
              <a:rPr lang="zh-CN" altLang="en-US" sz="2400">
                <a:solidFill>
                  <a:srgbClr val="FFFFFF"/>
                </a:solidFill>
                <a:latin typeface="微软雅黑" panose="020B0503020204020204" pitchFamily="34" charset="-122"/>
              </a:rPr>
              <a:t>盘点</a:t>
            </a:r>
            <a:endParaRPr lang="zh-CN" altLang="en-US" sz="2400">
              <a:solidFill>
                <a:srgbClr val="FFFFFF"/>
              </a:solidFill>
              <a:latin typeface="微软雅黑" panose="020B0503020204020204" pitchFamily="34" charset="-122"/>
            </a:endParaRPr>
          </a:p>
        </p:txBody>
      </p:sp>
      <p:sp>
        <p:nvSpPr>
          <p:cNvPr id="24588" name="TextBox 11"/>
          <p:cNvSpPr txBox="1">
            <a:spLocks noChangeArrowheads="1"/>
          </p:cNvSpPr>
          <p:nvPr/>
        </p:nvSpPr>
        <p:spPr bwMode="auto">
          <a:xfrm>
            <a:off x="1608138" y="2624138"/>
            <a:ext cx="4921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FFFFFF"/>
                </a:solidFill>
                <a:latin typeface="微软雅黑" panose="020B0503020204020204" pitchFamily="34" charset="-122"/>
              </a:rPr>
              <a:t>④</a:t>
            </a:r>
            <a:r>
              <a:rPr lang="zh-CN" altLang="en-US" sz="2400">
                <a:solidFill>
                  <a:srgbClr val="FFFFFF"/>
                </a:solidFill>
                <a:latin typeface="微软雅黑" panose="020B0503020204020204" pitchFamily="34" charset="-122"/>
              </a:rPr>
              <a:t>报表查询</a:t>
            </a:r>
            <a:endParaRPr lang="zh-CN" altLang="en-US" sz="2400">
              <a:solidFill>
                <a:srgbClr val="FFFFFF"/>
              </a:solidFill>
              <a:latin typeface="微软雅黑" panose="020B0503020204020204" pitchFamily="34" charset="-122"/>
            </a:endParaRPr>
          </a:p>
        </p:txBody>
      </p:sp>
      <p:sp>
        <p:nvSpPr>
          <p:cNvPr id="24589" name="TextBox 12"/>
          <p:cNvSpPr txBox="1">
            <a:spLocks noChangeArrowheads="1"/>
          </p:cNvSpPr>
          <p:nvPr/>
        </p:nvSpPr>
        <p:spPr bwMode="auto">
          <a:xfrm>
            <a:off x="2897188" y="3240088"/>
            <a:ext cx="1500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a:latin typeface="微软雅黑" panose="020B0503020204020204" pitchFamily="34" charset="-122"/>
              </a:rPr>
              <a:t>库存</a:t>
            </a:r>
            <a:r>
              <a:rPr lang="en-US" altLang="zh-CN" sz="2400">
                <a:latin typeface="微软雅黑" panose="020B0503020204020204" pitchFamily="34" charset="-122"/>
              </a:rPr>
              <a:t>ERP</a:t>
            </a:r>
            <a:r>
              <a:rPr lang="zh-CN" altLang="en-US" sz="2400">
                <a:latin typeface="微软雅黑" panose="020B0503020204020204" pitchFamily="34" charset="-122"/>
              </a:rPr>
              <a:t>管理模块</a:t>
            </a:r>
            <a:endParaRPr lang="zh-CN" altLang="en-US" sz="2400">
              <a:latin typeface="微软雅黑" panose="020B0503020204020204" pitchFamily="34" charset="-122"/>
            </a:endParaRPr>
          </a:p>
        </p:txBody>
      </p:sp>
      <p:sp>
        <p:nvSpPr>
          <p:cNvPr id="24590" name="TextBox 4"/>
          <p:cNvSpPr>
            <a:spLocks noChangeArrowheads="1"/>
          </p:cNvSpPr>
          <p:nvPr/>
        </p:nvSpPr>
        <p:spPr bwMode="auto">
          <a:xfrm>
            <a:off x="6673850" y="3505200"/>
            <a:ext cx="4292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某系统餐饮系统采用国外先进技术理念，独有库存ERP模块、融合人性化管理，实现采购、入库、盘点、报表查询一体化，实现供应商价格、性能对比操作、杜绝采购回扣漏洞。</a:t>
            </a:r>
            <a:endParaRPr lang="zh-CN" altLang="en-US" sz="1800">
              <a:solidFill>
                <a:srgbClr val="595959"/>
              </a:solidFill>
              <a:latin typeface="微软雅黑" panose="020B0503020204020204" pitchFamily="34" charset="-122"/>
              <a:sym typeface="微软雅黑" panose="020B0503020204020204" pitchFamily="34" charset="-122"/>
            </a:endParaRPr>
          </a:p>
        </p:txBody>
      </p:sp>
      <p:sp>
        <p:nvSpPr>
          <p:cNvPr id="24591" name="Freeform 19"/>
          <p:cNvSpPr>
            <a:spLocks noEditPoints="1"/>
          </p:cNvSpPr>
          <p:nvPr/>
        </p:nvSpPr>
        <p:spPr bwMode="auto">
          <a:xfrm>
            <a:off x="6775450" y="2427288"/>
            <a:ext cx="2314575" cy="522287"/>
          </a:xfrm>
          <a:custGeom>
            <a:avLst/>
            <a:gdLst>
              <a:gd name="T0" fmla="*/ 175882434 w 2565"/>
              <a:gd name="T1" fmla="*/ 278605814 h 571"/>
              <a:gd name="T2" fmla="*/ 88755153 w 2565"/>
              <a:gd name="T3" fmla="*/ 278605814 h 571"/>
              <a:gd name="T4" fmla="*/ 185653279 w 2565"/>
              <a:gd name="T5" fmla="*/ 215857284 h 571"/>
              <a:gd name="T6" fmla="*/ 276851143 w 2565"/>
              <a:gd name="T7" fmla="*/ 215857284 h 571"/>
              <a:gd name="T8" fmla="*/ 375378044 w 2565"/>
              <a:gd name="T9" fmla="*/ 278605814 h 571"/>
              <a:gd name="T10" fmla="*/ 289065602 w 2565"/>
              <a:gd name="T11" fmla="*/ 278605814 h 571"/>
              <a:gd name="T12" fmla="*/ 185653279 w 2565"/>
              <a:gd name="T13" fmla="*/ 475219886 h 571"/>
              <a:gd name="T14" fmla="*/ 442147893 w 2565"/>
              <a:gd name="T15" fmla="*/ 0 h 571"/>
              <a:gd name="T16" fmla="*/ 17913818 w 2565"/>
              <a:gd name="T17" fmla="*/ 81155716 h 571"/>
              <a:gd name="T18" fmla="*/ 383521017 w 2565"/>
              <a:gd name="T19" fmla="*/ 193267228 h 571"/>
              <a:gd name="T20" fmla="*/ 432377048 w 2565"/>
              <a:gd name="T21" fmla="*/ 89522370 h 571"/>
              <a:gd name="T22" fmla="*/ 141682671 w 2565"/>
              <a:gd name="T23" fmla="*/ 193267228 h 571"/>
              <a:gd name="T24" fmla="*/ 177510306 w 2565"/>
              <a:gd name="T25" fmla="*/ 92032275 h 571"/>
              <a:gd name="T26" fmla="*/ 200310449 w 2565"/>
              <a:gd name="T27" fmla="*/ 176533921 h 571"/>
              <a:gd name="T28" fmla="*/ 920123422 w 2565"/>
              <a:gd name="T29" fmla="*/ 375657897 h 571"/>
              <a:gd name="T30" fmla="*/ 859053834 w 2565"/>
              <a:gd name="T31" fmla="*/ 355578661 h 571"/>
              <a:gd name="T32" fmla="*/ 752383961 w 2565"/>
              <a:gd name="T33" fmla="*/ 302868835 h 571"/>
              <a:gd name="T34" fmla="*/ 748313377 w 2565"/>
              <a:gd name="T35" fmla="*/ 118805200 h 571"/>
              <a:gd name="T36" fmla="*/ 871267391 w 2565"/>
              <a:gd name="T37" fmla="*/ 19243212 h 571"/>
              <a:gd name="T38" fmla="*/ 998293794 w 2565"/>
              <a:gd name="T39" fmla="*/ 390717325 h 571"/>
              <a:gd name="T40" fmla="*/ 849282087 w 2565"/>
              <a:gd name="T41" fmla="*/ 417490251 h 571"/>
              <a:gd name="T42" fmla="*/ 921752197 w 2565"/>
              <a:gd name="T43" fmla="*/ 99561988 h 571"/>
              <a:gd name="T44" fmla="*/ 861496546 w 2565"/>
              <a:gd name="T45" fmla="*/ 145578126 h 571"/>
              <a:gd name="T46" fmla="*/ 897324182 w 2565"/>
              <a:gd name="T47" fmla="*/ 215857284 h 571"/>
              <a:gd name="T48" fmla="*/ 744241891 w 2565"/>
              <a:gd name="T49" fmla="*/ 16733307 h 571"/>
              <a:gd name="T50" fmla="*/ 689685598 w 2565"/>
              <a:gd name="T51" fmla="*/ 72789063 h 571"/>
              <a:gd name="T52" fmla="*/ 556145901 w 2565"/>
              <a:gd name="T53" fmla="*/ 334661569 h 571"/>
              <a:gd name="T54" fmla="*/ 550445639 w 2565"/>
              <a:gd name="T55" fmla="*/ 425856904 h 571"/>
              <a:gd name="T56" fmla="*/ 679099914 w 2565"/>
              <a:gd name="T57" fmla="*/ 99561988 h 571"/>
              <a:gd name="T58" fmla="*/ 749941250 w 2565"/>
              <a:gd name="T59" fmla="*/ 477729790 h 571"/>
              <a:gd name="T60" fmla="*/ 846839376 w 2565"/>
              <a:gd name="T61" fmla="*/ 232589676 h 571"/>
              <a:gd name="T62" fmla="*/ 854982348 w 2565"/>
              <a:gd name="T63" fmla="*/ 301195870 h 571"/>
              <a:gd name="T64" fmla="*/ 1185574945 w 2565"/>
              <a:gd name="T65" fmla="*/ 411634416 h 571"/>
              <a:gd name="T66" fmla="*/ 1464054864 w 2565"/>
              <a:gd name="T67" fmla="*/ 71116098 h 571"/>
              <a:gd name="T68" fmla="*/ 1547110658 w 2565"/>
              <a:gd name="T69" fmla="*/ 12549523 h 571"/>
              <a:gd name="T70" fmla="*/ 1102520053 w 2565"/>
              <a:gd name="T71" fmla="*/ 465180267 h 571"/>
              <a:gd name="T72" fmla="*/ 1293872691 w 2565"/>
              <a:gd name="T73" fmla="*/ 302868835 h 571"/>
              <a:gd name="T74" fmla="*/ 1359014668 w 2565"/>
              <a:gd name="T75" fmla="*/ 176533921 h 571"/>
              <a:gd name="T76" fmla="*/ 1433927489 w 2565"/>
              <a:gd name="T77" fmla="*/ 118805200 h 571"/>
              <a:gd name="T78" fmla="*/ 1219774708 w 2565"/>
              <a:gd name="T79" fmla="*/ 361434495 h 571"/>
              <a:gd name="T80" fmla="*/ 2086970613 w 2565"/>
              <a:gd name="T81" fmla="*/ 31792735 h 571"/>
              <a:gd name="T82" fmla="*/ 1842690458 w 2565"/>
              <a:gd name="T83" fmla="*/ 448446960 h 571"/>
              <a:gd name="T84" fmla="*/ 1777548482 w 2565"/>
              <a:gd name="T85" fmla="*/ 58565660 h 571"/>
              <a:gd name="T86" fmla="*/ 1777548482 w 2565"/>
              <a:gd name="T87" fmla="*/ 116295296 h 571"/>
              <a:gd name="T88" fmla="*/ 1826404513 w 2565"/>
              <a:gd name="T89" fmla="*/ 257689637 h 571"/>
              <a:gd name="T90" fmla="*/ 1777548482 w 2565"/>
              <a:gd name="T91" fmla="*/ 404940728 h 571"/>
              <a:gd name="T92" fmla="*/ 1652965693 w 2565"/>
              <a:gd name="T93" fmla="*/ 417490251 h 571"/>
              <a:gd name="T94" fmla="*/ 1692864815 w 2565"/>
              <a:gd name="T95" fmla="*/ 292829216 h 571"/>
              <a:gd name="T96" fmla="*/ 1636680650 w 2565"/>
              <a:gd name="T97" fmla="*/ 228406807 h 571"/>
              <a:gd name="T98" fmla="*/ 1692864815 w 2565"/>
              <a:gd name="T99" fmla="*/ 116295296 h 571"/>
              <a:gd name="T100" fmla="*/ 1692864815 w 2565"/>
              <a:gd name="T101" fmla="*/ 58565660 h 571"/>
              <a:gd name="T102" fmla="*/ 2002286946 w 2565"/>
              <a:gd name="T103" fmla="*/ 89522370 h 571"/>
              <a:gd name="T104" fmla="*/ 1981930417 w 2565"/>
              <a:gd name="T105" fmla="*/ 394901109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65" h="571">
                <a:moveTo>
                  <a:pt x="228" y="568"/>
                </a:moveTo>
                <a:lnTo>
                  <a:pt x="228" y="333"/>
                </a:lnTo>
                <a:lnTo>
                  <a:pt x="216" y="333"/>
                </a:lnTo>
                <a:cubicBezTo>
                  <a:pt x="196" y="442"/>
                  <a:pt x="126" y="512"/>
                  <a:pt x="7" y="544"/>
                </a:cubicBezTo>
                <a:lnTo>
                  <a:pt x="7" y="482"/>
                </a:lnTo>
                <a:cubicBezTo>
                  <a:pt x="64" y="447"/>
                  <a:pt x="98" y="397"/>
                  <a:pt x="109" y="333"/>
                </a:cubicBezTo>
                <a:lnTo>
                  <a:pt x="0" y="333"/>
                </a:lnTo>
                <a:lnTo>
                  <a:pt x="0" y="258"/>
                </a:lnTo>
                <a:lnTo>
                  <a:pt x="228" y="258"/>
                </a:lnTo>
                <a:lnTo>
                  <a:pt x="228" y="224"/>
                </a:lnTo>
                <a:lnTo>
                  <a:pt x="340" y="224"/>
                </a:lnTo>
                <a:lnTo>
                  <a:pt x="340" y="258"/>
                </a:lnTo>
                <a:lnTo>
                  <a:pt x="571" y="258"/>
                </a:lnTo>
                <a:lnTo>
                  <a:pt x="571" y="333"/>
                </a:lnTo>
                <a:lnTo>
                  <a:pt x="461" y="333"/>
                </a:lnTo>
                <a:cubicBezTo>
                  <a:pt x="473" y="397"/>
                  <a:pt x="507" y="447"/>
                  <a:pt x="563" y="482"/>
                </a:cubicBezTo>
                <a:lnTo>
                  <a:pt x="563" y="544"/>
                </a:lnTo>
                <a:cubicBezTo>
                  <a:pt x="444" y="512"/>
                  <a:pt x="375" y="442"/>
                  <a:pt x="355" y="333"/>
                </a:cubicBezTo>
                <a:lnTo>
                  <a:pt x="340" y="333"/>
                </a:lnTo>
                <a:lnTo>
                  <a:pt x="340" y="568"/>
                </a:lnTo>
                <a:lnTo>
                  <a:pt x="228" y="568"/>
                </a:lnTo>
                <a:close/>
                <a:moveTo>
                  <a:pt x="22" y="23"/>
                </a:moveTo>
                <a:lnTo>
                  <a:pt x="352" y="23"/>
                </a:lnTo>
                <a:cubicBezTo>
                  <a:pt x="418" y="24"/>
                  <a:pt x="482" y="17"/>
                  <a:pt x="543" y="0"/>
                </a:cubicBezTo>
                <a:lnTo>
                  <a:pt x="543" y="77"/>
                </a:lnTo>
                <a:cubicBezTo>
                  <a:pt x="482" y="92"/>
                  <a:pt x="423" y="99"/>
                  <a:pt x="367" y="97"/>
                </a:cubicBezTo>
                <a:lnTo>
                  <a:pt x="22" y="97"/>
                </a:lnTo>
                <a:lnTo>
                  <a:pt x="22" y="23"/>
                </a:lnTo>
                <a:close/>
                <a:moveTo>
                  <a:pt x="531" y="107"/>
                </a:moveTo>
                <a:cubicBezTo>
                  <a:pt x="514" y="162"/>
                  <a:pt x="494" y="203"/>
                  <a:pt x="471" y="231"/>
                </a:cubicBezTo>
                <a:lnTo>
                  <a:pt x="380" y="231"/>
                </a:lnTo>
                <a:cubicBezTo>
                  <a:pt x="403" y="196"/>
                  <a:pt x="419" y="155"/>
                  <a:pt x="429" y="107"/>
                </a:cubicBezTo>
                <a:lnTo>
                  <a:pt x="531" y="107"/>
                </a:lnTo>
                <a:close/>
                <a:moveTo>
                  <a:pt x="52" y="112"/>
                </a:moveTo>
                <a:lnTo>
                  <a:pt x="139" y="112"/>
                </a:lnTo>
                <a:cubicBezTo>
                  <a:pt x="157" y="148"/>
                  <a:pt x="169" y="188"/>
                  <a:pt x="174" y="231"/>
                </a:cubicBezTo>
                <a:lnTo>
                  <a:pt x="77" y="231"/>
                </a:lnTo>
                <a:cubicBezTo>
                  <a:pt x="74" y="193"/>
                  <a:pt x="65" y="153"/>
                  <a:pt x="52" y="112"/>
                </a:cubicBezTo>
                <a:close/>
                <a:moveTo>
                  <a:pt x="218" y="110"/>
                </a:moveTo>
                <a:lnTo>
                  <a:pt x="310" y="110"/>
                </a:lnTo>
                <a:cubicBezTo>
                  <a:pt x="327" y="141"/>
                  <a:pt x="338" y="175"/>
                  <a:pt x="345" y="211"/>
                </a:cubicBezTo>
                <a:lnTo>
                  <a:pt x="246" y="211"/>
                </a:lnTo>
                <a:cubicBezTo>
                  <a:pt x="241" y="176"/>
                  <a:pt x="231" y="143"/>
                  <a:pt x="218" y="110"/>
                </a:cubicBezTo>
                <a:close/>
                <a:moveTo>
                  <a:pt x="1102" y="258"/>
                </a:moveTo>
                <a:cubicBezTo>
                  <a:pt x="1117" y="320"/>
                  <a:pt x="1126" y="383"/>
                  <a:pt x="1130" y="449"/>
                </a:cubicBezTo>
                <a:lnTo>
                  <a:pt x="1058" y="449"/>
                </a:lnTo>
                <a:cubicBezTo>
                  <a:pt x="1058" y="446"/>
                  <a:pt x="1057" y="441"/>
                  <a:pt x="1055" y="434"/>
                </a:cubicBezTo>
                <a:cubicBezTo>
                  <a:pt x="1055" y="429"/>
                  <a:pt x="1055" y="426"/>
                  <a:pt x="1055" y="425"/>
                </a:cubicBezTo>
                <a:cubicBezTo>
                  <a:pt x="1029" y="431"/>
                  <a:pt x="999" y="434"/>
                  <a:pt x="966" y="434"/>
                </a:cubicBezTo>
                <a:lnTo>
                  <a:pt x="924" y="434"/>
                </a:lnTo>
                <a:lnTo>
                  <a:pt x="924" y="362"/>
                </a:lnTo>
                <a:cubicBezTo>
                  <a:pt x="942" y="308"/>
                  <a:pt x="956" y="247"/>
                  <a:pt x="966" y="179"/>
                </a:cubicBezTo>
                <a:cubicBezTo>
                  <a:pt x="951" y="186"/>
                  <a:pt x="935" y="191"/>
                  <a:pt x="919" y="196"/>
                </a:cubicBezTo>
                <a:lnTo>
                  <a:pt x="919" y="142"/>
                </a:lnTo>
                <a:cubicBezTo>
                  <a:pt x="949" y="115"/>
                  <a:pt x="968" y="68"/>
                  <a:pt x="976" y="0"/>
                </a:cubicBezTo>
                <a:lnTo>
                  <a:pt x="1075" y="0"/>
                </a:lnTo>
                <a:cubicBezTo>
                  <a:pt x="1073" y="5"/>
                  <a:pt x="1072" y="13"/>
                  <a:pt x="1070" y="23"/>
                </a:cubicBezTo>
                <a:cubicBezTo>
                  <a:pt x="1067" y="36"/>
                  <a:pt x="1064" y="45"/>
                  <a:pt x="1063" y="50"/>
                </a:cubicBezTo>
                <a:lnTo>
                  <a:pt x="1226" y="50"/>
                </a:lnTo>
                <a:lnTo>
                  <a:pt x="1226" y="467"/>
                </a:lnTo>
                <a:cubicBezTo>
                  <a:pt x="1230" y="534"/>
                  <a:pt x="1198" y="567"/>
                  <a:pt x="1132" y="563"/>
                </a:cubicBezTo>
                <a:lnTo>
                  <a:pt x="1043" y="563"/>
                </a:lnTo>
                <a:lnTo>
                  <a:pt x="1043" y="499"/>
                </a:lnTo>
                <a:lnTo>
                  <a:pt x="1102" y="499"/>
                </a:lnTo>
                <a:cubicBezTo>
                  <a:pt x="1122" y="499"/>
                  <a:pt x="1132" y="487"/>
                  <a:pt x="1132" y="464"/>
                </a:cubicBezTo>
                <a:lnTo>
                  <a:pt x="1132" y="119"/>
                </a:lnTo>
                <a:lnTo>
                  <a:pt x="1033" y="119"/>
                </a:lnTo>
                <a:cubicBezTo>
                  <a:pt x="1018" y="144"/>
                  <a:pt x="998" y="162"/>
                  <a:pt x="973" y="174"/>
                </a:cubicBezTo>
                <a:lnTo>
                  <a:pt x="1058" y="174"/>
                </a:lnTo>
                <a:cubicBezTo>
                  <a:pt x="1054" y="187"/>
                  <a:pt x="1054" y="191"/>
                  <a:pt x="1055" y="186"/>
                </a:cubicBezTo>
                <a:cubicBezTo>
                  <a:pt x="1049" y="219"/>
                  <a:pt x="1043" y="243"/>
                  <a:pt x="1038" y="258"/>
                </a:cubicBezTo>
                <a:lnTo>
                  <a:pt x="1102" y="258"/>
                </a:lnTo>
                <a:close/>
                <a:moveTo>
                  <a:pt x="683" y="400"/>
                </a:moveTo>
                <a:lnTo>
                  <a:pt x="683" y="20"/>
                </a:lnTo>
                <a:lnTo>
                  <a:pt x="914" y="20"/>
                </a:lnTo>
                <a:lnTo>
                  <a:pt x="914" y="400"/>
                </a:lnTo>
                <a:lnTo>
                  <a:pt x="847" y="400"/>
                </a:lnTo>
                <a:lnTo>
                  <a:pt x="847" y="87"/>
                </a:lnTo>
                <a:lnTo>
                  <a:pt x="748" y="87"/>
                </a:lnTo>
                <a:lnTo>
                  <a:pt x="748" y="400"/>
                </a:lnTo>
                <a:lnTo>
                  <a:pt x="683" y="400"/>
                </a:lnTo>
                <a:close/>
                <a:moveTo>
                  <a:pt x="800" y="472"/>
                </a:moveTo>
                <a:cubicBezTo>
                  <a:pt x="772" y="515"/>
                  <a:pt x="730" y="548"/>
                  <a:pt x="676" y="571"/>
                </a:cubicBezTo>
                <a:lnTo>
                  <a:pt x="676" y="509"/>
                </a:lnTo>
                <a:cubicBezTo>
                  <a:pt x="737" y="458"/>
                  <a:pt x="766" y="391"/>
                  <a:pt x="762" y="308"/>
                </a:cubicBezTo>
                <a:lnTo>
                  <a:pt x="762" y="119"/>
                </a:lnTo>
                <a:lnTo>
                  <a:pt x="834" y="119"/>
                </a:lnTo>
                <a:lnTo>
                  <a:pt x="834" y="305"/>
                </a:lnTo>
                <a:cubicBezTo>
                  <a:pt x="831" y="388"/>
                  <a:pt x="860" y="454"/>
                  <a:pt x="921" y="504"/>
                </a:cubicBezTo>
                <a:lnTo>
                  <a:pt x="921" y="571"/>
                </a:lnTo>
                <a:cubicBezTo>
                  <a:pt x="865" y="543"/>
                  <a:pt x="825" y="510"/>
                  <a:pt x="800" y="472"/>
                </a:cubicBezTo>
                <a:close/>
                <a:moveTo>
                  <a:pt x="1050" y="360"/>
                </a:moveTo>
                <a:cubicBezTo>
                  <a:pt x="1049" y="342"/>
                  <a:pt x="1045" y="315"/>
                  <a:pt x="1040" y="278"/>
                </a:cubicBezTo>
                <a:cubicBezTo>
                  <a:pt x="1044" y="301"/>
                  <a:pt x="1043" y="297"/>
                  <a:pt x="1038" y="266"/>
                </a:cubicBezTo>
                <a:cubicBezTo>
                  <a:pt x="1031" y="289"/>
                  <a:pt x="1018" y="321"/>
                  <a:pt x="998" y="362"/>
                </a:cubicBezTo>
                <a:cubicBezTo>
                  <a:pt x="1023" y="362"/>
                  <a:pt x="1040" y="362"/>
                  <a:pt x="1050" y="360"/>
                </a:cubicBezTo>
                <a:close/>
                <a:moveTo>
                  <a:pt x="1798" y="85"/>
                </a:moveTo>
                <a:lnTo>
                  <a:pt x="1456" y="85"/>
                </a:lnTo>
                <a:lnTo>
                  <a:pt x="1456" y="492"/>
                </a:lnTo>
                <a:lnTo>
                  <a:pt x="1761" y="492"/>
                </a:lnTo>
                <a:cubicBezTo>
                  <a:pt x="1787" y="493"/>
                  <a:pt x="1800" y="480"/>
                  <a:pt x="1798" y="452"/>
                </a:cubicBezTo>
                <a:lnTo>
                  <a:pt x="1798" y="85"/>
                </a:lnTo>
                <a:close/>
                <a:moveTo>
                  <a:pt x="1354" y="556"/>
                </a:moveTo>
                <a:lnTo>
                  <a:pt x="1354" y="15"/>
                </a:lnTo>
                <a:lnTo>
                  <a:pt x="1900" y="15"/>
                </a:lnTo>
                <a:lnTo>
                  <a:pt x="1900" y="457"/>
                </a:lnTo>
                <a:cubicBezTo>
                  <a:pt x="1900" y="523"/>
                  <a:pt x="1867" y="556"/>
                  <a:pt x="1803" y="556"/>
                </a:cubicBezTo>
                <a:lnTo>
                  <a:pt x="1354" y="556"/>
                </a:lnTo>
                <a:close/>
                <a:moveTo>
                  <a:pt x="1669" y="211"/>
                </a:moveTo>
                <a:lnTo>
                  <a:pt x="1589" y="211"/>
                </a:lnTo>
                <a:lnTo>
                  <a:pt x="1589" y="362"/>
                </a:lnTo>
                <a:lnTo>
                  <a:pt x="1639" y="362"/>
                </a:lnTo>
                <a:cubicBezTo>
                  <a:pt x="1661" y="364"/>
                  <a:pt x="1671" y="354"/>
                  <a:pt x="1669" y="333"/>
                </a:cubicBezTo>
                <a:lnTo>
                  <a:pt x="1669" y="211"/>
                </a:lnTo>
                <a:close/>
                <a:moveTo>
                  <a:pt x="1498" y="432"/>
                </a:moveTo>
                <a:lnTo>
                  <a:pt x="1498" y="142"/>
                </a:lnTo>
                <a:lnTo>
                  <a:pt x="1761" y="142"/>
                </a:lnTo>
                <a:lnTo>
                  <a:pt x="1761" y="343"/>
                </a:lnTo>
                <a:cubicBezTo>
                  <a:pt x="1762" y="404"/>
                  <a:pt x="1734" y="434"/>
                  <a:pt x="1676" y="432"/>
                </a:cubicBezTo>
                <a:lnTo>
                  <a:pt x="1498" y="432"/>
                </a:lnTo>
                <a:close/>
                <a:moveTo>
                  <a:pt x="2263" y="536"/>
                </a:moveTo>
                <a:lnTo>
                  <a:pt x="2263" y="38"/>
                </a:lnTo>
                <a:lnTo>
                  <a:pt x="2563" y="38"/>
                </a:lnTo>
                <a:lnTo>
                  <a:pt x="2563" y="444"/>
                </a:lnTo>
                <a:cubicBezTo>
                  <a:pt x="2565" y="507"/>
                  <a:pt x="2536" y="538"/>
                  <a:pt x="2476" y="536"/>
                </a:cubicBezTo>
                <a:lnTo>
                  <a:pt x="2263" y="536"/>
                </a:lnTo>
                <a:close/>
                <a:moveTo>
                  <a:pt x="2079" y="0"/>
                </a:moveTo>
                <a:lnTo>
                  <a:pt x="2183" y="0"/>
                </a:lnTo>
                <a:lnTo>
                  <a:pt x="2183" y="70"/>
                </a:lnTo>
                <a:lnTo>
                  <a:pt x="2243" y="70"/>
                </a:lnTo>
                <a:lnTo>
                  <a:pt x="2243" y="139"/>
                </a:lnTo>
                <a:lnTo>
                  <a:pt x="2183" y="139"/>
                </a:lnTo>
                <a:lnTo>
                  <a:pt x="2183" y="251"/>
                </a:lnTo>
                <a:cubicBezTo>
                  <a:pt x="2203" y="246"/>
                  <a:pt x="2223" y="241"/>
                  <a:pt x="2243" y="236"/>
                </a:cubicBezTo>
                <a:lnTo>
                  <a:pt x="2243" y="308"/>
                </a:lnTo>
                <a:cubicBezTo>
                  <a:pt x="2236" y="310"/>
                  <a:pt x="2226" y="313"/>
                  <a:pt x="2213" y="318"/>
                </a:cubicBezTo>
                <a:cubicBezTo>
                  <a:pt x="2200" y="321"/>
                  <a:pt x="2190" y="325"/>
                  <a:pt x="2183" y="328"/>
                </a:cubicBezTo>
                <a:lnTo>
                  <a:pt x="2183" y="484"/>
                </a:lnTo>
                <a:cubicBezTo>
                  <a:pt x="2185" y="539"/>
                  <a:pt x="2158" y="565"/>
                  <a:pt x="2102" y="563"/>
                </a:cubicBezTo>
                <a:lnTo>
                  <a:pt x="2030" y="563"/>
                </a:lnTo>
                <a:lnTo>
                  <a:pt x="2030" y="499"/>
                </a:lnTo>
                <a:lnTo>
                  <a:pt x="2054" y="499"/>
                </a:lnTo>
                <a:cubicBezTo>
                  <a:pt x="2073" y="501"/>
                  <a:pt x="2081" y="492"/>
                  <a:pt x="2079" y="472"/>
                </a:cubicBezTo>
                <a:lnTo>
                  <a:pt x="2079" y="350"/>
                </a:lnTo>
                <a:cubicBezTo>
                  <a:pt x="2071" y="352"/>
                  <a:pt x="2057" y="354"/>
                  <a:pt x="2037" y="358"/>
                </a:cubicBezTo>
                <a:cubicBezTo>
                  <a:pt x="2025" y="359"/>
                  <a:pt x="2016" y="361"/>
                  <a:pt x="2010" y="362"/>
                </a:cubicBezTo>
                <a:lnTo>
                  <a:pt x="2010" y="273"/>
                </a:lnTo>
                <a:cubicBezTo>
                  <a:pt x="2023" y="273"/>
                  <a:pt x="2040" y="272"/>
                  <a:pt x="2062" y="268"/>
                </a:cubicBezTo>
                <a:cubicBezTo>
                  <a:pt x="2070" y="267"/>
                  <a:pt x="2076" y="266"/>
                  <a:pt x="2079" y="266"/>
                </a:cubicBezTo>
                <a:lnTo>
                  <a:pt x="2079" y="139"/>
                </a:lnTo>
                <a:lnTo>
                  <a:pt x="2015" y="139"/>
                </a:lnTo>
                <a:lnTo>
                  <a:pt x="2015" y="70"/>
                </a:lnTo>
                <a:lnTo>
                  <a:pt x="2079" y="70"/>
                </a:lnTo>
                <a:lnTo>
                  <a:pt x="2079" y="0"/>
                </a:lnTo>
                <a:close/>
                <a:moveTo>
                  <a:pt x="2459" y="444"/>
                </a:moveTo>
                <a:lnTo>
                  <a:pt x="2459" y="107"/>
                </a:lnTo>
                <a:lnTo>
                  <a:pt x="2364" y="107"/>
                </a:lnTo>
                <a:lnTo>
                  <a:pt x="2364" y="472"/>
                </a:lnTo>
                <a:lnTo>
                  <a:pt x="2434" y="472"/>
                </a:lnTo>
                <a:cubicBezTo>
                  <a:pt x="2452" y="473"/>
                  <a:pt x="2460" y="464"/>
                  <a:pt x="2459" y="44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2" name="Freeform 20"/>
          <p:cNvSpPr>
            <a:spLocks noEditPoints="1"/>
          </p:cNvSpPr>
          <p:nvPr/>
        </p:nvSpPr>
        <p:spPr bwMode="auto">
          <a:xfrm>
            <a:off x="7140575" y="1858963"/>
            <a:ext cx="1590675" cy="1611312"/>
          </a:xfrm>
          <a:custGeom>
            <a:avLst/>
            <a:gdLst>
              <a:gd name="T0" fmla="*/ 1179054479 w 1764"/>
              <a:gd name="T1" fmla="*/ 261456622 h 1763"/>
              <a:gd name="T2" fmla="*/ 1179054479 w 1764"/>
              <a:gd name="T3" fmla="*/ 1211218569 h 1763"/>
              <a:gd name="T4" fmla="*/ 255325881 w 1764"/>
              <a:gd name="T5" fmla="*/ 1211218569 h 1763"/>
              <a:gd name="T6" fmla="*/ 255325881 w 1764"/>
              <a:gd name="T7" fmla="*/ 261456622 h 1763"/>
              <a:gd name="T8" fmla="*/ 1179054479 w 1764"/>
              <a:gd name="T9" fmla="*/ 261456622 h 1763"/>
              <a:gd name="T10" fmla="*/ 409823347 w 1764"/>
              <a:gd name="T11" fmla="*/ 313246182 h 1763"/>
              <a:gd name="T12" fmla="*/ 1129452291 w 1764"/>
              <a:gd name="T13" fmla="*/ 1051672176 h 1763"/>
              <a:gd name="T14" fmla="*/ 1080664377 w 1764"/>
              <a:gd name="T15" fmla="*/ 363365936 h 1763"/>
              <a:gd name="T16" fmla="*/ 409823347 w 1764"/>
              <a:gd name="T17" fmla="*/ 313246182 h 1763"/>
              <a:gd name="T18" fmla="*/ 1024557014 w 1764"/>
              <a:gd name="T19" fmla="*/ 1159429009 h 1763"/>
              <a:gd name="T20" fmla="*/ 305740540 w 1764"/>
              <a:gd name="T21" fmla="*/ 421003014 h 1763"/>
              <a:gd name="T22" fmla="*/ 353715983 w 1764"/>
              <a:gd name="T23" fmla="*/ 1109309254 h 1763"/>
              <a:gd name="T24" fmla="*/ 1024557014 w 1764"/>
              <a:gd name="T25" fmla="*/ 1159429009 h 17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64" h="1763">
                <a:moveTo>
                  <a:pt x="1450" y="313"/>
                </a:moveTo>
                <a:cubicBezTo>
                  <a:pt x="1764" y="627"/>
                  <a:pt x="1764" y="1136"/>
                  <a:pt x="1450" y="1450"/>
                </a:cubicBezTo>
                <a:cubicBezTo>
                  <a:pt x="1136" y="1763"/>
                  <a:pt x="628" y="1763"/>
                  <a:pt x="314" y="1450"/>
                </a:cubicBezTo>
                <a:cubicBezTo>
                  <a:pt x="0" y="1136"/>
                  <a:pt x="0" y="627"/>
                  <a:pt x="314" y="313"/>
                </a:cubicBezTo>
                <a:cubicBezTo>
                  <a:pt x="628" y="0"/>
                  <a:pt x="1136" y="0"/>
                  <a:pt x="1450" y="313"/>
                </a:cubicBezTo>
                <a:close/>
                <a:moveTo>
                  <a:pt x="504" y="375"/>
                </a:moveTo>
                <a:lnTo>
                  <a:pt x="1389" y="1259"/>
                </a:lnTo>
                <a:cubicBezTo>
                  <a:pt x="1575" y="1010"/>
                  <a:pt x="1552" y="658"/>
                  <a:pt x="1329" y="435"/>
                </a:cubicBezTo>
                <a:cubicBezTo>
                  <a:pt x="1106" y="211"/>
                  <a:pt x="753" y="188"/>
                  <a:pt x="504" y="375"/>
                </a:cubicBezTo>
                <a:close/>
                <a:moveTo>
                  <a:pt x="1260" y="1388"/>
                </a:moveTo>
                <a:lnTo>
                  <a:pt x="376" y="504"/>
                </a:lnTo>
                <a:cubicBezTo>
                  <a:pt x="189" y="753"/>
                  <a:pt x="212" y="1105"/>
                  <a:pt x="435" y="1328"/>
                </a:cubicBezTo>
                <a:cubicBezTo>
                  <a:pt x="658" y="1551"/>
                  <a:pt x="1011" y="1574"/>
                  <a:pt x="1260" y="1388"/>
                </a:cubicBezTo>
                <a:close/>
              </a:path>
            </a:pathLst>
          </a:custGeom>
          <a:solidFill>
            <a:srgbClr val="E641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400" fill="hold"/>
                                        <p:tgtEl>
                                          <p:spTgt spid="24578"/>
                                        </p:tgtEl>
                                        <p:attrNameLst>
                                          <p:attrName>ppt_x</p:attrName>
                                        </p:attrNameLst>
                                      </p:cBhvr>
                                      <p:tavLst>
                                        <p:tav tm="0">
                                          <p:val>
                                            <p:strVal val="0-#ppt_w/2"/>
                                          </p:val>
                                        </p:tav>
                                        <p:tav tm="100000">
                                          <p:val>
                                            <p:strVal val="#ppt_x"/>
                                          </p:val>
                                        </p:tav>
                                      </p:tavLst>
                                    </p:anim>
                                    <p:anim calcmode="lin" valueType="num">
                                      <p:cBhvr additive="base">
                                        <p:cTn id="8" dur="400" fill="hold"/>
                                        <p:tgtEl>
                                          <p:spTgt spid="2457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579"/>
                                        </p:tgtEl>
                                        <p:attrNameLst>
                                          <p:attrName>style.visibility</p:attrName>
                                        </p:attrNameLst>
                                      </p:cBhvr>
                                      <p:to>
                                        <p:strVal val="visible"/>
                                      </p:to>
                                    </p:set>
                                    <p:anim calcmode="lin" valueType="num">
                                      <p:cBhvr additive="base">
                                        <p:cTn id="11" dur="400" fill="hold"/>
                                        <p:tgtEl>
                                          <p:spTgt spid="24579"/>
                                        </p:tgtEl>
                                        <p:attrNameLst>
                                          <p:attrName>ppt_x</p:attrName>
                                        </p:attrNameLst>
                                      </p:cBhvr>
                                      <p:tavLst>
                                        <p:tav tm="0">
                                          <p:val>
                                            <p:strVal val="0-#ppt_w/2"/>
                                          </p:val>
                                        </p:tav>
                                        <p:tav tm="100000">
                                          <p:val>
                                            <p:strVal val="#ppt_x"/>
                                          </p:val>
                                        </p:tav>
                                      </p:tavLst>
                                    </p:anim>
                                    <p:anim calcmode="lin" valueType="num">
                                      <p:cBhvr additive="base">
                                        <p:cTn id="12" dur="400" fill="hold"/>
                                        <p:tgtEl>
                                          <p:spTgt spid="2457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4580"/>
                                        </p:tgtEl>
                                        <p:attrNameLst>
                                          <p:attrName>style.visibility</p:attrName>
                                        </p:attrNameLst>
                                      </p:cBhvr>
                                      <p:to>
                                        <p:strVal val="visible"/>
                                      </p:to>
                                    </p:set>
                                    <p:anim calcmode="lin" valueType="num">
                                      <p:cBhvr>
                                        <p:cTn id="16" dur="400" fill="hold"/>
                                        <p:tgtEl>
                                          <p:spTgt spid="24580"/>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4580"/>
                                        </p:tgtEl>
                                        <p:attrNameLst>
                                          <p:attrName>ppt_y</p:attrName>
                                        </p:attrNameLst>
                                      </p:cBhvr>
                                      <p:tavLst>
                                        <p:tav tm="0">
                                          <p:val>
                                            <p:strVal val="#ppt_y"/>
                                          </p:val>
                                        </p:tav>
                                        <p:tav tm="100000">
                                          <p:val>
                                            <p:strVal val="#ppt_y"/>
                                          </p:val>
                                        </p:tav>
                                      </p:tavLst>
                                    </p:anim>
                                    <p:anim calcmode="lin" valueType="num">
                                      <p:cBhvr>
                                        <p:cTn id="18" dur="400" fill="hold"/>
                                        <p:tgtEl>
                                          <p:spTgt spid="24580"/>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458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4580"/>
                                        </p:tgtEl>
                                      </p:cBhvr>
                                    </p:animEffect>
                                  </p:childTnLst>
                                </p:cTn>
                              </p:par>
                            </p:childTnLst>
                          </p:cTn>
                        </p:par>
                        <p:par>
                          <p:cTn id="21" fill="hold">
                            <p:stCondLst>
                              <p:cond delay="1240"/>
                            </p:stCondLst>
                            <p:childTnLst>
                              <p:par>
                                <p:cTn id="22" presetID="2" presetClass="entr" presetSubtype="4" fill="hold" grpId="0" nodeType="afterEffect">
                                  <p:stCondLst>
                                    <p:cond delay="0"/>
                                  </p:stCondLst>
                                  <p:childTnLst>
                                    <p:set>
                                      <p:cBhvr>
                                        <p:cTn id="23" dur="1" fill="hold">
                                          <p:stCondLst>
                                            <p:cond delay="0"/>
                                          </p:stCondLst>
                                        </p:cTn>
                                        <p:tgtEl>
                                          <p:spTgt spid="24589"/>
                                        </p:tgtEl>
                                        <p:attrNameLst>
                                          <p:attrName>style.visibility</p:attrName>
                                        </p:attrNameLst>
                                      </p:cBhvr>
                                      <p:to>
                                        <p:strVal val="visible"/>
                                      </p:to>
                                    </p:set>
                                    <p:anim calcmode="lin" valueType="num">
                                      <p:cBhvr additive="base">
                                        <p:cTn id="24" dur="500" fill="hold"/>
                                        <p:tgtEl>
                                          <p:spTgt spid="24589"/>
                                        </p:tgtEl>
                                        <p:attrNameLst>
                                          <p:attrName>ppt_x</p:attrName>
                                        </p:attrNameLst>
                                      </p:cBhvr>
                                      <p:tavLst>
                                        <p:tav tm="0">
                                          <p:val>
                                            <p:strVal val="#ppt_x"/>
                                          </p:val>
                                        </p:tav>
                                        <p:tav tm="100000">
                                          <p:val>
                                            <p:strVal val="#ppt_x"/>
                                          </p:val>
                                        </p:tav>
                                      </p:tavLst>
                                    </p:anim>
                                    <p:anim calcmode="lin" valueType="num">
                                      <p:cBhvr additive="base">
                                        <p:cTn id="25" dur="500" fill="hold"/>
                                        <p:tgtEl>
                                          <p:spTgt spid="24589"/>
                                        </p:tgtEl>
                                        <p:attrNameLst>
                                          <p:attrName>ppt_y</p:attrName>
                                        </p:attrNameLst>
                                      </p:cBhvr>
                                      <p:tavLst>
                                        <p:tav tm="0">
                                          <p:val>
                                            <p:strVal val="1+#ppt_h/2"/>
                                          </p:val>
                                        </p:tav>
                                        <p:tav tm="100000">
                                          <p:val>
                                            <p:strVal val="#ppt_y"/>
                                          </p:val>
                                        </p:tav>
                                      </p:tavLst>
                                    </p:anim>
                                  </p:childTnLst>
                                </p:cTn>
                              </p:par>
                            </p:childTnLst>
                          </p:cTn>
                        </p:par>
                        <p:par>
                          <p:cTn id="26" fill="hold">
                            <p:stCondLst>
                              <p:cond delay="1740"/>
                            </p:stCondLst>
                            <p:childTnLst>
                              <p:par>
                                <p:cTn id="27" presetID="22" presetClass="entr" presetSubtype="8" fill="hold" grpId="0" nodeType="afterEffect">
                                  <p:stCondLst>
                                    <p:cond delay="0"/>
                                  </p:stCondLst>
                                  <p:childTnLst>
                                    <p:set>
                                      <p:cBhvr>
                                        <p:cTn id="28" dur="1" fill="hold">
                                          <p:stCondLst>
                                            <p:cond delay="0"/>
                                          </p:stCondLst>
                                        </p:cTn>
                                        <p:tgtEl>
                                          <p:spTgt spid="24582"/>
                                        </p:tgtEl>
                                        <p:attrNameLst>
                                          <p:attrName>style.visibility</p:attrName>
                                        </p:attrNameLst>
                                      </p:cBhvr>
                                      <p:to>
                                        <p:strVal val="visible"/>
                                      </p:to>
                                    </p:set>
                                    <p:animEffect transition="in" filter="wipe(left)">
                                      <p:cBhvr>
                                        <p:cTn id="29" dur="500"/>
                                        <p:tgtEl>
                                          <p:spTgt spid="24582"/>
                                        </p:tgtEl>
                                      </p:cBhvr>
                                    </p:animEffect>
                                  </p:childTnLst>
                                </p:cTn>
                              </p:par>
                            </p:childTnLst>
                          </p:cTn>
                        </p:par>
                        <p:par>
                          <p:cTn id="30" fill="hold">
                            <p:stCondLst>
                              <p:cond delay="2240"/>
                            </p:stCondLst>
                            <p:childTnLst>
                              <p:par>
                                <p:cTn id="31" presetID="31" presetClass="entr" presetSubtype="0" fill="hold" grpId="0" nodeType="afterEffect">
                                  <p:stCondLst>
                                    <p:cond delay="0"/>
                                  </p:stCondLst>
                                  <p:childTnLst>
                                    <p:set>
                                      <p:cBhvr>
                                        <p:cTn id="32" dur="1" fill="hold">
                                          <p:stCondLst>
                                            <p:cond delay="0"/>
                                          </p:stCondLst>
                                        </p:cTn>
                                        <p:tgtEl>
                                          <p:spTgt spid="24585"/>
                                        </p:tgtEl>
                                        <p:attrNameLst>
                                          <p:attrName>style.visibility</p:attrName>
                                        </p:attrNameLst>
                                      </p:cBhvr>
                                      <p:to>
                                        <p:strVal val="visible"/>
                                      </p:to>
                                    </p:set>
                                    <p:anim calcmode="lin" valueType="num">
                                      <p:cBhvr>
                                        <p:cTn id="33" dur="1000" fill="hold"/>
                                        <p:tgtEl>
                                          <p:spTgt spid="24585"/>
                                        </p:tgtEl>
                                        <p:attrNameLst>
                                          <p:attrName>ppt_w</p:attrName>
                                        </p:attrNameLst>
                                      </p:cBhvr>
                                      <p:tavLst>
                                        <p:tav tm="0">
                                          <p:val>
                                            <p:fltVal val="0"/>
                                          </p:val>
                                        </p:tav>
                                        <p:tav tm="100000">
                                          <p:val>
                                            <p:strVal val="#ppt_w"/>
                                          </p:val>
                                        </p:tav>
                                      </p:tavLst>
                                    </p:anim>
                                    <p:anim calcmode="lin" valueType="num">
                                      <p:cBhvr>
                                        <p:cTn id="34" dur="1000" fill="hold"/>
                                        <p:tgtEl>
                                          <p:spTgt spid="24585"/>
                                        </p:tgtEl>
                                        <p:attrNameLst>
                                          <p:attrName>ppt_h</p:attrName>
                                        </p:attrNameLst>
                                      </p:cBhvr>
                                      <p:tavLst>
                                        <p:tav tm="0">
                                          <p:val>
                                            <p:fltVal val="0"/>
                                          </p:val>
                                        </p:tav>
                                        <p:tav tm="100000">
                                          <p:val>
                                            <p:strVal val="#ppt_h"/>
                                          </p:val>
                                        </p:tav>
                                      </p:tavLst>
                                    </p:anim>
                                    <p:anim calcmode="lin" valueType="num">
                                      <p:cBhvr>
                                        <p:cTn id="35" dur="1000" fill="hold"/>
                                        <p:tgtEl>
                                          <p:spTgt spid="24585"/>
                                        </p:tgtEl>
                                        <p:attrNameLst>
                                          <p:attrName>style.rotation</p:attrName>
                                        </p:attrNameLst>
                                      </p:cBhvr>
                                      <p:tavLst>
                                        <p:tav tm="0">
                                          <p:val>
                                            <p:fltVal val="90"/>
                                          </p:val>
                                        </p:tav>
                                        <p:tav tm="100000">
                                          <p:val>
                                            <p:fltVal val="0"/>
                                          </p:val>
                                        </p:tav>
                                      </p:tavLst>
                                    </p:anim>
                                    <p:animEffect transition="in" filter="fade">
                                      <p:cBhvr>
                                        <p:cTn id="36" dur="1000"/>
                                        <p:tgtEl>
                                          <p:spTgt spid="24585"/>
                                        </p:tgtEl>
                                      </p:cBhvr>
                                    </p:animEffect>
                                  </p:childTnLst>
                                </p:cTn>
                              </p:par>
                            </p:childTnLst>
                          </p:cTn>
                        </p:par>
                        <p:par>
                          <p:cTn id="37" fill="hold">
                            <p:stCondLst>
                              <p:cond delay="3240"/>
                            </p:stCondLst>
                            <p:childTnLst>
                              <p:par>
                                <p:cTn id="38" presetID="22" presetClass="entr" presetSubtype="1" fill="hold" grpId="0" nodeType="afterEffect">
                                  <p:stCondLst>
                                    <p:cond delay="0"/>
                                  </p:stCondLst>
                                  <p:childTnLst>
                                    <p:set>
                                      <p:cBhvr>
                                        <p:cTn id="39" dur="1" fill="hold">
                                          <p:stCondLst>
                                            <p:cond delay="0"/>
                                          </p:stCondLst>
                                        </p:cTn>
                                        <p:tgtEl>
                                          <p:spTgt spid="24584"/>
                                        </p:tgtEl>
                                        <p:attrNameLst>
                                          <p:attrName>style.visibility</p:attrName>
                                        </p:attrNameLst>
                                      </p:cBhvr>
                                      <p:to>
                                        <p:strVal val="visible"/>
                                      </p:to>
                                    </p:set>
                                    <p:animEffect transition="in" filter="wipe(up)">
                                      <p:cBhvr>
                                        <p:cTn id="40" dur="500"/>
                                        <p:tgtEl>
                                          <p:spTgt spid="24584"/>
                                        </p:tgtEl>
                                      </p:cBhvr>
                                    </p:animEffect>
                                  </p:childTnLst>
                                </p:cTn>
                              </p:par>
                            </p:childTnLst>
                          </p:cTn>
                        </p:par>
                        <p:par>
                          <p:cTn id="41" fill="hold">
                            <p:stCondLst>
                              <p:cond delay="3740"/>
                            </p:stCondLst>
                            <p:childTnLst>
                              <p:par>
                                <p:cTn id="42" presetID="31" presetClass="entr" presetSubtype="0" fill="hold" grpId="0" nodeType="afterEffect">
                                  <p:stCondLst>
                                    <p:cond delay="0"/>
                                  </p:stCondLst>
                                  <p:childTnLst>
                                    <p:set>
                                      <p:cBhvr>
                                        <p:cTn id="43" dur="1" fill="hold">
                                          <p:stCondLst>
                                            <p:cond delay="0"/>
                                          </p:stCondLst>
                                        </p:cTn>
                                        <p:tgtEl>
                                          <p:spTgt spid="24586"/>
                                        </p:tgtEl>
                                        <p:attrNameLst>
                                          <p:attrName>style.visibility</p:attrName>
                                        </p:attrNameLst>
                                      </p:cBhvr>
                                      <p:to>
                                        <p:strVal val="visible"/>
                                      </p:to>
                                    </p:set>
                                    <p:anim calcmode="lin" valueType="num">
                                      <p:cBhvr>
                                        <p:cTn id="44" dur="1000" fill="hold"/>
                                        <p:tgtEl>
                                          <p:spTgt spid="24586"/>
                                        </p:tgtEl>
                                        <p:attrNameLst>
                                          <p:attrName>ppt_w</p:attrName>
                                        </p:attrNameLst>
                                      </p:cBhvr>
                                      <p:tavLst>
                                        <p:tav tm="0">
                                          <p:val>
                                            <p:fltVal val="0"/>
                                          </p:val>
                                        </p:tav>
                                        <p:tav tm="100000">
                                          <p:val>
                                            <p:strVal val="#ppt_w"/>
                                          </p:val>
                                        </p:tav>
                                      </p:tavLst>
                                    </p:anim>
                                    <p:anim calcmode="lin" valueType="num">
                                      <p:cBhvr>
                                        <p:cTn id="45" dur="1000" fill="hold"/>
                                        <p:tgtEl>
                                          <p:spTgt spid="24586"/>
                                        </p:tgtEl>
                                        <p:attrNameLst>
                                          <p:attrName>ppt_h</p:attrName>
                                        </p:attrNameLst>
                                      </p:cBhvr>
                                      <p:tavLst>
                                        <p:tav tm="0">
                                          <p:val>
                                            <p:fltVal val="0"/>
                                          </p:val>
                                        </p:tav>
                                        <p:tav tm="100000">
                                          <p:val>
                                            <p:strVal val="#ppt_h"/>
                                          </p:val>
                                        </p:tav>
                                      </p:tavLst>
                                    </p:anim>
                                    <p:anim calcmode="lin" valueType="num">
                                      <p:cBhvr>
                                        <p:cTn id="46" dur="1000" fill="hold"/>
                                        <p:tgtEl>
                                          <p:spTgt spid="24586"/>
                                        </p:tgtEl>
                                        <p:attrNameLst>
                                          <p:attrName>style.rotation</p:attrName>
                                        </p:attrNameLst>
                                      </p:cBhvr>
                                      <p:tavLst>
                                        <p:tav tm="0">
                                          <p:val>
                                            <p:fltVal val="90"/>
                                          </p:val>
                                        </p:tav>
                                        <p:tav tm="100000">
                                          <p:val>
                                            <p:fltVal val="0"/>
                                          </p:val>
                                        </p:tav>
                                      </p:tavLst>
                                    </p:anim>
                                    <p:animEffect transition="in" filter="fade">
                                      <p:cBhvr>
                                        <p:cTn id="47" dur="1000"/>
                                        <p:tgtEl>
                                          <p:spTgt spid="24586"/>
                                        </p:tgtEl>
                                      </p:cBhvr>
                                    </p:animEffect>
                                  </p:childTnLst>
                                </p:cTn>
                              </p:par>
                            </p:childTnLst>
                          </p:cTn>
                        </p:par>
                        <p:par>
                          <p:cTn id="48" fill="hold">
                            <p:stCondLst>
                              <p:cond delay="4740"/>
                            </p:stCondLst>
                            <p:childTnLst>
                              <p:par>
                                <p:cTn id="49" presetID="22" presetClass="entr" presetSubtype="2" fill="hold" grpId="0" nodeType="afterEffect">
                                  <p:stCondLst>
                                    <p:cond delay="0"/>
                                  </p:stCondLst>
                                  <p:childTnLst>
                                    <p:set>
                                      <p:cBhvr>
                                        <p:cTn id="50" dur="1" fill="hold">
                                          <p:stCondLst>
                                            <p:cond delay="0"/>
                                          </p:stCondLst>
                                        </p:cTn>
                                        <p:tgtEl>
                                          <p:spTgt spid="24583"/>
                                        </p:tgtEl>
                                        <p:attrNameLst>
                                          <p:attrName>style.visibility</p:attrName>
                                        </p:attrNameLst>
                                      </p:cBhvr>
                                      <p:to>
                                        <p:strVal val="visible"/>
                                      </p:to>
                                    </p:set>
                                    <p:animEffect transition="in" filter="wipe(right)">
                                      <p:cBhvr>
                                        <p:cTn id="51" dur="500"/>
                                        <p:tgtEl>
                                          <p:spTgt spid="24583"/>
                                        </p:tgtEl>
                                      </p:cBhvr>
                                    </p:animEffect>
                                  </p:childTnLst>
                                </p:cTn>
                              </p:par>
                            </p:childTnLst>
                          </p:cTn>
                        </p:par>
                        <p:par>
                          <p:cTn id="52" fill="hold">
                            <p:stCondLst>
                              <p:cond delay="5240"/>
                            </p:stCondLst>
                            <p:childTnLst>
                              <p:par>
                                <p:cTn id="53" presetID="31" presetClass="entr" presetSubtype="0" fill="hold" grpId="0" nodeType="afterEffect">
                                  <p:stCondLst>
                                    <p:cond delay="0"/>
                                  </p:stCondLst>
                                  <p:childTnLst>
                                    <p:set>
                                      <p:cBhvr>
                                        <p:cTn id="54" dur="1" fill="hold">
                                          <p:stCondLst>
                                            <p:cond delay="0"/>
                                          </p:stCondLst>
                                        </p:cTn>
                                        <p:tgtEl>
                                          <p:spTgt spid="24587"/>
                                        </p:tgtEl>
                                        <p:attrNameLst>
                                          <p:attrName>style.visibility</p:attrName>
                                        </p:attrNameLst>
                                      </p:cBhvr>
                                      <p:to>
                                        <p:strVal val="visible"/>
                                      </p:to>
                                    </p:set>
                                    <p:anim calcmode="lin" valueType="num">
                                      <p:cBhvr>
                                        <p:cTn id="55" dur="1000" fill="hold"/>
                                        <p:tgtEl>
                                          <p:spTgt spid="24587"/>
                                        </p:tgtEl>
                                        <p:attrNameLst>
                                          <p:attrName>ppt_w</p:attrName>
                                        </p:attrNameLst>
                                      </p:cBhvr>
                                      <p:tavLst>
                                        <p:tav tm="0">
                                          <p:val>
                                            <p:fltVal val="0"/>
                                          </p:val>
                                        </p:tav>
                                        <p:tav tm="100000">
                                          <p:val>
                                            <p:strVal val="#ppt_w"/>
                                          </p:val>
                                        </p:tav>
                                      </p:tavLst>
                                    </p:anim>
                                    <p:anim calcmode="lin" valueType="num">
                                      <p:cBhvr>
                                        <p:cTn id="56" dur="1000" fill="hold"/>
                                        <p:tgtEl>
                                          <p:spTgt spid="24587"/>
                                        </p:tgtEl>
                                        <p:attrNameLst>
                                          <p:attrName>ppt_h</p:attrName>
                                        </p:attrNameLst>
                                      </p:cBhvr>
                                      <p:tavLst>
                                        <p:tav tm="0">
                                          <p:val>
                                            <p:fltVal val="0"/>
                                          </p:val>
                                        </p:tav>
                                        <p:tav tm="100000">
                                          <p:val>
                                            <p:strVal val="#ppt_h"/>
                                          </p:val>
                                        </p:tav>
                                      </p:tavLst>
                                    </p:anim>
                                    <p:anim calcmode="lin" valueType="num">
                                      <p:cBhvr>
                                        <p:cTn id="57" dur="1000" fill="hold"/>
                                        <p:tgtEl>
                                          <p:spTgt spid="24587"/>
                                        </p:tgtEl>
                                        <p:attrNameLst>
                                          <p:attrName>style.rotation</p:attrName>
                                        </p:attrNameLst>
                                      </p:cBhvr>
                                      <p:tavLst>
                                        <p:tav tm="0">
                                          <p:val>
                                            <p:fltVal val="90"/>
                                          </p:val>
                                        </p:tav>
                                        <p:tav tm="100000">
                                          <p:val>
                                            <p:fltVal val="0"/>
                                          </p:val>
                                        </p:tav>
                                      </p:tavLst>
                                    </p:anim>
                                    <p:animEffect transition="in" filter="fade">
                                      <p:cBhvr>
                                        <p:cTn id="58" dur="1000"/>
                                        <p:tgtEl>
                                          <p:spTgt spid="24587"/>
                                        </p:tgtEl>
                                      </p:cBhvr>
                                    </p:animEffect>
                                  </p:childTnLst>
                                </p:cTn>
                              </p:par>
                            </p:childTnLst>
                          </p:cTn>
                        </p:par>
                        <p:par>
                          <p:cTn id="59" fill="hold">
                            <p:stCondLst>
                              <p:cond delay="6240"/>
                            </p:stCondLst>
                            <p:childTnLst>
                              <p:par>
                                <p:cTn id="60" presetID="22" presetClass="entr" presetSubtype="4" fill="hold" grpId="0" nodeType="afterEffect">
                                  <p:stCondLst>
                                    <p:cond delay="0"/>
                                  </p:stCondLst>
                                  <p:childTnLst>
                                    <p:set>
                                      <p:cBhvr>
                                        <p:cTn id="61" dur="1" fill="hold">
                                          <p:stCondLst>
                                            <p:cond delay="0"/>
                                          </p:stCondLst>
                                        </p:cTn>
                                        <p:tgtEl>
                                          <p:spTgt spid="24581"/>
                                        </p:tgtEl>
                                        <p:attrNameLst>
                                          <p:attrName>style.visibility</p:attrName>
                                        </p:attrNameLst>
                                      </p:cBhvr>
                                      <p:to>
                                        <p:strVal val="visible"/>
                                      </p:to>
                                    </p:set>
                                    <p:animEffect transition="in" filter="wipe(down)">
                                      <p:cBhvr>
                                        <p:cTn id="62" dur="500"/>
                                        <p:tgtEl>
                                          <p:spTgt spid="24581"/>
                                        </p:tgtEl>
                                      </p:cBhvr>
                                    </p:animEffect>
                                  </p:childTnLst>
                                </p:cTn>
                              </p:par>
                            </p:childTnLst>
                          </p:cTn>
                        </p:par>
                        <p:par>
                          <p:cTn id="63" fill="hold">
                            <p:stCondLst>
                              <p:cond delay="6740"/>
                            </p:stCondLst>
                            <p:childTnLst>
                              <p:par>
                                <p:cTn id="64" presetID="31" presetClass="entr" presetSubtype="0" fill="hold" grpId="0" nodeType="afterEffect">
                                  <p:stCondLst>
                                    <p:cond delay="0"/>
                                  </p:stCondLst>
                                  <p:childTnLst>
                                    <p:set>
                                      <p:cBhvr>
                                        <p:cTn id="65" dur="1" fill="hold">
                                          <p:stCondLst>
                                            <p:cond delay="0"/>
                                          </p:stCondLst>
                                        </p:cTn>
                                        <p:tgtEl>
                                          <p:spTgt spid="24588"/>
                                        </p:tgtEl>
                                        <p:attrNameLst>
                                          <p:attrName>style.visibility</p:attrName>
                                        </p:attrNameLst>
                                      </p:cBhvr>
                                      <p:to>
                                        <p:strVal val="visible"/>
                                      </p:to>
                                    </p:set>
                                    <p:anim calcmode="lin" valueType="num">
                                      <p:cBhvr>
                                        <p:cTn id="66" dur="1000" fill="hold"/>
                                        <p:tgtEl>
                                          <p:spTgt spid="24588"/>
                                        </p:tgtEl>
                                        <p:attrNameLst>
                                          <p:attrName>ppt_w</p:attrName>
                                        </p:attrNameLst>
                                      </p:cBhvr>
                                      <p:tavLst>
                                        <p:tav tm="0">
                                          <p:val>
                                            <p:fltVal val="0"/>
                                          </p:val>
                                        </p:tav>
                                        <p:tav tm="100000">
                                          <p:val>
                                            <p:strVal val="#ppt_w"/>
                                          </p:val>
                                        </p:tav>
                                      </p:tavLst>
                                    </p:anim>
                                    <p:anim calcmode="lin" valueType="num">
                                      <p:cBhvr>
                                        <p:cTn id="67" dur="1000" fill="hold"/>
                                        <p:tgtEl>
                                          <p:spTgt spid="24588"/>
                                        </p:tgtEl>
                                        <p:attrNameLst>
                                          <p:attrName>ppt_h</p:attrName>
                                        </p:attrNameLst>
                                      </p:cBhvr>
                                      <p:tavLst>
                                        <p:tav tm="0">
                                          <p:val>
                                            <p:fltVal val="0"/>
                                          </p:val>
                                        </p:tav>
                                        <p:tav tm="100000">
                                          <p:val>
                                            <p:strVal val="#ppt_h"/>
                                          </p:val>
                                        </p:tav>
                                      </p:tavLst>
                                    </p:anim>
                                    <p:anim calcmode="lin" valueType="num">
                                      <p:cBhvr>
                                        <p:cTn id="68" dur="1000" fill="hold"/>
                                        <p:tgtEl>
                                          <p:spTgt spid="24588"/>
                                        </p:tgtEl>
                                        <p:attrNameLst>
                                          <p:attrName>style.rotation</p:attrName>
                                        </p:attrNameLst>
                                      </p:cBhvr>
                                      <p:tavLst>
                                        <p:tav tm="0">
                                          <p:val>
                                            <p:fltVal val="90"/>
                                          </p:val>
                                        </p:tav>
                                        <p:tav tm="100000">
                                          <p:val>
                                            <p:fltVal val="0"/>
                                          </p:val>
                                        </p:tav>
                                      </p:tavLst>
                                    </p:anim>
                                    <p:animEffect transition="in" filter="fade">
                                      <p:cBhvr>
                                        <p:cTn id="69" dur="1000"/>
                                        <p:tgtEl>
                                          <p:spTgt spid="24588"/>
                                        </p:tgtEl>
                                      </p:cBhvr>
                                    </p:animEffect>
                                  </p:childTnLst>
                                </p:cTn>
                              </p:par>
                            </p:childTnLst>
                          </p:cTn>
                        </p:par>
                        <p:par>
                          <p:cTn id="70" fill="hold">
                            <p:stCondLst>
                              <p:cond delay="7740"/>
                            </p:stCondLst>
                            <p:childTnLst>
                              <p:par>
                                <p:cTn id="71" presetID="31" presetClass="entr" presetSubtype="0" fill="hold" grpId="0" nodeType="afterEffect">
                                  <p:stCondLst>
                                    <p:cond delay="0"/>
                                  </p:stCondLst>
                                  <p:childTnLst>
                                    <p:set>
                                      <p:cBhvr>
                                        <p:cTn id="72" dur="1" fill="hold">
                                          <p:stCondLst>
                                            <p:cond delay="0"/>
                                          </p:stCondLst>
                                        </p:cTn>
                                        <p:tgtEl>
                                          <p:spTgt spid="24591"/>
                                        </p:tgtEl>
                                        <p:attrNameLst>
                                          <p:attrName>style.visibility</p:attrName>
                                        </p:attrNameLst>
                                      </p:cBhvr>
                                      <p:to>
                                        <p:strVal val="visible"/>
                                      </p:to>
                                    </p:set>
                                    <p:anim calcmode="lin" valueType="num">
                                      <p:cBhvr>
                                        <p:cTn id="73" dur="1000" fill="hold"/>
                                        <p:tgtEl>
                                          <p:spTgt spid="24591"/>
                                        </p:tgtEl>
                                        <p:attrNameLst>
                                          <p:attrName>ppt_w</p:attrName>
                                        </p:attrNameLst>
                                      </p:cBhvr>
                                      <p:tavLst>
                                        <p:tav tm="0">
                                          <p:val>
                                            <p:fltVal val="0"/>
                                          </p:val>
                                        </p:tav>
                                        <p:tav tm="100000">
                                          <p:val>
                                            <p:strVal val="#ppt_w"/>
                                          </p:val>
                                        </p:tav>
                                      </p:tavLst>
                                    </p:anim>
                                    <p:anim calcmode="lin" valueType="num">
                                      <p:cBhvr>
                                        <p:cTn id="74" dur="1000" fill="hold"/>
                                        <p:tgtEl>
                                          <p:spTgt spid="24591"/>
                                        </p:tgtEl>
                                        <p:attrNameLst>
                                          <p:attrName>ppt_h</p:attrName>
                                        </p:attrNameLst>
                                      </p:cBhvr>
                                      <p:tavLst>
                                        <p:tav tm="0">
                                          <p:val>
                                            <p:fltVal val="0"/>
                                          </p:val>
                                        </p:tav>
                                        <p:tav tm="100000">
                                          <p:val>
                                            <p:strVal val="#ppt_h"/>
                                          </p:val>
                                        </p:tav>
                                      </p:tavLst>
                                    </p:anim>
                                    <p:anim calcmode="lin" valueType="num">
                                      <p:cBhvr>
                                        <p:cTn id="75" dur="1000" fill="hold"/>
                                        <p:tgtEl>
                                          <p:spTgt spid="24591"/>
                                        </p:tgtEl>
                                        <p:attrNameLst>
                                          <p:attrName>style.rotation</p:attrName>
                                        </p:attrNameLst>
                                      </p:cBhvr>
                                      <p:tavLst>
                                        <p:tav tm="0">
                                          <p:val>
                                            <p:fltVal val="90"/>
                                          </p:val>
                                        </p:tav>
                                        <p:tav tm="100000">
                                          <p:val>
                                            <p:fltVal val="0"/>
                                          </p:val>
                                        </p:tav>
                                      </p:tavLst>
                                    </p:anim>
                                    <p:animEffect transition="in" filter="fade">
                                      <p:cBhvr>
                                        <p:cTn id="76" dur="1000"/>
                                        <p:tgtEl>
                                          <p:spTgt spid="24591"/>
                                        </p:tgtEl>
                                      </p:cBhvr>
                                    </p:animEffect>
                                  </p:childTnLst>
                                </p:cTn>
                              </p:par>
                            </p:childTnLst>
                          </p:cTn>
                        </p:par>
                        <p:par>
                          <p:cTn id="77" fill="hold">
                            <p:stCondLst>
                              <p:cond delay="8740"/>
                            </p:stCondLst>
                            <p:childTnLst>
                              <p:par>
                                <p:cTn id="78" presetID="22" presetClass="entr" presetSubtype="1" fill="hold" grpId="0" nodeType="afterEffect">
                                  <p:stCondLst>
                                    <p:cond delay="0"/>
                                  </p:stCondLst>
                                  <p:childTnLst>
                                    <p:set>
                                      <p:cBhvr>
                                        <p:cTn id="79" dur="1" fill="hold">
                                          <p:stCondLst>
                                            <p:cond delay="0"/>
                                          </p:stCondLst>
                                        </p:cTn>
                                        <p:tgtEl>
                                          <p:spTgt spid="24590"/>
                                        </p:tgtEl>
                                        <p:attrNameLst>
                                          <p:attrName>style.visibility</p:attrName>
                                        </p:attrNameLst>
                                      </p:cBhvr>
                                      <p:to>
                                        <p:strVal val="visible"/>
                                      </p:to>
                                    </p:set>
                                    <p:animEffect transition="in" filter="wipe(up)">
                                      <p:cBhvr>
                                        <p:cTn id="80" dur="500"/>
                                        <p:tgtEl>
                                          <p:spTgt spid="24590"/>
                                        </p:tgtEl>
                                      </p:cBhvr>
                                    </p:animEffect>
                                  </p:childTnLst>
                                </p:cTn>
                              </p:par>
                            </p:childTnLst>
                          </p:cTn>
                        </p:par>
                        <p:par>
                          <p:cTn id="81" fill="hold">
                            <p:stCondLst>
                              <p:cond delay="9240"/>
                            </p:stCondLst>
                            <p:childTnLst>
                              <p:par>
                                <p:cTn id="82" presetID="52" presetClass="entr" presetSubtype="0" fill="hold" grpId="0" nodeType="afterEffect">
                                  <p:stCondLst>
                                    <p:cond delay="0"/>
                                  </p:stCondLst>
                                  <p:childTnLst>
                                    <p:set>
                                      <p:cBhvr>
                                        <p:cTn id="83" dur="1" fill="hold">
                                          <p:stCondLst>
                                            <p:cond delay="0"/>
                                          </p:stCondLst>
                                        </p:cTn>
                                        <p:tgtEl>
                                          <p:spTgt spid="24592"/>
                                        </p:tgtEl>
                                        <p:attrNameLst>
                                          <p:attrName>style.visibility</p:attrName>
                                        </p:attrNameLst>
                                      </p:cBhvr>
                                      <p:to>
                                        <p:strVal val="visible"/>
                                      </p:to>
                                    </p:set>
                                    <p:animScale>
                                      <p:cBhvr>
                                        <p:cTn id="84" dur="1000" decel="50000" fill="hold">
                                          <p:stCondLst>
                                            <p:cond delay="0"/>
                                          </p:stCondLst>
                                        </p:cTn>
                                        <p:tgtEl>
                                          <p:spTgt spid="245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5" dur="1000" decel="50000" fill="hold">
                                          <p:stCondLst>
                                            <p:cond delay="0"/>
                                          </p:stCondLst>
                                        </p:cTn>
                                        <p:tgtEl>
                                          <p:spTgt spid="24592"/>
                                        </p:tgtEl>
                                        <p:attrNameLst>
                                          <p:attrName>ppt_x</p:attrName>
                                          <p:attrName>ppt_y</p:attrName>
                                        </p:attrNameLst>
                                      </p:cBhvr>
                                      <p:rCtr x="0" y="0"/>
                                    </p:animMotion>
                                    <p:animEffect transition="in" filter="fade">
                                      <p:cBhvr>
                                        <p:cTn id="86" dur="1000"/>
                                        <p:tgtEl>
                                          <p:spTgt spid="24592"/>
                                        </p:tgtEl>
                                      </p:cBhvr>
                                    </p:animEffect>
                                  </p:childTnLst>
                                </p:cTn>
                              </p:par>
                            </p:childTnLst>
                          </p:cTn>
                        </p:par>
                        <p:par>
                          <p:cTn id="87" fill="hold">
                            <p:stCondLst>
                              <p:cond delay="10240"/>
                            </p:stCondLst>
                            <p:childTnLst>
                              <p:par>
                                <p:cTn id="88" presetID="26" presetClass="emph" presetSubtype="0" fill="hold" grpId="1" nodeType="afterEffect">
                                  <p:stCondLst>
                                    <p:cond delay="0"/>
                                  </p:stCondLst>
                                  <p:childTnLst>
                                    <p:animEffect transition="out" filter="fade">
                                      <p:cBhvr>
                                        <p:cTn id="89" dur="300" tmFilter="0, 0; .2, .5; .8, .5; 1, 0"/>
                                        <p:tgtEl>
                                          <p:spTgt spid="24591"/>
                                        </p:tgtEl>
                                      </p:cBhvr>
                                    </p:animEffect>
                                    <p:animScale>
                                      <p:cBhvr>
                                        <p:cTn id="90" dur="150" autoRev="1" fill="hold"/>
                                        <p:tgtEl>
                                          <p:spTgt spid="2459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autoUpdateAnimBg="0"/>
      <p:bldP spid="24580" grpId="0" autoUpdateAnimBg="0"/>
      <p:bldP spid="24581" grpId="0" animBg="1"/>
      <p:bldP spid="24582" grpId="0" animBg="1"/>
      <p:bldP spid="24583" grpId="0" animBg="1"/>
      <p:bldP spid="24584" grpId="0" animBg="1"/>
      <p:bldP spid="24585" grpId="0" autoUpdateAnimBg="0"/>
      <p:bldP spid="24586" grpId="0" autoUpdateAnimBg="0"/>
      <p:bldP spid="24587" grpId="0" autoUpdateAnimBg="0"/>
      <p:bldP spid="24588" grpId="0" autoUpdateAnimBg="0"/>
      <p:bldP spid="24589" grpId="0" autoUpdateAnimBg="0"/>
      <p:bldP spid="24590" grpId="0" autoUpdateAnimBg="0"/>
      <p:bldP spid="24591" grpId="0" animBg="1"/>
      <p:bldP spid="24591" grpId="1" animBg="1"/>
      <p:bldP spid="245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7170"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7171"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2"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3"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a:solidFill>
                  <a:srgbClr val="FFFFFF"/>
                </a:solidFill>
              </a:rPr>
              <a:t>目录</a:t>
            </a:r>
            <a:endParaRPr lang="zh-CN" altLang="en-US" sz="2400">
              <a:solidFill>
                <a:srgbClr val="FFFFFF"/>
              </a:solidFill>
            </a:endParaRPr>
          </a:p>
        </p:txBody>
      </p:sp>
      <p:sp>
        <p:nvSpPr>
          <p:cNvPr id="7174"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a:solidFill>
                  <a:srgbClr val="FFFFFF"/>
                </a:solidFill>
              </a:rPr>
              <a:t>C</a:t>
            </a:r>
            <a:r>
              <a:rPr lang="zh-CN" altLang="en-US" sz="1400">
                <a:solidFill>
                  <a:srgbClr val="FFFFFF"/>
                </a:solidFill>
              </a:rPr>
              <a:t>ontents</a:t>
            </a:r>
            <a:endParaRPr lang="zh-CN" altLang="en-US" sz="1400">
              <a:solidFill>
                <a:srgbClr val="FFFFFF"/>
              </a:solidFill>
            </a:endParaRPr>
          </a:p>
        </p:txBody>
      </p:sp>
      <p:grpSp>
        <p:nvGrpSpPr>
          <p:cNvPr id="7175" name="Group 21"/>
          <p:cNvGrpSpPr/>
          <p:nvPr/>
        </p:nvGrpSpPr>
        <p:grpSpPr bwMode="auto">
          <a:xfrm>
            <a:off x="0" y="6715125"/>
            <a:ext cx="12196763" cy="142875"/>
            <a:chOff x="0" y="0"/>
            <a:chExt cx="7634" cy="89"/>
          </a:xfrm>
        </p:grpSpPr>
        <p:sp>
          <p:nvSpPr>
            <p:cNvPr id="7198"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0"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1"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sp>
        <p:nvSpPr>
          <p:cNvPr id="7181" name="TextBox 80"/>
          <p:cNvSpPr txBox="1">
            <a:spLocks noChangeArrowheads="1"/>
          </p:cNvSpPr>
          <p:nvPr/>
        </p:nvSpPr>
        <p:spPr bwMode="auto">
          <a:xfrm>
            <a:off x="5373688" y="137001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请输入第一部分标题</a:t>
            </a:r>
            <a:endParaRPr lang="zh-CN" altLang="en-US" sz="3200">
              <a:solidFill>
                <a:srgbClr val="FFFFFF"/>
              </a:solidFill>
              <a:latin typeface="微软雅黑" panose="020B0503020204020204" pitchFamily="34" charset="-122"/>
            </a:endParaRPr>
          </a:p>
        </p:txBody>
      </p:sp>
      <p:sp>
        <p:nvSpPr>
          <p:cNvPr id="7182" name="TextBox 83"/>
          <p:cNvSpPr txBox="1">
            <a:spLocks noChangeArrowheads="1"/>
          </p:cNvSpPr>
          <p:nvPr/>
        </p:nvSpPr>
        <p:spPr bwMode="auto">
          <a:xfrm>
            <a:off x="5373688" y="2422525"/>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请输入第二部分标题</a:t>
            </a:r>
            <a:endParaRPr lang="zh-CN" altLang="en-US" sz="3200">
              <a:solidFill>
                <a:srgbClr val="FFFFFF"/>
              </a:solidFill>
              <a:latin typeface="微软雅黑" panose="020B0503020204020204" pitchFamily="34" charset="-122"/>
            </a:endParaRPr>
          </a:p>
        </p:txBody>
      </p:sp>
      <p:sp>
        <p:nvSpPr>
          <p:cNvPr id="7183" name="TextBox 84"/>
          <p:cNvSpPr txBox="1">
            <a:spLocks noChangeArrowheads="1"/>
          </p:cNvSpPr>
          <p:nvPr/>
        </p:nvSpPr>
        <p:spPr bwMode="auto">
          <a:xfrm>
            <a:off x="5373688" y="3532188"/>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请输入第三部分标题</a:t>
            </a:r>
            <a:endParaRPr lang="zh-CN" altLang="en-US" sz="3200">
              <a:solidFill>
                <a:srgbClr val="FFFFFF"/>
              </a:solidFill>
              <a:latin typeface="微软雅黑" panose="020B0503020204020204" pitchFamily="34" charset="-122"/>
            </a:endParaRPr>
          </a:p>
        </p:txBody>
      </p:sp>
      <p:sp>
        <p:nvSpPr>
          <p:cNvPr id="7184" name="TextBox 85"/>
          <p:cNvSpPr txBox="1">
            <a:spLocks noChangeArrowheads="1"/>
          </p:cNvSpPr>
          <p:nvPr/>
        </p:nvSpPr>
        <p:spPr bwMode="auto">
          <a:xfrm>
            <a:off x="5373688" y="453866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请输入第四部分标题</a:t>
            </a:r>
            <a:endParaRPr lang="zh-CN" altLang="en-US" sz="3200">
              <a:solidFill>
                <a:srgbClr val="FFFFFF"/>
              </a:solidFill>
              <a:latin typeface="微软雅黑" panose="020B0503020204020204" pitchFamily="34" charset="-122"/>
            </a:endParaRPr>
          </a:p>
        </p:txBody>
      </p:sp>
      <p:sp>
        <p:nvSpPr>
          <p:cNvPr id="7185" name="TextBox 86"/>
          <p:cNvSpPr txBox="1">
            <a:spLocks noChangeArrowheads="1"/>
          </p:cNvSpPr>
          <p:nvPr/>
        </p:nvSpPr>
        <p:spPr bwMode="auto">
          <a:xfrm>
            <a:off x="5373688" y="5649913"/>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请输入第五部分标题</a:t>
            </a:r>
            <a:endParaRPr lang="zh-CN" altLang="en-US" sz="3200">
              <a:solidFill>
                <a:srgbClr val="FFFFFF"/>
              </a:solidFill>
              <a:latin typeface="微软雅黑" panose="020B0503020204020204" pitchFamily="34" charset="-122"/>
            </a:endParaRPr>
          </a:p>
        </p:txBody>
      </p:sp>
      <p:pic>
        <p:nvPicPr>
          <p:cNvPr id="7186" name="Picture 3" descr="F:\快盘\WPS上传PPT\互联网生活\导出\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3654425"/>
            <a:ext cx="5218113"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7" name="组合 49"/>
          <p:cNvGrpSpPr/>
          <p:nvPr/>
        </p:nvGrpSpPr>
        <p:grpSpPr bwMode="auto">
          <a:xfrm>
            <a:off x="4594225" y="5705475"/>
            <a:ext cx="584200" cy="558800"/>
            <a:chOff x="0" y="0"/>
            <a:chExt cx="650875" cy="622300"/>
          </a:xfrm>
        </p:grpSpPr>
        <p:sp>
          <p:nvSpPr>
            <p:cNvPr id="4" name="Oval 8"/>
            <p:cNvSpPr>
              <a:spLocks noChangeArrowheads="1"/>
            </p:cNvSpPr>
            <p:nvPr/>
          </p:nvSpPr>
          <p:spPr bwMode="auto">
            <a:xfrm>
              <a:off x="0" y="0"/>
              <a:ext cx="650875" cy="6223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7" name="Freeform 9"/>
            <p:cNvSpPr>
              <a:spLocks noEditPoints="1"/>
            </p:cNvSpPr>
            <p:nvPr/>
          </p:nvSpPr>
          <p:spPr bwMode="auto">
            <a:xfrm>
              <a:off x="100013" y="115887"/>
              <a:ext cx="460375" cy="374650"/>
            </a:xfrm>
            <a:custGeom>
              <a:avLst/>
              <a:gdLst>
                <a:gd name="T0" fmla="*/ 233362697 w 563"/>
                <a:gd name="T1" fmla="*/ 61530799 h 480"/>
                <a:gd name="T2" fmla="*/ 225339252 w 563"/>
                <a:gd name="T3" fmla="*/ 79806694 h 480"/>
                <a:gd name="T4" fmla="*/ 213303267 w 563"/>
                <a:gd name="T5" fmla="*/ 88336226 h 480"/>
                <a:gd name="T6" fmla="*/ 204610929 w 563"/>
                <a:gd name="T7" fmla="*/ 91381818 h 480"/>
                <a:gd name="T8" fmla="*/ 193911913 w 563"/>
                <a:gd name="T9" fmla="*/ 91991405 h 480"/>
                <a:gd name="T10" fmla="*/ 177864205 w 563"/>
                <a:gd name="T11" fmla="*/ 87117052 h 480"/>
                <a:gd name="T12" fmla="*/ 167165188 w 563"/>
                <a:gd name="T13" fmla="*/ 78588301 h 480"/>
                <a:gd name="T14" fmla="*/ 160478711 w 563"/>
                <a:gd name="T15" fmla="*/ 65185978 h 480"/>
                <a:gd name="T16" fmla="*/ 159810636 w 563"/>
                <a:gd name="T17" fmla="*/ 55438053 h 480"/>
                <a:gd name="T18" fmla="*/ 164491252 w 563"/>
                <a:gd name="T19" fmla="*/ 41426143 h 480"/>
                <a:gd name="T20" fmla="*/ 173183589 w 563"/>
                <a:gd name="T21" fmla="*/ 31678999 h 480"/>
                <a:gd name="T22" fmla="*/ 187225436 w 563"/>
                <a:gd name="T23" fmla="*/ 25587034 h 480"/>
                <a:gd name="T24" fmla="*/ 197923635 w 563"/>
                <a:gd name="T25" fmla="*/ 24368641 h 480"/>
                <a:gd name="T26" fmla="*/ 211297406 w 563"/>
                <a:gd name="T27" fmla="*/ 26805427 h 480"/>
                <a:gd name="T28" fmla="*/ 224670359 w 563"/>
                <a:gd name="T29" fmla="*/ 35943765 h 480"/>
                <a:gd name="T30" fmla="*/ 232025729 w 563"/>
                <a:gd name="T31" fmla="*/ 47518889 h 480"/>
                <a:gd name="T32" fmla="*/ 244730607 w 563"/>
                <a:gd name="T33" fmla="*/ 40817337 h 480"/>
                <a:gd name="T34" fmla="*/ 151786373 w 563"/>
                <a:gd name="T35" fmla="*/ 16448696 h 480"/>
                <a:gd name="T36" fmla="*/ 176526419 w 563"/>
                <a:gd name="T37" fmla="*/ 101128962 h 480"/>
                <a:gd name="T38" fmla="*/ 260778315 w 563"/>
                <a:gd name="T39" fmla="*/ 58484426 h 480"/>
                <a:gd name="T40" fmla="*/ 176526419 w 563"/>
                <a:gd name="T41" fmla="*/ 208350670 h 480"/>
                <a:gd name="T42" fmla="*/ 153123342 w 563"/>
                <a:gd name="T43" fmla="*/ 236984077 h 480"/>
                <a:gd name="T44" fmla="*/ 128383296 w 563"/>
                <a:gd name="T45" fmla="*/ 247340027 h 480"/>
                <a:gd name="T46" fmla="*/ 111666696 w 563"/>
                <a:gd name="T47" fmla="*/ 248559201 h 480"/>
                <a:gd name="T48" fmla="*/ 92944234 w 563"/>
                <a:gd name="T49" fmla="*/ 245512828 h 480"/>
                <a:gd name="T50" fmla="*/ 66866402 w 563"/>
                <a:gd name="T51" fmla="*/ 230282525 h 480"/>
                <a:gd name="T52" fmla="*/ 53492631 w 563"/>
                <a:gd name="T53" fmla="*/ 211397043 h 480"/>
                <a:gd name="T54" fmla="*/ 48143940 w 563"/>
                <a:gd name="T55" fmla="*/ 185810009 h 480"/>
                <a:gd name="T56" fmla="*/ 51486770 w 563"/>
                <a:gd name="T57" fmla="*/ 168751726 h 480"/>
                <a:gd name="T58" fmla="*/ 66197509 w 563"/>
                <a:gd name="T59" fmla="*/ 146820652 h 480"/>
                <a:gd name="T60" fmla="*/ 86257757 w 563"/>
                <a:gd name="T61" fmla="*/ 133417548 h 480"/>
                <a:gd name="T62" fmla="*/ 113672557 w 563"/>
                <a:gd name="T63" fmla="*/ 127934389 h 480"/>
                <a:gd name="T64" fmla="*/ 133063912 w 563"/>
                <a:gd name="T65" fmla="*/ 130371175 h 480"/>
                <a:gd name="T66" fmla="*/ 154461128 w 563"/>
                <a:gd name="T67" fmla="*/ 140119100 h 480"/>
                <a:gd name="T68" fmla="*/ 173183589 w 563"/>
                <a:gd name="T69" fmla="*/ 160832562 h 480"/>
                <a:gd name="T70" fmla="*/ 180538959 w 563"/>
                <a:gd name="T71" fmla="*/ 183982029 h 480"/>
                <a:gd name="T72" fmla="*/ 205947898 w 563"/>
                <a:gd name="T73" fmla="*/ 177281258 h 480"/>
                <a:gd name="T74" fmla="*/ 56836278 w 563"/>
                <a:gd name="T75" fmla="*/ 98083370 h 480"/>
                <a:gd name="T76" fmla="*/ 58173247 w 563"/>
                <a:gd name="T77" fmla="*/ 254651166 h 480"/>
                <a:gd name="T78" fmla="*/ 224670359 w 563"/>
                <a:gd name="T79" fmla="*/ 215052222 h 480"/>
                <a:gd name="T80" fmla="*/ 339680702 w 563"/>
                <a:gd name="T81" fmla="*/ 174843691 h 480"/>
                <a:gd name="T82" fmla="*/ 323632177 w 563"/>
                <a:gd name="T83" fmla="*/ 194948347 h 480"/>
                <a:gd name="T84" fmla="*/ 306247501 w 563"/>
                <a:gd name="T85" fmla="*/ 202258705 h 480"/>
                <a:gd name="T86" fmla="*/ 294211516 w 563"/>
                <a:gd name="T87" fmla="*/ 202867511 h 480"/>
                <a:gd name="T88" fmla="*/ 281506638 w 563"/>
                <a:gd name="T89" fmla="*/ 201040312 h 480"/>
                <a:gd name="T90" fmla="*/ 262784176 w 563"/>
                <a:gd name="T91" fmla="*/ 190683581 h 480"/>
                <a:gd name="T92" fmla="*/ 253422945 w 563"/>
                <a:gd name="T93" fmla="*/ 177281258 h 480"/>
                <a:gd name="T94" fmla="*/ 250079298 w 563"/>
                <a:gd name="T95" fmla="*/ 159004582 h 480"/>
                <a:gd name="T96" fmla="*/ 252085977 w 563"/>
                <a:gd name="T97" fmla="*/ 146820652 h 480"/>
                <a:gd name="T98" fmla="*/ 262784176 w 563"/>
                <a:gd name="T99" fmla="*/ 131590349 h 480"/>
                <a:gd name="T100" fmla="*/ 276826022 w 563"/>
                <a:gd name="T101" fmla="*/ 122452011 h 480"/>
                <a:gd name="T102" fmla="*/ 296217377 w 563"/>
                <a:gd name="T103" fmla="*/ 118187245 h 480"/>
                <a:gd name="T104" fmla="*/ 308922255 w 563"/>
                <a:gd name="T105" fmla="*/ 120015225 h 480"/>
                <a:gd name="T106" fmla="*/ 324301070 w 563"/>
                <a:gd name="T107" fmla="*/ 127325583 h 480"/>
                <a:gd name="T108" fmla="*/ 337674023 w 563"/>
                <a:gd name="T109" fmla="*/ 141337493 h 480"/>
                <a:gd name="T110" fmla="*/ 342354639 w 563"/>
                <a:gd name="T111" fmla="*/ 157786189 h 480"/>
                <a:gd name="T112" fmla="*/ 360409025 w 563"/>
                <a:gd name="T113" fmla="*/ 153521423 h 480"/>
                <a:gd name="T114" fmla="*/ 256097699 w 563"/>
                <a:gd name="T115" fmla="*/ 97473783 h 480"/>
                <a:gd name="T116" fmla="*/ 256766592 w 563"/>
                <a:gd name="T117" fmla="*/ 207741864 h 480"/>
                <a:gd name="T118" fmla="*/ 373781979 w 563"/>
                <a:gd name="T119" fmla="*/ 179718044 h 4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3" h="480">
                  <a:moveTo>
                    <a:pt x="349" y="89"/>
                  </a:moveTo>
                  <a:cubicBezTo>
                    <a:pt x="349" y="89"/>
                    <a:pt x="349" y="89"/>
                    <a:pt x="349" y="90"/>
                  </a:cubicBezTo>
                  <a:cubicBezTo>
                    <a:pt x="349" y="90"/>
                    <a:pt x="350" y="91"/>
                    <a:pt x="350" y="91"/>
                  </a:cubicBezTo>
                  <a:cubicBezTo>
                    <a:pt x="350" y="92"/>
                    <a:pt x="350" y="92"/>
                    <a:pt x="350" y="92"/>
                  </a:cubicBezTo>
                  <a:cubicBezTo>
                    <a:pt x="350" y="93"/>
                    <a:pt x="350" y="94"/>
                    <a:pt x="350" y="95"/>
                  </a:cubicBezTo>
                  <a:cubicBezTo>
                    <a:pt x="350" y="95"/>
                    <a:pt x="350" y="95"/>
                    <a:pt x="350" y="95"/>
                  </a:cubicBezTo>
                  <a:cubicBezTo>
                    <a:pt x="350" y="96"/>
                    <a:pt x="350" y="96"/>
                    <a:pt x="350" y="97"/>
                  </a:cubicBezTo>
                  <a:cubicBezTo>
                    <a:pt x="350" y="97"/>
                    <a:pt x="350" y="98"/>
                    <a:pt x="350" y="98"/>
                  </a:cubicBezTo>
                  <a:cubicBezTo>
                    <a:pt x="350" y="99"/>
                    <a:pt x="350" y="99"/>
                    <a:pt x="350" y="100"/>
                  </a:cubicBezTo>
                  <a:cubicBezTo>
                    <a:pt x="350" y="100"/>
                    <a:pt x="350" y="100"/>
                    <a:pt x="349" y="101"/>
                  </a:cubicBezTo>
                  <a:cubicBezTo>
                    <a:pt x="349" y="105"/>
                    <a:pt x="348" y="109"/>
                    <a:pt x="347" y="113"/>
                  </a:cubicBezTo>
                  <a:cubicBezTo>
                    <a:pt x="347" y="113"/>
                    <a:pt x="346" y="114"/>
                    <a:pt x="346" y="115"/>
                  </a:cubicBezTo>
                  <a:cubicBezTo>
                    <a:pt x="346" y="115"/>
                    <a:pt x="346" y="115"/>
                    <a:pt x="346" y="115"/>
                  </a:cubicBezTo>
                  <a:cubicBezTo>
                    <a:pt x="346" y="116"/>
                    <a:pt x="346" y="116"/>
                    <a:pt x="345" y="117"/>
                  </a:cubicBezTo>
                  <a:cubicBezTo>
                    <a:pt x="345" y="117"/>
                    <a:pt x="345" y="117"/>
                    <a:pt x="345" y="117"/>
                  </a:cubicBezTo>
                  <a:cubicBezTo>
                    <a:pt x="345" y="119"/>
                    <a:pt x="344" y="121"/>
                    <a:pt x="343" y="122"/>
                  </a:cubicBezTo>
                  <a:cubicBezTo>
                    <a:pt x="343" y="122"/>
                    <a:pt x="343" y="122"/>
                    <a:pt x="343" y="122"/>
                  </a:cubicBezTo>
                  <a:cubicBezTo>
                    <a:pt x="342" y="123"/>
                    <a:pt x="342" y="124"/>
                    <a:pt x="342" y="124"/>
                  </a:cubicBezTo>
                  <a:cubicBezTo>
                    <a:pt x="342" y="124"/>
                    <a:pt x="342" y="124"/>
                    <a:pt x="342" y="124"/>
                  </a:cubicBezTo>
                  <a:cubicBezTo>
                    <a:pt x="340" y="127"/>
                    <a:pt x="339" y="129"/>
                    <a:pt x="337" y="131"/>
                  </a:cubicBezTo>
                  <a:cubicBezTo>
                    <a:pt x="337" y="131"/>
                    <a:pt x="337" y="131"/>
                    <a:pt x="337" y="131"/>
                  </a:cubicBezTo>
                  <a:cubicBezTo>
                    <a:pt x="336" y="132"/>
                    <a:pt x="336" y="132"/>
                    <a:pt x="336" y="132"/>
                  </a:cubicBezTo>
                  <a:cubicBezTo>
                    <a:pt x="335" y="133"/>
                    <a:pt x="335" y="133"/>
                    <a:pt x="335" y="133"/>
                  </a:cubicBezTo>
                  <a:cubicBezTo>
                    <a:pt x="334" y="134"/>
                    <a:pt x="333" y="136"/>
                    <a:pt x="331" y="137"/>
                  </a:cubicBezTo>
                  <a:cubicBezTo>
                    <a:pt x="331" y="137"/>
                    <a:pt x="331" y="137"/>
                    <a:pt x="331" y="137"/>
                  </a:cubicBezTo>
                  <a:cubicBezTo>
                    <a:pt x="331" y="137"/>
                    <a:pt x="330" y="138"/>
                    <a:pt x="330" y="138"/>
                  </a:cubicBezTo>
                  <a:cubicBezTo>
                    <a:pt x="329" y="138"/>
                    <a:pt x="329" y="138"/>
                    <a:pt x="329" y="138"/>
                  </a:cubicBezTo>
                  <a:cubicBezTo>
                    <a:pt x="329" y="139"/>
                    <a:pt x="328" y="139"/>
                    <a:pt x="328" y="140"/>
                  </a:cubicBezTo>
                  <a:cubicBezTo>
                    <a:pt x="325" y="142"/>
                    <a:pt x="322" y="143"/>
                    <a:pt x="319" y="145"/>
                  </a:cubicBezTo>
                  <a:cubicBezTo>
                    <a:pt x="318" y="145"/>
                    <a:pt x="318" y="146"/>
                    <a:pt x="317" y="146"/>
                  </a:cubicBezTo>
                  <a:cubicBezTo>
                    <a:pt x="317" y="146"/>
                    <a:pt x="316" y="146"/>
                    <a:pt x="316" y="146"/>
                  </a:cubicBezTo>
                  <a:cubicBezTo>
                    <a:pt x="316" y="147"/>
                    <a:pt x="315" y="147"/>
                    <a:pt x="315" y="147"/>
                  </a:cubicBezTo>
                  <a:cubicBezTo>
                    <a:pt x="314" y="147"/>
                    <a:pt x="314" y="147"/>
                    <a:pt x="314" y="147"/>
                  </a:cubicBezTo>
                  <a:cubicBezTo>
                    <a:pt x="313" y="148"/>
                    <a:pt x="312" y="148"/>
                    <a:pt x="312" y="148"/>
                  </a:cubicBezTo>
                  <a:cubicBezTo>
                    <a:pt x="312" y="148"/>
                    <a:pt x="312" y="148"/>
                    <a:pt x="312" y="148"/>
                  </a:cubicBezTo>
                  <a:cubicBezTo>
                    <a:pt x="311" y="148"/>
                    <a:pt x="310" y="149"/>
                    <a:pt x="309" y="149"/>
                  </a:cubicBezTo>
                  <a:cubicBezTo>
                    <a:pt x="309" y="149"/>
                    <a:pt x="309" y="149"/>
                    <a:pt x="308" y="149"/>
                  </a:cubicBezTo>
                  <a:cubicBezTo>
                    <a:pt x="308" y="149"/>
                    <a:pt x="307" y="149"/>
                    <a:pt x="307" y="150"/>
                  </a:cubicBezTo>
                  <a:cubicBezTo>
                    <a:pt x="306" y="150"/>
                    <a:pt x="306" y="150"/>
                    <a:pt x="306" y="150"/>
                  </a:cubicBezTo>
                  <a:cubicBezTo>
                    <a:pt x="305" y="150"/>
                    <a:pt x="304" y="150"/>
                    <a:pt x="303" y="150"/>
                  </a:cubicBezTo>
                  <a:cubicBezTo>
                    <a:pt x="302" y="150"/>
                    <a:pt x="302" y="150"/>
                    <a:pt x="301" y="151"/>
                  </a:cubicBezTo>
                  <a:cubicBezTo>
                    <a:pt x="301" y="151"/>
                    <a:pt x="300" y="151"/>
                    <a:pt x="300" y="151"/>
                  </a:cubicBezTo>
                  <a:cubicBezTo>
                    <a:pt x="299" y="151"/>
                    <a:pt x="299" y="151"/>
                    <a:pt x="298" y="151"/>
                  </a:cubicBezTo>
                  <a:cubicBezTo>
                    <a:pt x="298" y="151"/>
                    <a:pt x="298" y="151"/>
                    <a:pt x="297" y="151"/>
                  </a:cubicBezTo>
                  <a:cubicBezTo>
                    <a:pt x="297" y="151"/>
                    <a:pt x="296" y="151"/>
                    <a:pt x="295" y="151"/>
                  </a:cubicBezTo>
                  <a:cubicBezTo>
                    <a:pt x="295" y="151"/>
                    <a:pt x="295" y="151"/>
                    <a:pt x="295" y="151"/>
                  </a:cubicBezTo>
                  <a:cubicBezTo>
                    <a:pt x="294" y="151"/>
                    <a:pt x="293" y="151"/>
                    <a:pt x="292" y="151"/>
                  </a:cubicBezTo>
                  <a:cubicBezTo>
                    <a:pt x="292" y="151"/>
                    <a:pt x="292" y="151"/>
                    <a:pt x="292" y="151"/>
                  </a:cubicBezTo>
                  <a:cubicBezTo>
                    <a:pt x="291" y="151"/>
                    <a:pt x="290" y="151"/>
                    <a:pt x="290" y="151"/>
                  </a:cubicBezTo>
                  <a:cubicBezTo>
                    <a:pt x="290" y="151"/>
                    <a:pt x="289" y="151"/>
                    <a:pt x="289" y="151"/>
                  </a:cubicBezTo>
                  <a:cubicBezTo>
                    <a:pt x="288" y="151"/>
                    <a:pt x="287" y="151"/>
                    <a:pt x="287" y="150"/>
                  </a:cubicBezTo>
                  <a:cubicBezTo>
                    <a:pt x="283" y="150"/>
                    <a:pt x="280" y="149"/>
                    <a:pt x="277" y="148"/>
                  </a:cubicBezTo>
                  <a:cubicBezTo>
                    <a:pt x="276" y="148"/>
                    <a:pt x="276" y="148"/>
                    <a:pt x="275" y="147"/>
                  </a:cubicBezTo>
                  <a:cubicBezTo>
                    <a:pt x="275" y="147"/>
                    <a:pt x="275" y="147"/>
                    <a:pt x="275" y="147"/>
                  </a:cubicBezTo>
                  <a:cubicBezTo>
                    <a:pt x="274" y="147"/>
                    <a:pt x="273" y="147"/>
                    <a:pt x="273" y="147"/>
                  </a:cubicBezTo>
                  <a:cubicBezTo>
                    <a:pt x="273" y="147"/>
                    <a:pt x="273" y="147"/>
                    <a:pt x="273" y="147"/>
                  </a:cubicBezTo>
                  <a:cubicBezTo>
                    <a:pt x="271" y="146"/>
                    <a:pt x="269" y="145"/>
                    <a:pt x="267" y="144"/>
                  </a:cubicBezTo>
                  <a:cubicBezTo>
                    <a:pt x="267" y="144"/>
                    <a:pt x="267" y="144"/>
                    <a:pt x="267" y="144"/>
                  </a:cubicBezTo>
                  <a:cubicBezTo>
                    <a:pt x="267" y="144"/>
                    <a:pt x="266" y="143"/>
                    <a:pt x="266" y="143"/>
                  </a:cubicBezTo>
                  <a:cubicBezTo>
                    <a:pt x="265" y="143"/>
                    <a:pt x="265" y="143"/>
                    <a:pt x="265" y="143"/>
                  </a:cubicBezTo>
                  <a:cubicBezTo>
                    <a:pt x="263" y="141"/>
                    <a:pt x="261" y="140"/>
                    <a:pt x="259" y="138"/>
                  </a:cubicBezTo>
                  <a:cubicBezTo>
                    <a:pt x="259" y="138"/>
                    <a:pt x="259" y="138"/>
                    <a:pt x="259" y="138"/>
                  </a:cubicBezTo>
                  <a:cubicBezTo>
                    <a:pt x="258" y="138"/>
                    <a:pt x="258" y="137"/>
                    <a:pt x="257" y="137"/>
                  </a:cubicBezTo>
                  <a:cubicBezTo>
                    <a:pt x="257" y="137"/>
                    <a:pt x="257" y="137"/>
                    <a:pt x="257" y="137"/>
                  </a:cubicBezTo>
                  <a:cubicBezTo>
                    <a:pt x="256" y="135"/>
                    <a:pt x="254" y="134"/>
                    <a:pt x="253" y="132"/>
                  </a:cubicBezTo>
                  <a:cubicBezTo>
                    <a:pt x="253" y="132"/>
                    <a:pt x="253" y="132"/>
                    <a:pt x="253" y="132"/>
                  </a:cubicBezTo>
                  <a:cubicBezTo>
                    <a:pt x="252" y="132"/>
                    <a:pt x="252" y="131"/>
                    <a:pt x="251" y="131"/>
                  </a:cubicBezTo>
                  <a:cubicBezTo>
                    <a:pt x="251" y="131"/>
                    <a:pt x="251" y="131"/>
                    <a:pt x="251" y="130"/>
                  </a:cubicBezTo>
                  <a:cubicBezTo>
                    <a:pt x="251" y="130"/>
                    <a:pt x="250" y="129"/>
                    <a:pt x="250" y="129"/>
                  </a:cubicBezTo>
                  <a:cubicBezTo>
                    <a:pt x="248" y="126"/>
                    <a:pt x="245" y="122"/>
                    <a:pt x="244" y="118"/>
                  </a:cubicBezTo>
                  <a:cubicBezTo>
                    <a:pt x="244" y="118"/>
                    <a:pt x="243" y="118"/>
                    <a:pt x="243" y="117"/>
                  </a:cubicBezTo>
                  <a:cubicBezTo>
                    <a:pt x="243" y="117"/>
                    <a:pt x="243" y="116"/>
                    <a:pt x="243" y="116"/>
                  </a:cubicBezTo>
                  <a:cubicBezTo>
                    <a:pt x="243" y="116"/>
                    <a:pt x="242" y="115"/>
                    <a:pt x="242" y="115"/>
                  </a:cubicBezTo>
                  <a:cubicBezTo>
                    <a:pt x="242" y="114"/>
                    <a:pt x="242" y="114"/>
                    <a:pt x="242" y="113"/>
                  </a:cubicBezTo>
                  <a:cubicBezTo>
                    <a:pt x="242" y="113"/>
                    <a:pt x="242" y="113"/>
                    <a:pt x="242" y="113"/>
                  </a:cubicBezTo>
                  <a:cubicBezTo>
                    <a:pt x="241" y="112"/>
                    <a:pt x="241" y="111"/>
                    <a:pt x="241" y="110"/>
                  </a:cubicBezTo>
                  <a:cubicBezTo>
                    <a:pt x="241" y="110"/>
                    <a:pt x="241" y="110"/>
                    <a:pt x="241" y="110"/>
                  </a:cubicBezTo>
                  <a:cubicBezTo>
                    <a:pt x="240" y="109"/>
                    <a:pt x="240" y="108"/>
                    <a:pt x="240" y="108"/>
                  </a:cubicBezTo>
                  <a:cubicBezTo>
                    <a:pt x="240" y="108"/>
                    <a:pt x="240" y="107"/>
                    <a:pt x="240" y="107"/>
                  </a:cubicBezTo>
                  <a:cubicBezTo>
                    <a:pt x="240" y="106"/>
                    <a:pt x="240" y="105"/>
                    <a:pt x="239" y="105"/>
                  </a:cubicBezTo>
                  <a:cubicBezTo>
                    <a:pt x="239" y="104"/>
                    <a:pt x="239" y="103"/>
                    <a:pt x="239" y="102"/>
                  </a:cubicBezTo>
                  <a:cubicBezTo>
                    <a:pt x="239" y="102"/>
                    <a:pt x="239" y="101"/>
                    <a:pt x="239" y="101"/>
                  </a:cubicBezTo>
                  <a:cubicBezTo>
                    <a:pt x="239" y="101"/>
                    <a:pt x="239" y="100"/>
                    <a:pt x="239" y="99"/>
                  </a:cubicBezTo>
                  <a:cubicBezTo>
                    <a:pt x="239" y="99"/>
                    <a:pt x="239" y="99"/>
                    <a:pt x="239" y="99"/>
                  </a:cubicBezTo>
                  <a:cubicBezTo>
                    <a:pt x="239" y="98"/>
                    <a:pt x="239" y="97"/>
                    <a:pt x="239" y="96"/>
                  </a:cubicBezTo>
                  <a:cubicBezTo>
                    <a:pt x="239" y="96"/>
                    <a:pt x="239" y="96"/>
                    <a:pt x="239" y="96"/>
                  </a:cubicBezTo>
                  <a:cubicBezTo>
                    <a:pt x="239" y="95"/>
                    <a:pt x="239" y="94"/>
                    <a:pt x="239" y="94"/>
                  </a:cubicBezTo>
                  <a:cubicBezTo>
                    <a:pt x="239" y="93"/>
                    <a:pt x="239" y="93"/>
                    <a:pt x="239" y="93"/>
                  </a:cubicBezTo>
                  <a:cubicBezTo>
                    <a:pt x="239" y="92"/>
                    <a:pt x="239" y="92"/>
                    <a:pt x="239" y="91"/>
                  </a:cubicBezTo>
                  <a:cubicBezTo>
                    <a:pt x="239" y="91"/>
                    <a:pt x="239" y="91"/>
                    <a:pt x="239" y="90"/>
                  </a:cubicBezTo>
                  <a:cubicBezTo>
                    <a:pt x="239" y="89"/>
                    <a:pt x="239" y="89"/>
                    <a:pt x="239" y="88"/>
                  </a:cubicBezTo>
                  <a:cubicBezTo>
                    <a:pt x="239" y="88"/>
                    <a:pt x="239" y="88"/>
                    <a:pt x="239" y="88"/>
                  </a:cubicBezTo>
                  <a:cubicBezTo>
                    <a:pt x="240" y="85"/>
                    <a:pt x="240" y="81"/>
                    <a:pt x="242" y="78"/>
                  </a:cubicBezTo>
                  <a:cubicBezTo>
                    <a:pt x="242" y="77"/>
                    <a:pt x="242" y="77"/>
                    <a:pt x="242" y="76"/>
                  </a:cubicBezTo>
                  <a:cubicBezTo>
                    <a:pt x="242" y="76"/>
                    <a:pt x="242" y="76"/>
                    <a:pt x="242" y="76"/>
                  </a:cubicBezTo>
                  <a:cubicBezTo>
                    <a:pt x="243" y="75"/>
                    <a:pt x="243" y="75"/>
                    <a:pt x="243" y="74"/>
                  </a:cubicBezTo>
                  <a:cubicBezTo>
                    <a:pt x="243" y="74"/>
                    <a:pt x="243" y="74"/>
                    <a:pt x="243" y="74"/>
                  </a:cubicBezTo>
                  <a:cubicBezTo>
                    <a:pt x="244" y="72"/>
                    <a:pt x="245" y="70"/>
                    <a:pt x="246" y="69"/>
                  </a:cubicBezTo>
                  <a:cubicBezTo>
                    <a:pt x="246" y="69"/>
                    <a:pt x="246" y="68"/>
                    <a:pt x="246" y="68"/>
                  </a:cubicBezTo>
                  <a:cubicBezTo>
                    <a:pt x="246" y="68"/>
                    <a:pt x="246" y="67"/>
                    <a:pt x="247" y="67"/>
                  </a:cubicBezTo>
                  <a:cubicBezTo>
                    <a:pt x="247" y="67"/>
                    <a:pt x="247" y="67"/>
                    <a:pt x="247" y="66"/>
                  </a:cubicBezTo>
                  <a:cubicBezTo>
                    <a:pt x="248" y="64"/>
                    <a:pt x="250" y="62"/>
                    <a:pt x="251" y="60"/>
                  </a:cubicBezTo>
                  <a:cubicBezTo>
                    <a:pt x="252" y="60"/>
                    <a:pt x="252" y="60"/>
                    <a:pt x="252" y="60"/>
                  </a:cubicBezTo>
                  <a:cubicBezTo>
                    <a:pt x="252" y="59"/>
                    <a:pt x="253" y="59"/>
                    <a:pt x="253" y="58"/>
                  </a:cubicBezTo>
                  <a:cubicBezTo>
                    <a:pt x="253" y="58"/>
                    <a:pt x="253" y="58"/>
                    <a:pt x="253" y="58"/>
                  </a:cubicBezTo>
                  <a:cubicBezTo>
                    <a:pt x="254" y="57"/>
                    <a:pt x="256" y="55"/>
                    <a:pt x="257" y="54"/>
                  </a:cubicBezTo>
                  <a:cubicBezTo>
                    <a:pt x="257" y="54"/>
                    <a:pt x="257" y="54"/>
                    <a:pt x="257" y="54"/>
                  </a:cubicBezTo>
                  <a:cubicBezTo>
                    <a:pt x="258" y="53"/>
                    <a:pt x="258" y="53"/>
                    <a:pt x="259" y="53"/>
                  </a:cubicBezTo>
                  <a:cubicBezTo>
                    <a:pt x="259" y="53"/>
                    <a:pt x="259" y="52"/>
                    <a:pt x="259" y="52"/>
                  </a:cubicBezTo>
                  <a:cubicBezTo>
                    <a:pt x="260" y="52"/>
                    <a:pt x="260" y="52"/>
                    <a:pt x="261" y="51"/>
                  </a:cubicBezTo>
                  <a:cubicBezTo>
                    <a:pt x="263" y="49"/>
                    <a:pt x="266" y="47"/>
                    <a:pt x="269" y="46"/>
                  </a:cubicBezTo>
                  <a:cubicBezTo>
                    <a:pt x="270" y="45"/>
                    <a:pt x="271" y="45"/>
                    <a:pt x="271" y="45"/>
                  </a:cubicBezTo>
                  <a:cubicBezTo>
                    <a:pt x="272" y="45"/>
                    <a:pt x="272" y="45"/>
                    <a:pt x="272" y="44"/>
                  </a:cubicBezTo>
                  <a:cubicBezTo>
                    <a:pt x="273" y="44"/>
                    <a:pt x="273" y="44"/>
                    <a:pt x="274" y="44"/>
                  </a:cubicBezTo>
                  <a:cubicBezTo>
                    <a:pt x="274" y="44"/>
                    <a:pt x="274" y="44"/>
                    <a:pt x="275" y="44"/>
                  </a:cubicBezTo>
                  <a:cubicBezTo>
                    <a:pt x="275" y="43"/>
                    <a:pt x="276" y="43"/>
                    <a:pt x="277" y="43"/>
                  </a:cubicBezTo>
                  <a:cubicBezTo>
                    <a:pt x="277" y="43"/>
                    <a:pt x="277" y="43"/>
                    <a:pt x="277" y="43"/>
                  </a:cubicBezTo>
                  <a:cubicBezTo>
                    <a:pt x="278" y="42"/>
                    <a:pt x="278" y="42"/>
                    <a:pt x="279" y="42"/>
                  </a:cubicBezTo>
                  <a:cubicBezTo>
                    <a:pt x="280" y="42"/>
                    <a:pt x="280" y="42"/>
                    <a:pt x="280" y="42"/>
                  </a:cubicBezTo>
                  <a:cubicBezTo>
                    <a:pt x="281" y="42"/>
                    <a:pt x="281" y="41"/>
                    <a:pt x="282" y="41"/>
                  </a:cubicBezTo>
                  <a:cubicBezTo>
                    <a:pt x="282" y="41"/>
                    <a:pt x="282" y="41"/>
                    <a:pt x="283" y="41"/>
                  </a:cubicBezTo>
                  <a:cubicBezTo>
                    <a:pt x="283" y="41"/>
                    <a:pt x="284" y="41"/>
                    <a:pt x="285" y="41"/>
                  </a:cubicBezTo>
                  <a:cubicBezTo>
                    <a:pt x="286" y="41"/>
                    <a:pt x="287" y="40"/>
                    <a:pt x="288" y="40"/>
                  </a:cubicBezTo>
                  <a:cubicBezTo>
                    <a:pt x="288" y="40"/>
                    <a:pt x="288" y="40"/>
                    <a:pt x="288" y="40"/>
                  </a:cubicBezTo>
                  <a:cubicBezTo>
                    <a:pt x="289" y="40"/>
                    <a:pt x="290" y="40"/>
                    <a:pt x="290" y="40"/>
                  </a:cubicBezTo>
                  <a:cubicBezTo>
                    <a:pt x="291" y="40"/>
                    <a:pt x="291" y="40"/>
                    <a:pt x="291" y="40"/>
                  </a:cubicBezTo>
                  <a:cubicBezTo>
                    <a:pt x="292" y="40"/>
                    <a:pt x="293" y="40"/>
                    <a:pt x="294" y="40"/>
                  </a:cubicBezTo>
                  <a:cubicBezTo>
                    <a:pt x="294" y="40"/>
                    <a:pt x="294" y="40"/>
                    <a:pt x="294" y="40"/>
                  </a:cubicBezTo>
                  <a:cubicBezTo>
                    <a:pt x="295" y="40"/>
                    <a:pt x="295" y="40"/>
                    <a:pt x="296" y="40"/>
                  </a:cubicBezTo>
                  <a:cubicBezTo>
                    <a:pt x="296" y="40"/>
                    <a:pt x="297" y="40"/>
                    <a:pt x="297" y="40"/>
                  </a:cubicBezTo>
                  <a:cubicBezTo>
                    <a:pt x="297" y="40"/>
                    <a:pt x="298" y="40"/>
                    <a:pt x="299" y="40"/>
                  </a:cubicBezTo>
                  <a:cubicBezTo>
                    <a:pt x="299" y="40"/>
                    <a:pt x="299" y="40"/>
                    <a:pt x="299" y="40"/>
                  </a:cubicBezTo>
                  <a:cubicBezTo>
                    <a:pt x="300" y="40"/>
                    <a:pt x="301" y="40"/>
                    <a:pt x="302" y="40"/>
                  </a:cubicBezTo>
                  <a:cubicBezTo>
                    <a:pt x="305" y="41"/>
                    <a:pt x="308" y="42"/>
                    <a:pt x="312" y="43"/>
                  </a:cubicBezTo>
                  <a:cubicBezTo>
                    <a:pt x="312" y="43"/>
                    <a:pt x="313" y="43"/>
                    <a:pt x="313" y="43"/>
                  </a:cubicBezTo>
                  <a:cubicBezTo>
                    <a:pt x="314" y="43"/>
                    <a:pt x="314" y="43"/>
                    <a:pt x="314" y="44"/>
                  </a:cubicBezTo>
                  <a:cubicBezTo>
                    <a:pt x="314" y="44"/>
                    <a:pt x="315" y="44"/>
                    <a:pt x="316" y="44"/>
                  </a:cubicBezTo>
                  <a:cubicBezTo>
                    <a:pt x="316" y="44"/>
                    <a:pt x="316" y="44"/>
                    <a:pt x="316" y="44"/>
                  </a:cubicBezTo>
                  <a:cubicBezTo>
                    <a:pt x="318" y="45"/>
                    <a:pt x="319" y="46"/>
                    <a:pt x="321" y="47"/>
                  </a:cubicBezTo>
                  <a:cubicBezTo>
                    <a:pt x="321" y="47"/>
                    <a:pt x="321" y="47"/>
                    <a:pt x="321" y="47"/>
                  </a:cubicBezTo>
                  <a:cubicBezTo>
                    <a:pt x="322" y="47"/>
                    <a:pt x="322" y="48"/>
                    <a:pt x="323" y="48"/>
                  </a:cubicBezTo>
                  <a:cubicBezTo>
                    <a:pt x="323" y="48"/>
                    <a:pt x="323" y="48"/>
                    <a:pt x="323" y="48"/>
                  </a:cubicBezTo>
                  <a:cubicBezTo>
                    <a:pt x="325" y="49"/>
                    <a:pt x="328" y="51"/>
                    <a:pt x="330" y="53"/>
                  </a:cubicBezTo>
                  <a:cubicBezTo>
                    <a:pt x="330" y="53"/>
                    <a:pt x="330" y="53"/>
                    <a:pt x="330" y="53"/>
                  </a:cubicBezTo>
                  <a:cubicBezTo>
                    <a:pt x="330" y="53"/>
                    <a:pt x="331" y="54"/>
                    <a:pt x="331" y="54"/>
                  </a:cubicBezTo>
                  <a:cubicBezTo>
                    <a:pt x="331" y="54"/>
                    <a:pt x="331" y="54"/>
                    <a:pt x="332" y="54"/>
                  </a:cubicBezTo>
                  <a:cubicBezTo>
                    <a:pt x="333" y="56"/>
                    <a:pt x="334" y="57"/>
                    <a:pt x="336" y="58"/>
                  </a:cubicBezTo>
                  <a:cubicBezTo>
                    <a:pt x="336" y="59"/>
                    <a:pt x="336" y="59"/>
                    <a:pt x="336" y="59"/>
                  </a:cubicBezTo>
                  <a:cubicBezTo>
                    <a:pt x="336" y="59"/>
                    <a:pt x="337" y="60"/>
                    <a:pt x="337" y="60"/>
                  </a:cubicBezTo>
                  <a:cubicBezTo>
                    <a:pt x="337" y="60"/>
                    <a:pt x="337" y="60"/>
                    <a:pt x="337" y="60"/>
                  </a:cubicBezTo>
                  <a:cubicBezTo>
                    <a:pt x="338" y="61"/>
                    <a:pt x="338" y="61"/>
                    <a:pt x="338" y="62"/>
                  </a:cubicBezTo>
                  <a:cubicBezTo>
                    <a:pt x="340" y="65"/>
                    <a:pt x="342" y="67"/>
                    <a:pt x="344" y="71"/>
                  </a:cubicBezTo>
                  <a:cubicBezTo>
                    <a:pt x="344" y="71"/>
                    <a:pt x="345" y="72"/>
                    <a:pt x="345" y="73"/>
                  </a:cubicBezTo>
                  <a:cubicBezTo>
                    <a:pt x="345" y="73"/>
                    <a:pt x="345" y="73"/>
                    <a:pt x="345" y="73"/>
                  </a:cubicBezTo>
                  <a:cubicBezTo>
                    <a:pt x="345" y="74"/>
                    <a:pt x="346" y="74"/>
                    <a:pt x="346" y="75"/>
                  </a:cubicBezTo>
                  <a:cubicBezTo>
                    <a:pt x="346" y="75"/>
                    <a:pt x="346" y="76"/>
                    <a:pt x="346" y="76"/>
                  </a:cubicBezTo>
                  <a:cubicBezTo>
                    <a:pt x="346" y="76"/>
                    <a:pt x="347" y="77"/>
                    <a:pt x="347" y="78"/>
                  </a:cubicBezTo>
                  <a:cubicBezTo>
                    <a:pt x="347" y="78"/>
                    <a:pt x="347" y="78"/>
                    <a:pt x="347" y="78"/>
                  </a:cubicBezTo>
                  <a:cubicBezTo>
                    <a:pt x="347" y="79"/>
                    <a:pt x="347" y="80"/>
                    <a:pt x="348" y="80"/>
                  </a:cubicBezTo>
                  <a:lnTo>
                    <a:pt x="348" y="81"/>
                  </a:lnTo>
                  <a:cubicBezTo>
                    <a:pt x="348" y="82"/>
                    <a:pt x="348" y="82"/>
                    <a:pt x="348" y="83"/>
                  </a:cubicBezTo>
                  <a:cubicBezTo>
                    <a:pt x="348" y="83"/>
                    <a:pt x="348" y="84"/>
                    <a:pt x="348" y="84"/>
                  </a:cubicBezTo>
                  <a:cubicBezTo>
                    <a:pt x="349" y="85"/>
                    <a:pt x="349" y="85"/>
                    <a:pt x="349" y="86"/>
                  </a:cubicBezTo>
                  <a:cubicBezTo>
                    <a:pt x="349" y="87"/>
                    <a:pt x="349" y="88"/>
                    <a:pt x="349" y="89"/>
                  </a:cubicBezTo>
                  <a:close/>
                  <a:moveTo>
                    <a:pt x="390" y="96"/>
                  </a:moveTo>
                  <a:lnTo>
                    <a:pt x="385" y="64"/>
                  </a:lnTo>
                  <a:lnTo>
                    <a:pt x="366" y="67"/>
                  </a:lnTo>
                  <a:cubicBezTo>
                    <a:pt x="363" y="58"/>
                    <a:pt x="358" y="50"/>
                    <a:pt x="352" y="44"/>
                  </a:cubicBezTo>
                  <a:lnTo>
                    <a:pt x="363" y="28"/>
                  </a:lnTo>
                  <a:lnTo>
                    <a:pt x="336" y="9"/>
                  </a:lnTo>
                  <a:lnTo>
                    <a:pt x="325" y="24"/>
                  </a:lnTo>
                  <a:cubicBezTo>
                    <a:pt x="316" y="21"/>
                    <a:pt x="307" y="19"/>
                    <a:pt x="298" y="18"/>
                  </a:cubicBezTo>
                  <a:lnTo>
                    <a:pt x="295" y="0"/>
                  </a:lnTo>
                  <a:lnTo>
                    <a:pt x="263" y="5"/>
                  </a:lnTo>
                  <a:lnTo>
                    <a:pt x="266" y="24"/>
                  </a:lnTo>
                  <a:cubicBezTo>
                    <a:pt x="257" y="27"/>
                    <a:pt x="249" y="32"/>
                    <a:pt x="242" y="38"/>
                  </a:cubicBezTo>
                  <a:lnTo>
                    <a:pt x="227" y="27"/>
                  </a:lnTo>
                  <a:lnTo>
                    <a:pt x="208" y="54"/>
                  </a:lnTo>
                  <a:lnTo>
                    <a:pt x="223" y="65"/>
                  </a:lnTo>
                  <a:cubicBezTo>
                    <a:pt x="220" y="73"/>
                    <a:pt x="218" y="82"/>
                    <a:pt x="217" y="92"/>
                  </a:cubicBezTo>
                  <a:lnTo>
                    <a:pt x="198" y="95"/>
                  </a:lnTo>
                  <a:lnTo>
                    <a:pt x="204" y="127"/>
                  </a:lnTo>
                  <a:lnTo>
                    <a:pt x="222" y="124"/>
                  </a:lnTo>
                  <a:cubicBezTo>
                    <a:pt x="226" y="133"/>
                    <a:pt x="231" y="141"/>
                    <a:pt x="237" y="147"/>
                  </a:cubicBezTo>
                  <a:lnTo>
                    <a:pt x="226" y="163"/>
                  </a:lnTo>
                  <a:lnTo>
                    <a:pt x="253" y="182"/>
                  </a:lnTo>
                  <a:lnTo>
                    <a:pt x="264" y="166"/>
                  </a:lnTo>
                  <a:cubicBezTo>
                    <a:pt x="272" y="170"/>
                    <a:pt x="281" y="172"/>
                    <a:pt x="290" y="173"/>
                  </a:cubicBezTo>
                  <a:lnTo>
                    <a:pt x="294" y="191"/>
                  </a:lnTo>
                  <a:lnTo>
                    <a:pt x="326" y="186"/>
                  </a:lnTo>
                  <a:lnTo>
                    <a:pt x="323" y="167"/>
                  </a:lnTo>
                  <a:cubicBezTo>
                    <a:pt x="332" y="164"/>
                    <a:pt x="339" y="159"/>
                    <a:pt x="346" y="153"/>
                  </a:cubicBezTo>
                  <a:lnTo>
                    <a:pt x="362" y="164"/>
                  </a:lnTo>
                  <a:lnTo>
                    <a:pt x="381" y="137"/>
                  </a:lnTo>
                  <a:lnTo>
                    <a:pt x="365" y="126"/>
                  </a:lnTo>
                  <a:cubicBezTo>
                    <a:pt x="369" y="118"/>
                    <a:pt x="371" y="109"/>
                    <a:pt x="371" y="99"/>
                  </a:cubicBezTo>
                  <a:lnTo>
                    <a:pt x="390" y="96"/>
                  </a:lnTo>
                  <a:close/>
                  <a:moveTo>
                    <a:pt x="269" y="322"/>
                  </a:moveTo>
                  <a:cubicBezTo>
                    <a:pt x="269" y="323"/>
                    <a:pt x="269" y="323"/>
                    <a:pt x="269" y="323"/>
                  </a:cubicBezTo>
                  <a:cubicBezTo>
                    <a:pt x="269" y="325"/>
                    <a:pt x="269" y="326"/>
                    <a:pt x="268" y="327"/>
                  </a:cubicBezTo>
                  <a:cubicBezTo>
                    <a:pt x="268" y="327"/>
                    <a:pt x="268" y="328"/>
                    <a:pt x="268" y="328"/>
                  </a:cubicBezTo>
                  <a:cubicBezTo>
                    <a:pt x="268" y="330"/>
                    <a:pt x="268" y="331"/>
                    <a:pt x="267" y="332"/>
                  </a:cubicBezTo>
                  <a:cubicBezTo>
                    <a:pt x="267" y="333"/>
                    <a:pt x="267" y="333"/>
                    <a:pt x="267" y="333"/>
                  </a:cubicBezTo>
                  <a:cubicBezTo>
                    <a:pt x="267" y="334"/>
                    <a:pt x="266" y="335"/>
                    <a:pt x="266" y="337"/>
                  </a:cubicBezTo>
                  <a:cubicBezTo>
                    <a:pt x="266" y="337"/>
                    <a:pt x="266" y="338"/>
                    <a:pt x="266" y="338"/>
                  </a:cubicBezTo>
                  <a:cubicBezTo>
                    <a:pt x="265" y="339"/>
                    <a:pt x="265" y="340"/>
                    <a:pt x="265" y="341"/>
                  </a:cubicBezTo>
                  <a:cubicBezTo>
                    <a:pt x="264" y="341"/>
                    <a:pt x="264" y="342"/>
                    <a:pt x="264" y="342"/>
                  </a:cubicBezTo>
                  <a:cubicBezTo>
                    <a:pt x="262" y="350"/>
                    <a:pt x="258" y="356"/>
                    <a:pt x="254" y="363"/>
                  </a:cubicBezTo>
                  <a:cubicBezTo>
                    <a:pt x="254" y="363"/>
                    <a:pt x="253" y="364"/>
                    <a:pt x="252" y="365"/>
                  </a:cubicBezTo>
                  <a:cubicBezTo>
                    <a:pt x="252" y="365"/>
                    <a:pt x="252" y="366"/>
                    <a:pt x="252" y="366"/>
                  </a:cubicBezTo>
                  <a:cubicBezTo>
                    <a:pt x="251" y="367"/>
                    <a:pt x="251" y="368"/>
                    <a:pt x="250" y="369"/>
                  </a:cubicBezTo>
                  <a:cubicBezTo>
                    <a:pt x="250" y="369"/>
                    <a:pt x="250" y="369"/>
                    <a:pt x="250" y="369"/>
                  </a:cubicBezTo>
                  <a:cubicBezTo>
                    <a:pt x="248" y="372"/>
                    <a:pt x="245" y="374"/>
                    <a:pt x="243" y="377"/>
                  </a:cubicBezTo>
                  <a:cubicBezTo>
                    <a:pt x="243" y="377"/>
                    <a:pt x="243" y="377"/>
                    <a:pt x="243" y="377"/>
                  </a:cubicBezTo>
                  <a:cubicBezTo>
                    <a:pt x="242" y="378"/>
                    <a:pt x="241" y="379"/>
                    <a:pt x="240" y="380"/>
                  </a:cubicBezTo>
                  <a:cubicBezTo>
                    <a:pt x="240" y="380"/>
                    <a:pt x="240" y="380"/>
                    <a:pt x="240" y="380"/>
                  </a:cubicBezTo>
                  <a:cubicBezTo>
                    <a:pt x="236" y="383"/>
                    <a:pt x="233" y="386"/>
                    <a:pt x="229" y="389"/>
                  </a:cubicBezTo>
                  <a:cubicBezTo>
                    <a:pt x="229" y="389"/>
                    <a:pt x="229" y="389"/>
                    <a:pt x="229" y="390"/>
                  </a:cubicBezTo>
                  <a:cubicBezTo>
                    <a:pt x="228" y="390"/>
                    <a:pt x="227" y="391"/>
                    <a:pt x="226" y="391"/>
                  </a:cubicBezTo>
                  <a:cubicBezTo>
                    <a:pt x="226" y="391"/>
                    <a:pt x="226" y="392"/>
                    <a:pt x="225" y="392"/>
                  </a:cubicBezTo>
                  <a:cubicBezTo>
                    <a:pt x="223" y="394"/>
                    <a:pt x="220" y="395"/>
                    <a:pt x="216" y="397"/>
                  </a:cubicBezTo>
                  <a:cubicBezTo>
                    <a:pt x="216" y="397"/>
                    <a:pt x="216" y="397"/>
                    <a:pt x="216" y="397"/>
                  </a:cubicBezTo>
                  <a:cubicBezTo>
                    <a:pt x="215" y="398"/>
                    <a:pt x="214" y="398"/>
                    <a:pt x="213" y="399"/>
                  </a:cubicBezTo>
                  <a:cubicBezTo>
                    <a:pt x="213" y="399"/>
                    <a:pt x="213" y="399"/>
                    <a:pt x="212" y="399"/>
                  </a:cubicBezTo>
                  <a:cubicBezTo>
                    <a:pt x="211" y="399"/>
                    <a:pt x="210" y="400"/>
                    <a:pt x="209" y="400"/>
                  </a:cubicBezTo>
                  <a:cubicBezTo>
                    <a:pt x="204" y="403"/>
                    <a:pt x="198" y="404"/>
                    <a:pt x="192" y="406"/>
                  </a:cubicBezTo>
                  <a:cubicBezTo>
                    <a:pt x="191" y="406"/>
                    <a:pt x="189" y="406"/>
                    <a:pt x="188" y="407"/>
                  </a:cubicBezTo>
                  <a:cubicBezTo>
                    <a:pt x="187" y="407"/>
                    <a:pt x="187" y="407"/>
                    <a:pt x="186" y="407"/>
                  </a:cubicBezTo>
                  <a:cubicBezTo>
                    <a:pt x="185" y="407"/>
                    <a:pt x="184" y="407"/>
                    <a:pt x="183" y="407"/>
                  </a:cubicBezTo>
                  <a:cubicBezTo>
                    <a:pt x="183" y="407"/>
                    <a:pt x="182" y="407"/>
                    <a:pt x="182" y="407"/>
                  </a:cubicBezTo>
                  <a:cubicBezTo>
                    <a:pt x="181" y="408"/>
                    <a:pt x="179" y="408"/>
                    <a:pt x="178" y="408"/>
                  </a:cubicBezTo>
                  <a:cubicBezTo>
                    <a:pt x="178" y="408"/>
                    <a:pt x="178" y="408"/>
                    <a:pt x="177" y="408"/>
                  </a:cubicBezTo>
                  <a:cubicBezTo>
                    <a:pt x="176" y="408"/>
                    <a:pt x="175" y="408"/>
                    <a:pt x="173" y="408"/>
                  </a:cubicBezTo>
                  <a:cubicBezTo>
                    <a:pt x="173" y="408"/>
                    <a:pt x="172" y="408"/>
                    <a:pt x="172" y="408"/>
                  </a:cubicBezTo>
                  <a:cubicBezTo>
                    <a:pt x="171" y="408"/>
                    <a:pt x="169" y="408"/>
                    <a:pt x="168" y="408"/>
                  </a:cubicBezTo>
                  <a:cubicBezTo>
                    <a:pt x="168" y="408"/>
                    <a:pt x="167" y="408"/>
                    <a:pt x="167" y="408"/>
                  </a:cubicBezTo>
                  <a:cubicBezTo>
                    <a:pt x="165" y="408"/>
                    <a:pt x="164" y="408"/>
                    <a:pt x="162" y="408"/>
                  </a:cubicBezTo>
                  <a:cubicBezTo>
                    <a:pt x="161" y="408"/>
                    <a:pt x="159" y="407"/>
                    <a:pt x="158" y="407"/>
                  </a:cubicBezTo>
                  <a:cubicBezTo>
                    <a:pt x="157" y="407"/>
                    <a:pt x="157" y="407"/>
                    <a:pt x="157" y="407"/>
                  </a:cubicBezTo>
                  <a:cubicBezTo>
                    <a:pt x="155" y="407"/>
                    <a:pt x="154" y="407"/>
                    <a:pt x="153" y="406"/>
                  </a:cubicBezTo>
                  <a:cubicBezTo>
                    <a:pt x="153" y="406"/>
                    <a:pt x="152" y="406"/>
                    <a:pt x="152" y="406"/>
                  </a:cubicBezTo>
                  <a:cubicBezTo>
                    <a:pt x="150" y="406"/>
                    <a:pt x="149" y="406"/>
                    <a:pt x="148" y="405"/>
                  </a:cubicBezTo>
                  <a:cubicBezTo>
                    <a:pt x="147" y="405"/>
                    <a:pt x="147" y="405"/>
                    <a:pt x="147" y="405"/>
                  </a:cubicBezTo>
                  <a:cubicBezTo>
                    <a:pt x="146" y="405"/>
                    <a:pt x="145" y="404"/>
                    <a:pt x="143" y="404"/>
                  </a:cubicBezTo>
                  <a:cubicBezTo>
                    <a:pt x="143" y="404"/>
                    <a:pt x="142" y="404"/>
                    <a:pt x="142" y="404"/>
                  </a:cubicBezTo>
                  <a:cubicBezTo>
                    <a:pt x="141" y="403"/>
                    <a:pt x="140" y="403"/>
                    <a:pt x="139" y="403"/>
                  </a:cubicBezTo>
                  <a:cubicBezTo>
                    <a:pt x="138" y="403"/>
                    <a:pt x="138" y="402"/>
                    <a:pt x="138" y="402"/>
                  </a:cubicBezTo>
                  <a:cubicBezTo>
                    <a:pt x="136" y="402"/>
                    <a:pt x="135" y="401"/>
                    <a:pt x="134" y="401"/>
                  </a:cubicBezTo>
                  <a:cubicBezTo>
                    <a:pt x="128" y="398"/>
                    <a:pt x="122" y="396"/>
                    <a:pt x="117" y="392"/>
                  </a:cubicBezTo>
                  <a:cubicBezTo>
                    <a:pt x="116" y="392"/>
                    <a:pt x="116" y="391"/>
                    <a:pt x="115" y="390"/>
                  </a:cubicBezTo>
                  <a:cubicBezTo>
                    <a:pt x="114" y="390"/>
                    <a:pt x="114" y="390"/>
                    <a:pt x="114" y="390"/>
                  </a:cubicBezTo>
                  <a:cubicBezTo>
                    <a:pt x="113" y="389"/>
                    <a:pt x="112" y="389"/>
                    <a:pt x="111" y="388"/>
                  </a:cubicBezTo>
                  <a:cubicBezTo>
                    <a:pt x="111" y="388"/>
                    <a:pt x="111" y="388"/>
                    <a:pt x="111" y="388"/>
                  </a:cubicBezTo>
                  <a:cubicBezTo>
                    <a:pt x="108" y="386"/>
                    <a:pt x="106" y="383"/>
                    <a:pt x="103" y="381"/>
                  </a:cubicBezTo>
                  <a:cubicBezTo>
                    <a:pt x="103" y="381"/>
                    <a:pt x="103" y="381"/>
                    <a:pt x="103" y="381"/>
                  </a:cubicBezTo>
                  <a:cubicBezTo>
                    <a:pt x="102" y="380"/>
                    <a:pt x="101" y="379"/>
                    <a:pt x="100" y="378"/>
                  </a:cubicBezTo>
                  <a:cubicBezTo>
                    <a:pt x="100" y="378"/>
                    <a:pt x="100" y="378"/>
                    <a:pt x="100" y="378"/>
                  </a:cubicBezTo>
                  <a:cubicBezTo>
                    <a:pt x="97" y="375"/>
                    <a:pt x="94" y="371"/>
                    <a:pt x="91" y="367"/>
                  </a:cubicBezTo>
                  <a:cubicBezTo>
                    <a:pt x="91" y="367"/>
                    <a:pt x="91" y="367"/>
                    <a:pt x="90" y="367"/>
                  </a:cubicBezTo>
                  <a:cubicBezTo>
                    <a:pt x="90" y="366"/>
                    <a:pt x="89" y="365"/>
                    <a:pt x="89" y="364"/>
                  </a:cubicBezTo>
                  <a:cubicBezTo>
                    <a:pt x="88" y="364"/>
                    <a:pt x="88" y="364"/>
                    <a:pt x="88" y="363"/>
                  </a:cubicBezTo>
                  <a:cubicBezTo>
                    <a:pt x="86" y="361"/>
                    <a:pt x="85" y="358"/>
                    <a:pt x="83" y="355"/>
                  </a:cubicBezTo>
                  <a:cubicBezTo>
                    <a:pt x="83" y="354"/>
                    <a:pt x="83" y="354"/>
                    <a:pt x="83" y="354"/>
                  </a:cubicBezTo>
                  <a:cubicBezTo>
                    <a:pt x="82" y="353"/>
                    <a:pt x="82" y="352"/>
                    <a:pt x="81" y="351"/>
                  </a:cubicBezTo>
                  <a:cubicBezTo>
                    <a:pt x="81" y="351"/>
                    <a:pt x="81" y="351"/>
                    <a:pt x="81" y="350"/>
                  </a:cubicBezTo>
                  <a:cubicBezTo>
                    <a:pt x="81" y="349"/>
                    <a:pt x="80" y="348"/>
                    <a:pt x="80" y="347"/>
                  </a:cubicBezTo>
                  <a:cubicBezTo>
                    <a:pt x="77" y="341"/>
                    <a:pt x="75" y="333"/>
                    <a:pt x="73" y="326"/>
                  </a:cubicBezTo>
                  <a:cubicBezTo>
                    <a:pt x="73" y="325"/>
                    <a:pt x="73" y="325"/>
                    <a:pt x="73" y="324"/>
                  </a:cubicBezTo>
                  <a:cubicBezTo>
                    <a:pt x="73" y="323"/>
                    <a:pt x="73" y="322"/>
                    <a:pt x="73" y="321"/>
                  </a:cubicBezTo>
                  <a:cubicBezTo>
                    <a:pt x="73" y="321"/>
                    <a:pt x="73" y="320"/>
                    <a:pt x="73" y="320"/>
                  </a:cubicBezTo>
                  <a:cubicBezTo>
                    <a:pt x="72" y="319"/>
                    <a:pt x="72" y="317"/>
                    <a:pt x="72" y="316"/>
                  </a:cubicBezTo>
                  <a:cubicBezTo>
                    <a:pt x="72" y="316"/>
                    <a:pt x="72" y="316"/>
                    <a:pt x="72" y="316"/>
                  </a:cubicBezTo>
                  <a:cubicBezTo>
                    <a:pt x="72" y="314"/>
                    <a:pt x="72" y="313"/>
                    <a:pt x="72" y="311"/>
                  </a:cubicBezTo>
                  <a:cubicBezTo>
                    <a:pt x="72" y="311"/>
                    <a:pt x="72" y="310"/>
                    <a:pt x="72" y="310"/>
                  </a:cubicBezTo>
                  <a:cubicBezTo>
                    <a:pt x="72" y="309"/>
                    <a:pt x="72" y="308"/>
                    <a:pt x="72" y="306"/>
                  </a:cubicBezTo>
                  <a:cubicBezTo>
                    <a:pt x="72" y="306"/>
                    <a:pt x="72" y="306"/>
                    <a:pt x="72" y="305"/>
                  </a:cubicBezTo>
                  <a:cubicBezTo>
                    <a:pt x="72" y="304"/>
                    <a:pt x="72" y="302"/>
                    <a:pt x="72" y="301"/>
                  </a:cubicBezTo>
                  <a:cubicBezTo>
                    <a:pt x="72" y="299"/>
                    <a:pt x="73" y="297"/>
                    <a:pt x="73" y="296"/>
                  </a:cubicBezTo>
                  <a:cubicBezTo>
                    <a:pt x="73" y="295"/>
                    <a:pt x="73" y="295"/>
                    <a:pt x="73" y="295"/>
                  </a:cubicBezTo>
                  <a:cubicBezTo>
                    <a:pt x="73" y="293"/>
                    <a:pt x="73" y="292"/>
                    <a:pt x="73" y="291"/>
                  </a:cubicBezTo>
                  <a:cubicBezTo>
                    <a:pt x="74" y="291"/>
                    <a:pt x="74" y="290"/>
                    <a:pt x="74" y="290"/>
                  </a:cubicBezTo>
                  <a:cubicBezTo>
                    <a:pt x="74" y="288"/>
                    <a:pt x="74" y="287"/>
                    <a:pt x="75" y="286"/>
                  </a:cubicBezTo>
                  <a:cubicBezTo>
                    <a:pt x="75" y="285"/>
                    <a:pt x="75" y="285"/>
                    <a:pt x="75" y="285"/>
                  </a:cubicBezTo>
                  <a:cubicBezTo>
                    <a:pt x="75" y="284"/>
                    <a:pt x="75" y="283"/>
                    <a:pt x="76" y="281"/>
                  </a:cubicBezTo>
                  <a:cubicBezTo>
                    <a:pt x="76" y="281"/>
                    <a:pt x="76" y="280"/>
                    <a:pt x="76" y="280"/>
                  </a:cubicBezTo>
                  <a:cubicBezTo>
                    <a:pt x="77" y="279"/>
                    <a:pt x="77" y="278"/>
                    <a:pt x="77" y="277"/>
                  </a:cubicBezTo>
                  <a:cubicBezTo>
                    <a:pt x="77" y="277"/>
                    <a:pt x="78" y="276"/>
                    <a:pt x="78" y="276"/>
                  </a:cubicBezTo>
                  <a:cubicBezTo>
                    <a:pt x="78" y="274"/>
                    <a:pt x="79" y="273"/>
                    <a:pt x="79" y="272"/>
                  </a:cubicBezTo>
                  <a:cubicBezTo>
                    <a:pt x="79" y="272"/>
                    <a:pt x="79" y="272"/>
                    <a:pt x="79" y="272"/>
                  </a:cubicBezTo>
                  <a:cubicBezTo>
                    <a:pt x="82" y="266"/>
                    <a:pt x="84" y="261"/>
                    <a:pt x="88" y="255"/>
                  </a:cubicBezTo>
                  <a:cubicBezTo>
                    <a:pt x="88" y="255"/>
                    <a:pt x="89" y="254"/>
                    <a:pt x="89" y="253"/>
                  </a:cubicBezTo>
                  <a:cubicBezTo>
                    <a:pt x="90" y="253"/>
                    <a:pt x="90" y="252"/>
                    <a:pt x="90" y="252"/>
                  </a:cubicBezTo>
                  <a:cubicBezTo>
                    <a:pt x="91" y="251"/>
                    <a:pt x="91" y="250"/>
                    <a:pt x="92" y="249"/>
                  </a:cubicBezTo>
                  <a:cubicBezTo>
                    <a:pt x="92" y="249"/>
                    <a:pt x="92" y="249"/>
                    <a:pt x="92" y="249"/>
                  </a:cubicBezTo>
                  <a:cubicBezTo>
                    <a:pt x="94" y="246"/>
                    <a:pt x="96" y="244"/>
                    <a:pt x="99" y="241"/>
                  </a:cubicBezTo>
                  <a:cubicBezTo>
                    <a:pt x="99" y="241"/>
                    <a:pt x="99" y="241"/>
                    <a:pt x="99" y="241"/>
                  </a:cubicBezTo>
                  <a:cubicBezTo>
                    <a:pt x="100" y="240"/>
                    <a:pt x="101" y="239"/>
                    <a:pt x="101" y="238"/>
                  </a:cubicBezTo>
                  <a:cubicBezTo>
                    <a:pt x="102" y="238"/>
                    <a:pt x="102" y="238"/>
                    <a:pt x="102" y="238"/>
                  </a:cubicBezTo>
                  <a:cubicBezTo>
                    <a:pt x="105" y="235"/>
                    <a:pt x="109" y="232"/>
                    <a:pt x="113" y="229"/>
                  </a:cubicBezTo>
                  <a:cubicBezTo>
                    <a:pt x="113" y="229"/>
                    <a:pt x="113" y="229"/>
                    <a:pt x="113" y="229"/>
                  </a:cubicBezTo>
                  <a:cubicBezTo>
                    <a:pt x="114" y="228"/>
                    <a:pt x="115" y="227"/>
                    <a:pt x="116" y="227"/>
                  </a:cubicBezTo>
                  <a:cubicBezTo>
                    <a:pt x="116" y="227"/>
                    <a:pt x="116" y="226"/>
                    <a:pt x="116" y="226"/>
                  </a:cubicBezTo>
                  <a:cubicBezTo>
                    <a:pt x="119" y="224"/>
                    <a:pt x="122" y="223"/>
                    <a:pt x="125" y="221"/>
                  </a:cubicBezTo>
                  <a:cubicBezTo>
                    <a:pt x="126" y="221"/>
                    <a:pt x="126" y="221"/>
                    <a:pt x="126" y="221"/>
                  </a:cubicBezTo>
                  <a:cubicBezTo>
                    <a:pt x="127" y="220"/>
                    <a:pt x="128" y="220"/>
                    <a:pt x="129" y="219"/>
                  </a:cubicBezTo>
                  <a:cubicBezTo>
                    <a:pt x="129" y="219"/>
                    <a:pt x="129" y="219"/>
                    <a:pt x="129" y="219"/>
                  </a:cubicBezTo>
                  <a:cubicBezTo>
                    <a:pt x="130" y="219"/>
                    <a:pt x="131" y="218"/>
                    <a:pt x="132" y="218"/>
                  </a:cubicBezTo>
                  <a:cubicBezTo>
                    <a:pt x="138" y="215"/>
                    <a:pt x="144" y="214"/>
                    <a:pt x="150" y="212"/>
                  </a:cubicBezTo>
                  <a:cubicBezTo>
                    <a:pt x="151" y="212"/>
                    <a:pt x="153" y="212"/>
                    <a:pt x="154" y="211"/>
                  </a:cubicBezTo>
                  <a:cubicBezTo>
                    <a:pt x="154" y="211"/>
                    <a:pt x="155" y="211"/>
                    <a:pt x="156" y="211"/>
                  </a:cubicBezTo>
                  <a:cubicBezTo>
                    <a:pt x="156" y="211"/>
                    <a:pt x="157" y="211"/>
                    <a:pt x="158" y="211"/>
                  </a:cubicBezTo>
                  <a:cubicBezTo>
                    <a:pt x="159" y="211"/>
                    <a:pt x="160" y="211"/>
                    <a:pt x="160" y="211"/>
                  </a:cubicBezTo>
                  <a:cubicBezTo>
                    <a:pt x="161" y="210"/>
                    <a:pt x="163" y="210"/>
                    <a:pt x="164" y="210"/>
                  </a:cubicBezTo>
                  <a:cubicBezTo>
                    <a:pt x="164" y="210"/>
                    <a:pt x="164" y="210"/>
                    <a:pt x="164" y="210"/>
                  </a:cubicBezTo>
                  <a:cubicBezTo>
                    <a:pt x="166" y="210"/>
                    <a:pt x="167" y="210"/>
                    <a:pt x="169" y="210"/>
                  </a:cubicBezTo>
                  <a:cubicBezTo>
                    <a:pt x="169" y="210"/>
                    <a:pt x="170" y="210"/>
                    <a:pt x="170" y="210"/>
                  </a:cubicBezTo>
                  <a:cubicBezTo>
                    <a:pt x="171" y="210"/>
                    <a:pt x="172" y="210"/>
                    <a:pt x="174" y="210"/>
                  </a:cubicBezTo>
                  <a:cubicBezTo>
                    <a:pt x="174" y="210"/>
                    <a:pt x="174" y="210"/>
                    <a:pt x="175" y="210"/>
                  </a:cubicBezTo>
                  <a:cubicBezTo>
                    <a:pt x="176" y="210"/>
                    <a:pt x="178" y="210"/>
                    <a:pt x="179" y="210"/>
                  </a:cubicBezTo>
                  <a:cubicBezTo>
                    <a:pt x="181" y="211"/>
                    <a:pt x="183" y="211"/>
                    <a:pt x="184" y="211"/>
                  </a:cubicBezTo>
                  <a:cubicBezTo>
                    <a:pt x="184" y="211"/>
                    <a:pt x="185" y="211"/>
                    <a:pt x="185" y="211"/>
                  </a:cubicBezTo>
                  <a:cubicBezTo>
                    <a:pt x="186" y="211"/>
                    <a:pt x="188" y="211"/>
                    <a:pt x="189" y="212"/>
                  </a:cubicBezTo>
                  <a:cubicBezTo>
                    <a:pt x="189" y="212"/>
                    <a:pt x="190" y="212"/>
                    <a:pt x="190" y="212"/>
                  </a:cubicBezTo>
                  <a:cubicBezTo>
                    <a:pt x="191" y="212"/>
                    <a:pt x="193" y="212"/>
                    <a:pt x="194" y="213"/>
                  </a:cubicBezTo>
                  <a:cubicBezTo>
                    <a:pt x="194" y="213"/>
                    <a:pt x="195" y="213"/>
                    <a:pt x="195" y="213"/>
                  </a:cubicBezTo>
                  <a:cubicBezTo>
                    <a:pt x="196" y="213"/>
                    <a:pt x="197" y="214"/>
                    <a:pt x="199" y="214"/>
                  </a:cubicBezTo>
                  <a:cubicBezTo>
                    <a:pt x="199" y="214"/>
                    <a:pt x="200" y="214"/>
                    <a:pt x="200" y="214"/>
                  </a:cubicBezTo>
                  <a:cubicBezTo>
                    <a:pt x="201" y="215"/>
                    <a:pt x="202" y="215"/>
                    <a:pt x="203" y="215"/>
                  </a:cubicBezTo>
                  <a:cubicBezTo>
                    <a:pt x="203" y="215"/>
                    <a:pt x="204" y="216"/>
                    <a:pt x="204" y="216"/>
                  </a:cubicBezTo>
                  <a:cubicBezTo>
                    <a:pt x="206" y="216"/>
                    <a:pt x="207" y="217"/>
                    <a:pt x="208" y="217"/>
                  </a:cubicBezTo>
                  <a:cubicBezTo>
                    <a:pt x="214" y="220"/>
                    <a:pt x="219" y="222"/>
                    <a:pt x="224" y="226"/>
                  </a:cubicBezTo>
                  <a:cubicBezTo>
                    <a:pt x="225" y="226"/>
                    <a:pt x="226" y="227"/>
                    <a:pt x="227" y="228"/>
                  </a:cubicBezTo>
                  <a:cubicBezTo>
                    <a:pt x="227" y="228"/>
                    <a:pt x="228" y="228"/>
                    <a:pt x="228" y="228"/>
                  </a:cubicBezTo>
                  <a:cubicBezTo>
                    <a:pt x="229" y="229"/>
                    <a:pt x="230" y="229"/>
                    <a:pt x="230" y="230"/>
                  </a:cubicBezTo>
                  <a:cubicBezTo>
                    <a:pt x="231" y="230"/>
                    <a:pt x="231" y="230"/>
                    <a:pt x="231" y="230"/>
                  </a:cubicBezTo>
                  <a:cubicBezTo>
                    <a:pt x="234" y="232"/>
                    <a:pt x="236" y="235"/>
                    <a:pt x="239" y="237"/>
                  </a:cubicBezTo>
                  <a:cubicBezTo>
                    <a:pt x="239" y="237"/>
                    <a:pt x="239" y="237"/>
                    <a:pt x="239" y="237"/>
                  </a:cubicBezTo>
                  <a:cubicBezTo>
                    <a:pt x="240" y="238"/>
                    <a:pt x="241" y="239"/>
                    <a:pt x="242" y="240"/>
                  </a:cubicBezTo>
                  <a:cubicBezTo>
                    <a:pt x="242" y="240"/>
                    <a:pt x="242" y="240"/>
                    <a:pt x="242" y="240"/>
                  </a:cubicBezTo>
                  <a:cubicBezTo>
                    <a:pt x="245" y="243"/>
                    <a:pt x="248" y="247"/>
                    <a:pt x="251" y="251"/>
                  </a:cubicBezTo>
                  <a:cubicBezTo>
                    <a:pt x="251" y="251"/>
                    <a:pt x="251" y="251"/>
                    <a:pt x="251" y="251"/>
                  </a:cubicBezTo>
                  <a:cubicBezTo>
                    <a:pt x="252" y="252"/>
                    <a:pt x="253" y="253"/>
                    <a:pt x="253" y="254"/>
                  </a:cubicBezTo>
                  <a:cubicBezTo>
                    <a:pt x="253" y="254"/>
                    <a:pt x="253" y="254"/>
                    <a:pt x="254" y="255"/>
                  </a:cubicBezTo>
                  <a:cubicBezTo>
                    <a:pt x="256" y="257"/>
                    <a:pt x="257" y="260"/>
                    <a:pt x="259" y="264"/>
                  </a:cubicBezTo>
                  <a:cubicBezTo>
                    <a:pt x="259" y="264"/>
                    <a:pt x="259" y="264"/>
                    <a:pt x="259" y="264"/>
                  </a:cubicBezTo>
                  <a:cubicBezTo>
                    <a:pt x="260" y="265"/>
                    <a:pt x="260" y="266"/>
                    <a:pt x="260" y="267"/>
                  </a:cubicBezTo>
                  <a:cubicBezTo>
                    <a:pt x="261" y="267"/>
                    <a:pt x="261" y="267"/>
                    <a:pt x="261" y="268"/>
                  </a:cubicBezTo>
                  <a:cubicBezTo>
                    <a:pt x="261" y="269"/>
                    <a:pt x="262" y="270"/>
                    <a:pt x="262" y="271"/>
                  </a:cubicBezTo>
                  <a:cubicBezTo>
                    <a:pt x="265" y="276"/>
                    <a:pt x="266" y="282"/>
                    <a:pt x="268" y="288"/>
                  </a:cubicBezTo>
                  <a:cubicBezTo>
                    <a:pt x="268" y="289"/>
                    <a:pt x="268" y="291"/>
                    <a:pt x="269" y="292"/>
                  </a:cubicBezTo>
                  <a:cubicBezTo>
                    <a:pt x="269" y="293"/>
                    <a:pt x="269" y="293"/>
                    <a:pt x="269" y="294"/>
                  </a:cubicBezTo>
                  <a:cubicBezTo>
                    <a:pt x="269" y="295"/>
                    <a:pt x="269" y="296"/>
                    <a:pt x="269" y="297"/>
                  </a:cubicBezTo>
                  <a:cubicBezTo>
                    <a:pt x="269" y="297"/>
                    <a:pt x="269" y="298"/>
                    <a:pt x="269" y="298"/>
                  </a:cubicBezTo>
                  <a:cubicBezTo>
                    <a:pt x="270" y="299"/>
                    <a:pt x="270" y="301"/>
                    <a:pt x="270" y="302"/>
                  </a:cubicBezTo>
                  <a:cubicBezTo>
                    <a:pt x="270" y="302"/>
                    <a:pt x="270" y="302"/>
                    <a:pt x="270" y="303"/>
                  </a:cubicBezTo>
                  <a:cubicBezTo>
                    <a:pt x="270" y="304"/>
                    <a:pt x="270" y="305"/>
                    <a:pt x="270" y="307"/>
                  </a:cubicBezTo>
                  <a:lnTo>
                    <a:pt x="270" y="308"/>
                  </a:lnTo>
                  <a:cubicBezTo>
                    <a:pt x="270" y="309"/>
                    <a:pt x="270" y="311"/>
                    <a:pt x="270" y="312"/>
                  </a:cubicBezTo>
                  <a:cubicBezTo>
                    <a:pt x="270" y="312"/>
                    <a:pt x="270" y="313"/>
                    <a:pt x="270" y="313"/>
                  </a:cubicBezTo>
                  <a:cubicBezTo>
                    <a:pt x="270" y="314"/>
                    <a:pt x="270" y="316"/>
                    <a:pt x="270" y="318"/>
                  </a:cubicBezTo>
                  <a:cubicBezTo>
                    <a:pt x="269" y="319"/>
                    <a:pt x="269" y="321"/>
                    <a:pt x="269" y="322"/>
                  </a:cubicBezTo>
                  <a:close/>
                  <a:moveTo>
                    <a:pt x="336" y="353"/>
                  </a:moveTo>
                  <a:lnTo>
                    <a:pt x="341" y="294"/>
                  </a:lnTo>
                  <a:lnTo>
                    <a:pt x="308" y="291"/>
                  </a:lnTo>
                  <a:cubicBezTo>
                    <a:pt x="306" y="275"/>
                    <a:pt x="300" y="259"/>
                    <a:pt x="293" y="245"/>
                  </a:cubicBezTo>
                  <a:lnTo>
                    <a:pt x="319" y="223"/>
                  </a:lnTo>
                  <a:lnTo>
                    <a:pt x="281" y="178"/>
                  </a:lnTo>
                  <a:lnTo>
                    <a:pt x="255" y="200"/>
                  </a:lnTo>
                  <a:cubicBezTo>
                    <a:pt x="242" y="190"/>
                    <a:pt x="228" y="182"/>
                    <a:pt x="212" y="177"/>
                  </a:cubicBezTo>
                  <a:lnTo>
                    <a:pt x="215" y="144"/>
                  </a:lnTo>
                  <a:lnTo>
                    <a:pt x="156" y="139"/>
                  </a:lnTo>
                  <a:lnTo>
                    <a:pt x="153" y="172"/>
                  </a:lnTo>
                  <a:cubicBezTo>
                    <a:pt x="137" y="174"/>
                    <a:pt x="121" y="179"/>
                    <a:pt x="107" y="187"/>
                  </a:cubicBezTo>
                  <a:lnTo>
                    <a:pt x="85" y="161"/>
                  </a:lnTo>
                  <a:lnTo>
                    <a:pt x="40" y="199"/>
                  </a:lnTo>
                  <a:lnTo>
                    <a:pt x="62" y="225"/>
                  </a:lnTo>
                  <a:cubicBezTo>
                    <a:pt x="52" y="238"/>
                    <a:pt x="44" y="252"/>
                    <a:pt x="39" y="268"/>
                  </a:cubicBezTo>
                  <a:lnTo>
                    <a:pt x="5" y="265"/>
                  </a:lnTo>
                  <a:lnTo>
                    <a:pt x="0" y="324"/>
                  </a:lnTo>
                  <a:lnTo>
                    <a:pt x="34" y="327"/>
                  </a:lnTo>
                  <a:cubicBezTo>
                    <a:pt x="36" y="343"/>
                    <a:pt x="41" y="359"/>
                    <a:pt x="49" y="373"/>
                  </a:cubicBezTo>
                  <a:lnTo>
                    <a:pt x="23" y="395"/>
                  </a:lnTo>
                  <a:lnTo>
                    <a:pt x="61" y="440"/>
                  </a:lnTo>
                  <a:lnTo>
                    <a:pt x="87" y="418"/>
                  </a:lnTo>
                  <a:cubicBezTo>
                    <a:pt x="100" y="428"/>
                    <a:pt x="114" y="436"/>
                    <a:pt x="130" y="441"/>
                  </a:cubicBezTo>
                  <a:lnTo>
                    <a:pt x="127" y="474"/>
                  </a:lnTo>
                  <a:lnTo>
                    <a:pt x="186" y="480"/>
                  </a:lnTo>
                  <a:lnTo>
                    <a:pt x="189" y="446"/>
                  </a:lnTo>
                  <a:cubicBezTo>
                    <a:pt x="205" y="444"/>
                    <a:pt x="221" y="439"/>
                    <a:pt x="235" y="431"/>
                  </a:cubicBezTo>
                  <a:lnTo>
                    <a:pt x="257" y="457"/>
                  </a:lnTo>
                  <a:lnTo>
                    <a:pt x="302" y="419"/>
                  </a:lnTo>
                  <a:lnTo>
                    <a:pt x="280" y="393"/>
                  </a:lnTo>
                  <a:cubicBezTo>
                    <a:pt x="290" y="380"/>
                    <a:pt x="298" y="366"/>
                    <a:pt x="303" y="350"/>
                  </a:cubicBezTo>
                  <a:lnTo>
                    <a:pt x="336" y="353"/>
                  </a:lnTo>
                  <a:close/>
                  <a:moveTo>
                    <a:pt x="512" y="273"/>
                  </a:moveTo>
                  <a:cubicBezTo>
                    <a:pt x="512" y="273"/>
                    <a:pt x="512" y="274"/>
                    <a:pt x="512" y="274"/>
                  </a:cubicBezTo>
                  <a:cubicBezTo>
                    <a:pt x="512" y="275"/>
                    <a:pt x="512" y="276"/>
                    <a:pt x="511" y="276"/>
                  </a:cubicBezTo>
                  <a:cubicBezTo>
                    <a:pt x="511" y="277"/>
                    <a:pt x="511" y="277"/>
                    <a:pt x="511" y="277"/>
                  </a:cubicBezTo>
                  <a:cubicBezTo>
                    <a:pt x="511" y="278"/>
                    <a:pt x="511" y="279"/>
                    <a:pt x="511" y="280"/>
                  </a:cubicBezTo>
                  <a:cubicBezTo>
                    <a:pt x="511" y="280"/>
                    <a:pt x="511" y="281"/>
                    <a:pt x="511" y="281"/>
                  </a:cubicBezTo>
                  <a:cubicBezTo>
                    <a:pt x="510" y="282"/>
                    <a:pt x="510" y="282"/>
                    <a:pt x="510" y="283"/>
                  </a:cubicBezTo>
                  <a:cubicBezTo>
                    <a:pt x="510" y="284"/>
                    <a:pt x="510" y="284"/>
                    <a:pt x="510" y="284"/>
                  </a:cubicBezTo>
                  <a:cubicBezTo>
                    <a:pt x="509" y="285"/>
                    <a:pt x="509" y="286"/>
                    <a:pt x="509" y="286"/>
                  </a:cubicBezTo>
                  <a:cubicBezTo>
                    <a:pt x="509" y="287"/>
                    <a:pt x="509" y="287"/>
                    <a:pt x="508" y="287"/>
                  </a:cubicBezTo>
                  <a:cubicBezTo>
                    <a:pt x="507" y="292"/>
                    <a:pt x="504" y="297"/>
                    <a:pt x="502" y="302"/>
                  </a:cubicBezTo>
                  <a:cubicBezTo>
                    <a:pt x="501" y="302"/>
                    <a:pt x="501" y="303"/>
                    <a:pt x="500" y="303"/>
                  </a:cubicBezTo>
                  <a:cubicBezTo>
                    <a:pt x="500" y="304"/>
                    <a:pt x="500" y="304"/>
                    <a:pt x="500" y="304"/>
                  </a:cubicBezTo>
                  <a:cubicBezTo>
                    <a:pt x="500" y="305"/>
                    <a:pt x="499" y="305"/>
                    <a:pt x="499" y="306"/>
                  </a:cubicBezTo>
                  <a:cubicBezTo>
                    <a:pt x="499" y="306"/>
                    <a:pt x="498" y="306"/>
                    <a:pt x="498" y="306"/>
                  </a:cubicBezTo>
                  <a:cubicBezTo>
                    <a:pt x="497" y="308"/>
                    <a:pt x="495" y="310"/>
                    <a:pt x="494" y="312"/>
                  </a:cubicBezTo>
                  <a:cubicBezTo>
                    <a:pt x="494" y="312"/>
                    <a:pt x="494" y="312"/>
                    <a:pt x="493" y="312"/>
                  </a:cubicBezTo>
                  <a:cubicBezTo>
                    <a:pt x="493" y="312"/>
                    <a:pt x="492" y="313"/>
                    <a:pt x="492" y="313"/>
                  </a:cubicBezTo>
                  <a:cubicBezTo>
                    <a:pt x="492" y="314"/>
                    <a:pt x="492" y="314"/>
                    <a:pt x="491" y="314"/>
                  </a:cubicBezTo>
                  <a:cubicBezTo>
                    <a:pt x="489" y="316"/>
                    <a:pt x="487" y="318"/>
                    <a:pt x="484" y="320"/>
                  </a:cubicBezTo>
                  <a:cubicBezTo>
                    <a:pt x="484" y="320"/>
                    <a:pt x="484" y="320"/>
                    <a:pt x="484" y="320"/>
                  </a:cubicBezTo>
                  <a:cubicBezTo>
                    <a:pt x="483" y="321"/>
                    <a:pt x="482" y="321"/>
                    <a:pt x="482" y="322"/>
                  </a:cubicBezTo>
                  <a:cubicBezTo>
                    <a:pt x="482" y="322"/>
                    <a:pt x="481" y="322"/>
                    <a:pt x="481" y="322"/>
                  </a:cubicBezTo>
                  <a:cubicBezTo>
                    <a:pt x="479" y="323"/>
                    <a:pt x="477" y="325"/>
                    <a:pt x="475" y="326"/>
                  </a:cubicBezTo>
                  <a:cubicBezTo>
                    <a:pt x="475" y="326"/>
                    <a:pt x="475" y="326"/>
                    <a:pt x="475" y="326"/>
                  </a:cubicBezTo>
                  <a:cubicBezTo>
                    <a:pt x="474" y="326"/>
                    <a:pt x="473" y="327"/>
                    <a:pt x="473" y="327"/>
                  </a:cubicBezTo>
                  <a:cubicBezTo>
                    <a:pt x="472" y="327"/>
                    <a:pt x="472" y="327"/>
                    <a:pt x="472" y="327"/>
                  </a:cubicBezTo>
                  <a:cubicBezTo>
                    <a:pt x="471" y="327"/>
                    <a:pt x="471" y="328"/>
                    <a:pt x="470" y="328"/>
                  </a:cubicBezTo>
                  <a:cubicBezTo>
                    <a:pt x="466" y="330"/>
                    <a:pt x="462" y="331"/>
                    <a:pt x="458" y="332"/>
                  </a:cubicBezTo>
                  <a:cubicBezTo>
                    <a:pt x="457" y="332"/>
                    <a:pt x="456" y="332"/>
                    <a:pt x="455" y="332"/>
                  </a:cubicBezTo>
                  <a:cubicBezTo>
                    <a:pt x="455" y="333"/>
                    <a:pt x="454" y="333"/>
                    <a:pt x="454" y="333"/>
                  </a:cubicBezTo>
                  <a:cubicBezTo>
                    <a:pt x="453" y="333"/>
                    <a:pt x="452" y="333"/>
                    <a:pt x="452" y="333"/>
                  </a:cubicBezTo>
                  <a:cubicBezTo>
                    <a:pt x="451" y="333"/>
                    <a:pt x="451" y="333"/>
                    <a:pt x="451" y="333"/>
                  </a:cubicBezTo>
                  <a:cubicBezTo>
                    <a:pt x="450" y="333"/>
                    <a:pt x="449" y="333"/>
                    <a:pt x="448" y="333"/>
                  </a:cubicBezTo>
                  <a:cubicBezTo>
                    <a:pt x="448" y="333"/>
                    <a:pt x="448" y="333"/>
                    <a:pt x="448" y="333"/>
                  </a:cubicBezTo>
                  <a:cubicBezTo>
                    <a:pt x="447" y="333"/>
                    <a:pt x="446" y="333"/>
                    <a:pt x="444" y="333"/>
                  </a:cubicBezTo>
                  <a:cubicBezTo>
                    <a:pt x="444" y="333"/>
                    <a:pt x="444" y="333"/>
                    <a:pt x="444" y="333"/>
                  </a:cubicBezTo>
                  <a:cubicBezTo>
                    <a:pt x="443" y="333"/>
                    <a:pt x="442" y="333"/>
                    <a:pt x="441" y="333"/>
                  </a:cubicBezTo>
                  <a:cubicBezTo>
                    <a:pt x="441" y="333"/>
                    <a:pt x="441" y="333"/>
                    <a:pt x="440" y="333"/>
                  </a:cubicBezTo>
                  <a:cubicBezTo>
                    <a:pt x="439" y="333"/>
                    <a:pt x="438" y="333"/>
                    <a:pt x="437" y="333"/>
                  </a:cubicBezTo>
                  <a:cubicBezTo>
                    <a:pt x="436" y="333"/>
                    <a:pt x="435" y="333"/>
                    <a:pt x="434" y="333"/>
                  </a:cubicBezTo>
                  <a:cubicBezTo>
                    <a:pt x="434" y="333"/>
                    <a:pt x="433" y="333"/>
                    <a:pt x="433" y="333"/>
                  </a:cubicBezTo>
                  <a:cubicBezTo>
                    <a:pt x="432" y="333"/>
                    <a:pt x="431" y="333"/>
                    <a:pt x="431" y="332"/>
                  </a:cubicBezTo>
                  <a:cubicBezTo>
                    <a:pt x="430" y="332"/>
                    <a:pt x="430" y="332"/>
                    <a:pt x="430" y="332"/>
                  </a:cubicBezTo>
                  <a:cubicBezTo>
                    <a:pt x="429" y="332"/>
                    <a:pt x="428" y="332"/>
                    <a:pt x="427" y="332"/>
                  </a:cubicBezTo>
                  <a:cubicBezTo>
                    <a:pt x="427" y="331"/>
                    <a:pt x="426" y="331"/>
                    <a:pt x="426" y="331"/>
                  </a:cubicBezTo>
                  <a:cubicBezTo>
                    <a:pt x="425" y="331"/>
                    <a:pt x="424" y="331"/>
                    <a:pt x="424" y="331"/>
                  </a:cubicBezTo>
                  <a:cubicBezTo>
                    <a:pt x="423" y="331"/>
                    <a:pt x="423" y="331"/>
                    <a:pt x="423" y="330"/>
                  </a:cubicBezTo>
                  <a:cubicBezTo>
                    <a:pt x="422" y="330"/>
                    <a:pt x="421" y="330"/>
                    <a:pt x="421" y="330"/>
                  </a:cubicBezTo>
                  <a:cubicBezTo>
                    <a:pt x="420" y="330"/>
                    <a:pt x="420" y="330"/>
                    <a:pt x="420" y="329"/>
                  </a:cubicBezTo>
                  <a:cubicBezTo>
                    <a:pt x="419" y="329"/>
                    <a:pt x="418" y="329"/>
                    <a:pt x="417" y="328"/>
                  </a:cubicBezTo>
                  <a:cubicBezTo>
                    <a:pt x="413" y="327"/>
                    <a:pt x="409" y="325"/>
                    <a:pt x="405" y="322"/>
                  </a:cubicBezTo>
                  <a:cubicBezTo>
                    <a:pt x="405" y="322"/>
                    <a:pt x="404" y="322"/>
                    <a:pt x="404" y="321"/>
                  </a:cubicBezTo>
                  <a:cubicBezTo>
                    <a:pt x="403" y="321"/>
                    <a:pt x="403" y="321"/>
                    <a:pt x="403" y="321"/>
                  </a:cubicBezTo>
                  <a:cubicBezTo>
                    <a:pt x="402" y="320"/>
                    <a:pt x="402" y="320"/>
                    <a:pt x="401" y="319"/>
                  </a:cubicBezTo>
                  <a:cubicBezTo>
                    <a:pt x="401" y="319"/>
                    <a:pt x="401" y="319"/>
                    <a:pt x="401" y="319"/>
                  </a:cubicBezTo>
                  <a:cubicBezTo>
                    <a:pt x="399" y="318"/>
                    <a:pt x="397" y="316"/>
                    <a:pt x="395" y="315"/>
                  </a:cubicBezTo>
                  <a:cubicBezTo>
                    <a:pt x="395" y="314"/>
                    <a:pt x="395" y="314"/>
                    <a:pt x="395" y="314"/>
                  </a:cubicBezTo>
                  <a:cubicBezTo>
                    <a:pt x="395" y="314"/>
                    <a:pt x="394" y="313"/>
                    <a:pt x="393" y="313"/>
                  </a:cubicBezTo>
                  <a:cubicBezTo>
                    <a:pt x="393" y="313"/>
                    <a:pt x="393" y="312"/>
                    <a:pt x="393" y="312"/>
                  </a:cubicBezTo>
                  <a:cubicBezTo>
                    <a:pt x="391" y="310"/>
                    <a:pt x="389" y="307"/>
                    <a:pt x="387" y="305"/>
                  </a:cubicBezTo>
                  <a:cubicBezTo>
                    <a:pt x="387" y="305"/>
                    <a:pt x="387" y="305"/>
                    <a:pt x="386" y="304"/>
                  </a:cubicBezTo>
                  <a:cubicBezTo>
                    <a:pt x="386" y="304"/>
                    <a:pt x="386" y="303"/>
                    <a:pt x="385" y="303"/>
                  </a:cubicBezTo>
                  <a:cubicBezTo>
                    <a:pt x="385" y="302"/>
                    <a:pt x="385" y="302"/>
                    <a:pt x="385" y="302"/>
                  </a:cubicBezTo>
                  <a:cubicBezTo>
                    <a:pt x="384" y="300"/>
                    <a:pt x="382" y="298"/>
                    <a:pt x="381" y="296"/>
                  </a:cubicBezTo>
                  <a:cubicBezTo>
                    <a:pt x="381" y="296"/>
                    <a:pt x="381" y="296"/>
                    <a:pt x="381" y="296"/>
                  </a:cubicBezTo>
                  <a:cubicBezTo>
                    <a:pt x="381" y="295"/>
                    <a:pt x="380" y="294"/>
                    <a:pt x="380" y="294"/>
                  </a:cubicBezTo>
                  <a:cubicBezTo>
                    <a:pt x="380" y="293"/>
                    <a:pt x="380" y="293"/>
                    <a:pt x="380" y="293"/>
                  </a:cubicBezTo>
                  <a:cubicBezTo>
                    <a:pt x="380" y="292"/>
                    <a:pt x="379" y="292"/>
                    <a:pt x="379" y="291"/>
                  </a:cubicBezTo>
                  <a:cubicBezTo>
                    <a:pt x="377" y="286"/>
                    <a:pt x="375" y="281"/>
                    <a:pt x="374" y="276"/>
                  </a:cubicBezTo>
                  <a:cubicBezTo>
                    <a:pt x="374" y="275"/>
                    <a:pt x="374" y="275"/>
                    <a:pt x="374" y="275"/>
                  </a:cubicBezTo>
                  <a:cubicBezTo>
                    <a:pt x="374" y="274"/>
                    <a:pt x="374" y="273"/>
                    <a:pt x="374" y="273"/>
                  </a:cubicBezTo>
                  <a:cubicBezTo>
                    <a:pt x="374" y="272"/>
                    <a:pt x="374" y="272"/>
                    <a:pt x="374" y="272"/>
                  </a:cubicBezTo>
                  <a:cubicBezTo>
                    <a:pt x="374" y="271"/>
                    <a:pt x="374" y="270"/>
                    <a:pt x="374" y="269"/>
                  </a:cubicBezTo>
                  <a:cubicBezTo>
                    <a:pt x="374" y="269"/>
                    <a:pt x="374" y="269"/>
                    <a:pt x="374" y="269"/>
                  </a:cubicBezTo>
                  <a:cubicBezTo>
                    <a:pt x="374" y="267"/>
                    <a:pt x="374" y="266"/>
                    <a:pt x="374" y="265"/>
                  </a:cubicBezTo>
                  <a:cubicBezTo>
                    <a:pt x="373" y="265"/>
                    <a:pt x="374" y="265"/>
                    <a:pt x="374" y="264"/>
                  </a:cubicBezTo>
                  <a:cubicBezTo>
                    <a:pt x="373" y="264"/>
                    <a:pt x="374" y="263"/>
                    <a:pt x="374" y="262"/>
                  </a:cubicBezTo>
                  <a:cubicBezTo>
                    <a:pt x="374" y="262"/>
                    <a:pt x="374" y="261"/>
                    <a:pt x="374" y="261"/>
                  </a:cubicBezTo>
                  <a:cubicBezTo>
                    <a:pt x="374" y="260"/>
                    <a:pt x="374" y="259"/>
                    <a:pt x="374" y="258"/>
                  </a:cubicBezTo>
                  <a:cubicBezTo>
                    <a:pt x="374" y="257"/>
                    <a:pt x="374" y="256"/>
                    <a:pt x="374" y="255"/>
                  </a:cubicBezTo>
                  <a:cubicBezTo>
                    <a:pt x="374" y="254"/>
                    <a:pt x="374" y="254"/>
                    <a:pt x="374" y="254"/>
                  </a:cubicBezTo>
                  <a:cubicBezTo>
                    <a:pt x="374" y="253"/>
                    <a:pt x="374" y="252"/>
                    <a:pt x="375" y="252"/>
                  </a:cubicBezTo>
                  <a:cubicBezTo>
                    <a:pt x="375" y="251"/>
                    <a:pt x="375" y="251"/>
                    <a:pt x="375" y="251"/>
                  </a:cubicBezTo>
                  <a:cubicBezTo>
                    <a:pt x="375" y="250"/>
                    <a:pt x="375" y="249"/>
                    <a:pt x="375" y="248"/>
                  </a:cubicBezTo>
                  <a:cubicBezTo>
                    <a:pt x="375" y="247"/>
                    <a:pt x="376" y="247"/>
                    <a:pt x="376" y="247"/>
                  </a:cubicBezTo>
                  <a:cubicBezTo>
                    <a:pt x="376" y="246"/>
                    <a:pt x="376" y="245"/>
                    <a:pt x="376" y="245"/>
                  </a:cubicBezTo>
                  <a:cubicBezTo>
                    <a:pt x="376" y="244"/>
                    <a:pt x="376" y="244"/>
                    <a:pt x="377" y="243"/>
                  </a:cubicBezTo>
                  <a:cubicBezTo>
                    <a:pt x="377" y="243"/>
                    <a:pt x="377" y="242"/>
                    <a:pt x="377" y="241"/>
                  </a:cubicBezTo>
                  <a:cubicBezTo>
                    <a:pt x="377" y="241"/>
                    <a:pt x="377" y="241"/>
                    <a:pt x="378" y="240"/>
                  </a:cubicBezTo>
                  <a:cubicBezTo>
                    <a:pt x="378" y="240"/>
                    <a:pt x="378" y="239"/>
                    <a:pt x="379" y="238"/>
                  </a:cubicBezTo>
                  <a:cubicBezTo>
                    <a:pt x="379" y="238"/>
                    <a:pt x="379" y="238"/>
                    <a:pt x="379" y="238"/>
                  </a:cubicBezTo>
                  <a:cubicBezTo>
                    <a:pt x="380" y="234"/>
                    <a:pt x="382" y="230"/>
                    <a:pt x="385" y="226"/>
                  </a:cubicBezTo>
                  <a:cubicBezTo>
                    <a:pt x="385" y="226"/>
                    <a:pt x="385" y="225"/>
                    <a:pt x="386" y="224"/>
                  </a:cubicBezTo>
                  <a:cubicBezTo>
                    <a:pt x="386" y="224"/>
                    <a:pt x="386" y="224"/>
                    <a:pt x="386" y="224"/>
                  </a:cubicBezTo>
                  <a:cubicBezTo>
                    <a:pt x="387" y="223"/>
                    <a:pt x="387" y="223"/>
                    <a:pt x="387" y="222"/>
                  </a:cubicBezTo>
                  <a:cubicBezTo>
                    <a:pt x="388" y="222"/>
                    <a:pt x="388" y="222"/>
                    <a:pt x="388" y="222"/>
                  </a:cubicBezTo>
                  <a:cubicBezTo>
                    <a:pt x="389" y="220"/>
                    <a:pt x="391" y="218"/>
                    <a:pt x="392" y="216"/>
                  </a:cubicBezTo>
                  <a:cubicBezTo>
                    <a:pt x="392" y="216"/>
                    <a:pt x="393" y="216"/>
                    <a:pt x="393" y="216"/>
                  </a:cubicBezTo>
                  <a:cubicBezTo>
                    <a:pt x="393" y="215"/>
                    <a:pt x="394" y="215"/>
                    <a:pt x="394" y="214"/>
                  </a:cubicBezTo>
                  <a:cubicBezTo>
                    <a:pt x="394" y="214"/>
                    <a:pt x="395" y="214"/>
                    <a:pt x="395" y="214"/>
                  </a:cubicBezTo>
                  <a:cubicBezTo>
                    <a:pt x="397" y="212"/>
                    <a:pt x="400" y="210"/>
                    <a:pt x="402" y="208"/>
                  </a:cubicBezTo>
                  <a:cubicBezTo>
                    <a:pt x="402" y="208"/>
                    <a:pt x="402" y="207"/>
                    <a:pt x="403" y="207"/>
                  </a:cubicBezTo>
                  <a:cubicBezTo>
                    <a:pt x="403" y="207"/>
                    <a:pt x="404" y="207"/>
                    <a:pt x="404" y="206"/>
                  </a:cubicBezTo>
                  <a:cubicBezTo>
                    <a:pt x="405" y="206"/>
                    <a:pt x="405" y="206"/>
                    <a:pt x="405" y="206"/>
                  </a:cubicBezTo>
                  <a:cubicBezTo>
                    <a:pt x="407" y="205"/>
                    <a:pt x="409" y="203"/>
                    <a:pt x="411" y="202"/>
                  </a:cubicBezTo>
                  <a:cubicBezTo>
                    <a:pt x="411" y="202"/>
                    <a:pt x="411" y="202"/>
                    <a:pt x="411" y="202"/>
                  </a:cubicBezTo>
                  <a:cubicBezTo>
                    <a:pt x="412" y="202"/>
                    <a:pt x="413" y="201"/>
                    <a:pt x="413" y="201"/>
                  </a:cubicBezTo>
                  <a:cubicBezTo>
                    <a:pt x="414" y="201"/>
                    <a:pt x="414" y="201"/>
                    <a:pt x="414" y="201"/>
                  </a:cubicBezTo>
                  <a:cubicBezTo>
                    <a:pt x="415" y="200"/>
                    <a:pt x="415" y="200"/>
                    <a:pt x="416" y="200"/>
                  </a:cubicBezTo>
                  <a:cubicBezTo>
                    <a:pt x="420" y="198"/>
                    <a:pt x="424" y="197"/>
                    <a:pt x="428" y="196"/>
                  </a:cubicBezTo>
                  <a:cubicBezTo>
                    <a:pt x="429" y="196"/>
                    <a:pt x="430" y="196"/>
                    <a:pt x="431" y="195"/>
                  </a:cubicBezTo>
                  <a:cubicBezTo>
                    <a:pt x="431" y="195"/>
                    <a:pt x="432" y="195"/>
                    <a:pt x="432" y="195"/>
                  </a:cubicBezTo>
                  <a:cubicBezTo>
                    <a:pt x="433" y="195"/>
                    <a:pt x="434" y="195"/>
                    <a:pt x="434" y="195"/>
                  </a:cubicBezTo>
                  <a:cubicBezTo>
                    <a:pt x="435" y="195"/>
                    <a:pt x="435" y="195"/>
                    <a:pt x="435" y="195"/>
                  </a:cubicBezTo>
                  <a:cubicBezTo>
                    <a:pt x="436" y="195"/>
                    <a:pt x="437" y="195"/>
                    <a:pt x="438" y="195"/>
                  </a:cubicBezTo>
                  <a:cubicBezTo>
                    <a:pt x="438" y="195"/>
                    <a:pt x="438" y="195"/>
                    <a:pt x="438" y="195"/>
                  </a:cubicBezTo>
                  <a:cubicBezTo>
                    <a:pt x="439" y="194"/>
                    <a:pt x="440" y="194"/>
                    <a:pt x="442" y="194"/>
                  </a:cubicBezTo>
                  <a:cubicBezTo>
                    <a:pt x="442" y="194"/>
                    <a:pt x="442" y="194"/>
                    <a:pt x="443" y="194"/>
                  </a:cubicBezTo>
                  <a:cubicBezTo>
                    <a:pt x="443" y="194"/>
                    <a:pt x="444" y="194"/>
                    <a:pt x="445" y="194"/>
                  </a:cubicBezTo>
                  <a:cubicBezTo>
                    <a:pt x="445" y="194"/>
                    <a:pt x="446" y="194"/>
                    <a:pt x="446" y="194"/>
                  </a:cubicBezTo>
                  <a:cubicBezTo>
                    <a:pt x="447" y="194"/>
                    <a:pt x="448" y="195"/>
                    <a:pt x="449" y="195"/>
                  </a:cubicBezTo>
                  <a:cubicBezTo>
                    <a:pt x="450" y="195"/>
                    <a:pt x="451" y="195"/>
                    <a:pt x="452" y="195"/>
                  </a:cubicBezTo>
                  <a:cubicBezTo>
                    <a:pt x="453" y="195"/>
                    <a:pt x="453" y="195"/>
                    <a:pt x="453" y="195"/>
                  </a:cubicBezTo>
                  <a:cubicBezTo>
                    <a:pt x="454" y="195"/>
                    <a:pt x="455" y="195"/>
                    <a:pt x="455" y="196"/>
                  </a:cubicBezTo>
                  <a:cubicBezTo>
                    <a:pt x="456" y="196"/>
                    <a:pt x="456" y="196"/>
                    <a:pt x="456" y="196"/>
                  </a:cubicBezTo>
                  <a:cubicBezTo>
                    <a:pt x="457" y="196"/>
                    <a:pt x="458" y="196"/>
                    <a:pt x="459" y="196"/>
                  </a:cubicBezTo>
                  <a:cubicBezTo>
                    <a:pt x="460" y="196"/>
                    <a:pt x="460" y="196"/>
                    <a:pt x="460" y="196"/>
                  </a:cubicBezTo>
                  <a:cubicBezTo>
                    <a:pt x="461" y="197"/>
                    <a:pt x="462" y="197"/>
                    <a:pt x="462" y="197"/>
                  </a:cubicBezTo>
                  <a:cubicBezTo>
                    <a:pt x="463" y="197"/>
                    <a:pt x="463" y="197"/>
                    <a:pt x="463" y="197"/>
                  </a:cubicBezTo>
                  <a:cubicBezTo>
                    <a:pt x="464" y="198"/>
                    <a:pt x="465" y="198"/>
                    <a:pt x="466" y="198"/>
                  </a:cubicBezTo>
                  <a:cubicBezTo>
                    <a:pt x="466" y="198"/>
                    <a:pt x="466" y="198"/>
                    <a:pt x="467" y="198"/>
                  </a:cubicBezTo>
                  <a:cubicBezTo>
                    <a:pt x="467" y="199"/>
                    <a:pt x="468" y="199"/>
                    <a:pt x="469" y="200"/>
                  </a:cubicBezTo>
                  <a:cubicBezTo>
                    <a:pt x="473" y="201"/>
                    <a:pt x="477" y="203"/>
                    <a:pt x="481" y="205"/>
                  </a:cubicBezTo>
                  <a:cubicBezTo>
                    <a:pt x="481" y="206"/>
                    <a:pt x="482" y="206"/>
                    <a:pt x="483" y="207"/>
                  </a:cubicBezTo>
                  <a:cubicBezTo>
                    <a:pt x="483" y="207"/>
                    <a:pt x="483" y="207"/>
                    <a:pt x="483" y="207"/>
                  </a:cubicBezTo>
                  <a:cubicBezTo>
                    <a:pt x="484" y="207"/>
                    <a:pt x="484" y="208"/>
                    <a:pt x="485" y="208"/>
                  </a:cubicBezTo>
                  <a:cubicBezTo>
                    <a:pt x="485" y="208"/>
                    <a:pt x="485" y="209"/>
                    <a:pt x="485" y="209"/>
                  </a:cubicBezTo>
                  <a:cubicBezTo>
                    <a:pt x="487" y="210"/>
                    <a:pt x="489" y="212"/>
                    <a:pt x="491" y="213"/>
                  </a:cubicBezTo>
                  <a:cubicBezTo>
                    <a:pt x="491" y="213"/>
                    <a:pt x="491" y="213"/>
                    <a:pt x="491" y="214"/>
                  </a:cubicBezTo>
                  <a:cubicBezTo>
                    <a:pt x="492" y="214"/>
                    <a:pt x="492" y="215"/>
                    <a:pt x="493" y="215"/>
                  </a:cubicBezTo>
                  <a:cubicBezTo>
                    <a:pt x="493" y="215"/>
                    <a:pt x="493" y="215"/>
                    <a:pt x="493" y="216"/>
                  </a:cubicBezTo>
                  <a:cubicBezTo>
                    <a:pt x="495" y="218"/>
                    <a:pt x="497" y="220"/>
                    <a:pt x="499" y="223"/>
                  </a:cubicBezTo>
                  <a:cubicBezTo>
                    <a:pt x="499" y="223"/>
                    <a:pt x="499" y="223"/>
                    <a:pt x="500" y="223"/>
                  </a:cubicBezTo>
                  <a:cubicBezTo>
                    <a:pt x="500" y="224"/>
                    <a:pt x="500" y="225"/>
                    <a:pt x="501" y="225"/>
                  </a:cubicBezTo>
                  <a:cubicBezTo>
                    <a:pt x="501" y="225"/>
                    <a:pt x="501" y="226"/>
                    <a:pt x="501" y="226"/>
                  </a:cubicBezTo>
                  <a:cubicBezTo>
                    <a:pt x="502" y="228"/>
                    <a:pt x="504" y="230"/>
                    <a:pt x="505" y="232"/>
                  </a:cubicBezTo>
                  <a:cubicBezTo>
                    <a:pt x="505" y="232"/>
                    <a:pt x="505" y="232"/>
                    <a:pt x="505" y="232"/>
                  </a:cubicBezTo>
                  <a:cubicBezTo>
                    <a:pt x="505" y="233"/>
                    <a:pt x="506" y="234"/>
                    <a:pt x="506" y="234"/>
                  </a:cubicBezTo>
                  <a:cubicBezTo>
                    <a:pt x="506" y="234"/>
                    <a:pt x="506" y="235"/>
                    <a:pt x="506" y="235"/>
                  </a:cubicBezTo>
                  <a:cubicBezTo>
                    <a:pt x="507" y="236"/>
                    <a:pt x="507" y="236"/>
                    <a:pt x="507" y="237"/>
                  </a:cubicBezTo>
                  <a:cubicBezTo>
                    <a:pt x="509" y="241"/>
                    <a:pt x="510" y="245"/>
                    <a:pt x="511" y="249"/>
                  </a:cubicBezTo>
                  <a:cubicBezTo>
                    <a:pt x="511" y="250"/>
                    <a:pt x="511" y="251"/>
                    <a:pt x="512" y="252"/>
                  </a:cubicBezTo>
                  <a:cubicBezTo>
                    <a:pt x="512" y="252"/>
                    <a:pt x="512" y="253"/>
                    <a:pt x="512" y="253"/>
                  </a:cubicBezTo>
                  <a:cubicBezTo>
                    <a:pt x="512" y="254"/>
                    <a:pt x="512" y="254"/>
                    <a:pt x="512" y="255"/>
                  </a:cubicBezTo>
                  <a:cubicBezTo>
                    <a:pt x="512" y="256"/>
                    <a:pt x="512" y="256"/>
                    <a:pt x="512" y="256"/>
                  </a:cubicBezTo>
                  <a:cubicBezTo>
                    <a:pt x="512" y="257"/>
                    <a:pt x="512" y="258"/>
                    <a:pt x="512" y="259"/>
                  </a:cubicBezTo>
                  <a:cubicBezTo>
                    <a:pt x="512" y="259"/>
                    <a:pt x="512" y="259"/>
                    <a:pt x="512" y="259"/>
                  </a:cubicBezTo>
                  <a:cubicBezTo>
                    <a:pt x="512" y="260"/>
                    <a:pt x="513" y="261"/>
                    <a:pt x="513" y="262"/>
                  </a:cubicBezTo>
                  <a:lnTo>
                    <a:pt x="513" y="263"/>
                  </a:lnTo>
                  <a:cubicBezTo>
                    <a:pt x="513" y="264"/>
                    <a:pt x="513" y="265"/>
                    <a:pt x="513" y="266"/>
                  </a:cubicBezTo>
                  <a:cubicBezTo>
                    <a:pt x="513" y="266"/>
                    <a:pt x="513" y="266"/>
                    <a:pt x="513" y="267"/>
                  </a:cubicBezTo>
                  <a:cubicBezTo>
                    <a:pt x="512" y="268"/>
                    <a:pt x="512" y="269"/>
                    <a:pt x="512" y="270"/>
                  </a:cubicBezTo>
                  <a:cubicBezTo>
                    <a:pt x="512" y="271"/>
                    <a:pt x="512" y="272"/>
                    <a:pt x="512" y="273"/>
                  </a:cubicBezTo>
                  <a:close/>
                  <a:moveTo>
                    <a:pt x="559" y="295"/>
                  </a:moveTo>
                  <a:lnTo>
                    <a:pt x="563" y="254"/>
                  </a:lnTo>
                  <a:lnTo>
                    <a:pt x="539" y="252"/>
                  </a:lnTo>
                  <a:cubicBezTo>
                    <a:pt x="538" y="240"/>
                    <a:pt x="534" y="229"/>
                    <a:pt x="529" y="219"/>
                  </a:cubicBezTo>
                  <a:lnTo>
                    <a:pt x="547" y="203"/>
                  </a:lnTo>
                  <a:lnTo>
                    <a:pt x="520" y="172"/>
                  </a:lnTo>
                  <a:lnTo>
                    <a:pt x="502" y="187"/>
                  </a:lnTo>
                  <a:cubicBezTo>
                    <a:pt x="493" y="180"/>
                    <a:pt x="483" y="175"/>
                    <a:pt x="472" y="171"/>
                  </a:cubicBezTo>
                  <a:lnTo>
                    <a:pt x="474" y="148"/>
                  </a:lnTo>
                  <a:lnTo>
                    <a:pt x="433" y="144"/>
                  </a:lnTo>
                  <a:lnTo>
                    <a:pt x="431" y="168"/>
                  </a:lnTo>
                  <a:cubicBezTo>
                    <a:pt x="419" y="169"/>
                    <a:pt x="408" y="173"/>
                    <a:pt x="398" y="178"/>
                  </a:cubicBezTo>
                  <a:lnTo>
                    <a:pt x="383" y="160"/>
                  </a:lnTo>
                  <a:lnTo>
                    <a:pt x="351" y="187"/>
                  </a:lnTo>
                  <a:lnTo>
                    <a:pt x="366" y="205"/>
                  </a:lnTo>
                  <a:cubicBezTo>
                    <a:pt x="359" y="214"/>
                    <a:pt x="354" y="224"/>
                    <a:pt x="351" y="235"/>
                  </a:cubicBezTo>
                  <a:lnTo>
                    <a:pt x="327" y="233"/>
                  </a:lnTo>
                  <a:lnTo>
                    <a:pt x="323" y="274"/>
                  </a:lnTo>
                  <a:lnTo>
                    <a:pt x="347" y="276"/>
                  </a:lnTo>
                  <a:cubicBezTo>
                    <a:pt x="348" y="288"/>
                    <a:pt x="352" y="299"/>
                    <a:pt x="357" y="309"/>
                  </a:cubicBezTo>
                  <a:lnTo>
                    <a:pt x="339" y="324"/>
                  </a:lnTo>
                  <a:lnTo>
                    <a:pt x="366" y="356"/>
                  </a:lnTo>
                  <a:lnTo>
                    <a:pt x="384" y="341"/>
                  </a:lnTo>
                  <a:cubicBezTo>
                    <a:pt x="393" y="348"/>
                    <a:pt x="403" y="353"/>
                    <a:pt x="414" y="356"/>
                  </a:cubicBezTo>
                  <a:lnTo>
                    <a:pt x="412" y="380"/>
                  </a:lnTo>
                  <a:lnTo>
                    <a:pt x="453" y="384"/>
                  </a:lnTo>
                  <a:lnTo>
                    <a:pt x="455" y="360"/>
                  </a:lnTo>
                  <a:cubicBezTo>
                    <a:pt x="467" y="358"/>
                    <a:pt x="478" y="355"/>
                    <a:pt x="488" y="350"/>
                  </a:cubicBezTo>
                  <a:lnTo>
                    <a:pt x="503" y="368"/>
                  </a:lnTo>
                  <a:lnTo>
                    <a:pt x="535" y="341"/>
                  </a:lnTo>
                  <a:lnTo>
                    <a:pt x="520" y="323"/>
                  </a:lnTo>
                  <a:cubicBezTo>
                    <a:pt x="527" y="314"/>
                    <a:pt x="532" y="304"/>
                    <a:pt x="536" y="293"/>
                  </a:cubicBezTo>
                  <a:lnTo>
                    <a:pt x="559" y="2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0" name="组合 48"/>
          <p:cNvGrpSpPr/>
          <p:nvPr/>
        </p:nvGrpSpPr>
        <p:grpSpPr bwMode="auto">
          <a:xfrm>
            <a:off x="4594225" y="4494213"/>
            <a:ext cx="584200" cy="557212"/>
            <a:chOff x="0" y="0"/>
            <a:chExt cx="650875" cy="620712"/>
          </a:xfrm>
        </p:grpSpPr>
        <p:sp>
          <p:nvSpPr>
            <p:cNvPr id="7194"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5"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3" name="组合 46"/>
          <p:cNvGrpSpPr/>
          <p:nvPr/>
        </p:nvGrpSpPr>
        <p:grpSpPr bwMode="auto">
          <a:xfrm>
            <a:off x="4594225" y="2443163"/>
            <a:ext cx="584200" cy="557212"/>
            <a:chOff x="0" y="0"/>
            <a:chExt cx="650875" cy="620712"/>
          </a:xfrm>
        </p:grpSpPr>
        <p:sp>
          <p:nvSpPr>
            <p:cNvPr id="7192"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6" name="组合 45"/>
          <p:cNvGrpSpPr/>
          <p:nvPr/>
        </p:nvGrpSpPr>
        <p:grpSpPr bwMode="auto">
          <a:xfrm>
            <a:off x="4594225" y="1417638"/>
            <a:ext cx="584200" cy="557212"/>
            <a:chOff x="0" y="0"/>
            <a:chExt cx="650875" cy="620712"/>
          </a:xfrm>
        </p:grpSpPr>
        <p:sp>
          <p:nvSpPr>
            <p:cNvPr id="6"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1"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9" name="组合 47"/>
          <p:cNvGrpSpPr/>
          <p:nvPr/>
        </p:nvGrpSpPr>
        <p:grpSpPr bwMode="auto">
          <a:xfrm>
            <a:off x="4594225" y="3468688"/>
            <a:ext cx="584200" cy="557212"/>
            <a:chOff x="0" y="0"/>
            <a:chExt cx="650875" cy="620712"/>
          </a:xfrm>
        </p:grpSpPr>
        <p:sp>
          <p:nvSpPr>
            <p:cNvPr id="7188"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89"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7202" name="Rectangle 3"/>
          <p:cNvSpPr txBox="1">
            <a:spLocks noChangeArrowheads="1"/>
          </p:cNvSpPr>
          <p:nvPr/>
        </p:nvSpPr>
        <p:spPr bwMode="auto">
          <a:xfrm>
            <a:off x="563563" y="2470150"/>
            <a:ext cx="309562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FFFFF"/>
                </a:solidFill>
              </a:rPr>
              <a:t>目录中的图标可以更换成数字序号或其他图标，模板第五页有备用图标。</a:t>
            </a:r>
            <a:endParaRPr lang="zh-CN" altLang="en-US" sz="1800">
              <a:solidFill>
                <a:srgbClr val="FFFFFF"/>
              </a:solidFill>
            </a:endParaRPr>
          </a:p>
        </p:txBody>
      </p:sp>
    </p:spTree>
  </p:cSld>
  <p:clrMapOvr>
    <a:masterClrMapping/>
  </p:clrMapOvr>
  <p:transition spd="slow" advTm="1023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300" fill="hold"/>
                                        <p:tgtEl>
                                          <p:spTgt spid="7171"/>
                                        </p:tgtEl>
                                        <p:attrNameLst>
                                          <p:attrName>ppt_x</p:attrName>
                                        </p:attrNameLst>
                                      </p:cBhvr>
                                      <p:tavLst>
                                        <p:tav tm="0">
                                          <p:val>
                                            <p:strVal val="#ppt_x"/>
                                          </p:val>
                                        </p:tav>
                                        <p:tav tm="100000">
                                          <p:val>
                                            <p:strVal val="#ppt_x"/>
                                          </p:val>
                                        </p:tav>
                                      </p:tavLst>
                                    </p:anim>
                                    <p:anim calcmode="lin" valueType="num">
                                      <p:cBhvr additive="base">
                                        <p:cTn id="8" dur="300" fill="hold"/>
                                        <p:tgtEl>
                                          <p:spTgt spid="717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7172"/>
                                        </p:tgtEl>
                                        <p:attrNameLst>
                                          <p:attrName>style.visibility</p:attrName>
                                        </p:attrNameLst>
                                      </p:cBhvr>
                                      <p:to>
                                        <p:strVal val="visible"/>
                                      </p:to>
                                    </p:set>
                                    <p:anim calcmode="lin" valueType="num">
                                      <p:cBhvr additive="base">
                                        <p:cTn id="11" dur="300" fill="hold"/>
                                        <p:tgtEl>
                                          <p:spTgt spid="7172"/>
                                        </p:tgtEl>
                                        <p:attrNameLst>
                                          <p:attrName>ppt_x</p:attrName>
                                        </p:attrNameLst>
                                      </p:cBhvr>
                                      <p:tavLst>
                                        <p:tav tm="0">
                                          <p:val>
                                            <p:strVal val="#ppt_x"/>
                                          </p:val>
                                        </p:tav>
                                        <p:tav tm="100000">
                                          <p:val>
                                            <p:strVal val="#ppt_x"/>
                                          </p:val>
                                        </p:tav>
                                      </p:tavLst>
                                    </p:anim>
                                    <p:anim calcmode="lin" valueType="num">
                                      <p:cBhvr additive="base">
                                        <p:cTn id="12" dur="300" fill="hold"/>
                                        <p:tgtEl>
                                          <p:spTgt spid="717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7173"/>
                                        </p:tgtEl>
                                        <p:attrNameLst>
                                          <p:attrName>style.visibility</p:attrName>
                                        </p:attrNameLst>
                                      </p:cBhvr>
                                      <p:to>
                                        <p:strVal val="visible"/>
                                      </p:to>
                                    </p:set>
                                    <p:anim calcmode="lin" valueType="num">
                                      <p:cBhvr>
                                        <p:cTn id="16" dur="300" fill="hold"/>
                                        <p:tgtEl>
                                          <p:spTgt spid="7173"/>
                                        </p:tgtEl>
                                        <p:attrNameLst>
                                          <p:attrName>ppt_w</p:attrName>
                                        </p:attrNameLst>
                                      </p:cBhvr>
                                      <p:tavLst>
                                        <p:tav tm="0">
                                          <p:val>
                                            <p:fltVal val="0"/>
                                          </p:val>
                                        </p:tav>
                                        <p:tav tm="100000">
                                          <p:val>
                                            <p:strVal val="#ppt_w"/>
                                          </p:val>
                                        </p:tav>
                                      </p:tavLst>
                                    </p:anim>
                                    <p:anim calcmode="lin" valueType="num">
                                      <p:cBhvr>
                                        <p:cTn id="17" dur="300" fill="hold"/>
                                        <p:tgtEl>
                                          <p:spTgt spid="7173"/>
                                        </p:tgtEl>
                                        <p:attrNameLst>
                                          <p:attrName>ppt_h</p:attrName>
                                        </p:attrNameLst>
                                      </p:cBhvr>
                                      <p:tavLst>
                                        <p:tav tm="0">
                                          <p:val>
                                            <p:fltVal val="0"/>
                                          </p:val>
                                        </p:tav>
                                        <p:tav tm="100000">
                                          <p:val>
                                            <p:strVal val="#ppt_h"/>
                                          </p:val>
                                        </p:tav>
                                      </p:tavLst>
                                    </p:anim>
                                    <p:anim calcmode="lin" valueType="num">
                                      <p:cBhvr>
                                        <p:cTn id="18" dur="300" fill="hold"/>
                                        <p:tgtEl>
                                          <p:spTgt spid="7173"/>
                                        </p:tgtEl>
                                        <p:attrNameLst>
                                          <p:attrName>style.rotation</p:attrName>
                                        </p:attrNameLst>
                                      </p:cBhvr>
                                      <p:tavLst>
                                        <p:tav tm="0">
                                          <p:val>
                                            <p:fltVal val="90"/>
                                          </p:val>
                                        </p:tav>
                                        <p:tav tm="100000">
                                          <p:val>
                                            <p:fltVal val="0"/>
                                          </p:val>
                                        </p:tav>
                                      </p:tavLst>
                                    </p:anim>
                                    <p:animEffect transition="in" filter="fade">
                                      <p:cBhvr>
                                        <p:cTn id="19" dur="300"/>
                                        <p:tgtEl>
                                          <p:spTgt spid="7173"/>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300" fill="hold"/>
                                        <p:tgtEl>
                                          <p:spTgt spid="7174"/>
                                        </p:tgtEl>
                                        <p:attrNameLst>
                                          <p:attrName>ppt_w</p:attrName>
                                        </p:attrNameLst>
                                      </p:cBhvr>
                                      <p:tavLst>
                                        <p:tav tm="0">
                                          <p:val>
                                            <p:fltVal val="0"/>
                                          </p:val>
                                        </p:tav>
                                        <p:tav tm="100000">
                                          <p:val>
                                            <p:strVal val="#ppt_w"/>
                                          </p:val>
                                        </p:tav>
                                      </p:tavLst>
                                    </p:anim>
                                    <p:anim calcmode="lin" valueType="num">
                                      <p:cBhvr>
                                        <p:cTn id="23" dur="300" fill="hold"/>
                                        <p:tgtEl>
                                          <p:spTgt spid="7174"/>
                                        </p:tgtEl>
                                        <p:attrNameLst>
                                          <p:attrName>ppt_h</p:attrName>
                                        </p:attrNameLst>
                                      </p:cBhvr>
                                      <p:tavLst>
                                        <p:tav tm="0">
                                          <p:val>
                                            <p:fltVal val="0"/>
                                          </p:val>
                                        </p:tav>
                                        <p:tav tm="100000">
                                          <p:val>
                                            <p:strVal val="#ppt_h"/>
                                          </p:val>
                                        </p:tav>
                                      </p:tavLst>
                                    </p:anim>
                                    <p:anim calcmode="lin" valueType="num">
                                      <p:cBhvr>
                                        <p:cTn id="24" dur="300" fill="hold"/>
                                        <p:tgtEl>
                                          <p:spTgt spid="7174"/>
                                        </p:tgtEl>
                                        <p:attrNameLst>
                                          <p:attrName>style.rotation</p:attrName>
                                        </p:attrNameLst>
                                      </p:cBhvr>
                                      <p:tavLst>
                                        <p:tav tm="0">
                                          <p:val>
                                            <p:fltVal val="90"/>
                                          </p:val>
                                        </p:tav>
                                        <p:tav tm="100000">
                                          <p:val>
                                            <p:fltVal val="0"/>
                                          </p:val>
                                        </p:tav>
                                      </p:tavLst>
                                    </p:anim>
                                    <p:animEffect transition="in" filter="fade">
                                      <p:cBhvr>
                                        <p:cTn id="25" dur="300"/>
                                        <p:tgtEl>
                                          <p:spTgt spid="7174"/>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wipe(up)">
                                      <p:cBhvr>
                                        <p:cTn id="29" dur="500"/>
                                        <p:tgtEl>
                                          <p:spTgt spid="7170"/>
                                        </p:tgtEl>
                                      </p:cBhvr>
                                    </p:animEffect>
                                  </p:childTnLst>
                                </p:cTn>
                              </p:par>
                            </p:childTnLst>
                          </p:cTn>
                        </p:par>
                        <p:par>
                          <p:cTn id="30" fill="hold">
                            <p:stCondLst>
                              <p:cond delay="1500"/>
                            </p:stCondLst>
                            <p:childTnLst>
                              <p:par>
                                <p:cTn id="31" presetID="2" presetClass="entr" presetSubtype="6" fill="hold" nodeType="afterEffect">
                                  <p:stCondLst>
                                    <p:cond delay="0"/>
                                  </p:stCondLst>
                                  <p:childTnLst>
                                    <p:set>
                                      <p:cBhvr>
                                        <p:cTn id="32" dur="1" fill="hold">
                                          <p:stCondLst>
                                            <p:cond delay="0"/>
                                          </p:stCondLst>
                                        </p:cTn>
                                        <p:tgtEl>
                                          <p:spTgt spid="7196"/>
                                        </p:tgtEl>
                                        <p:attrNameLst>
                                          <p:attrName>style.visibility</p:attrName>
                                        </p:attrNameLst>
                                      </p:cBhvr>
                                      <p:to>
                                        <p:strVal val="visible"/>
                                      </p:to>
                                    </p:set>
                                    <p:anim calcmode="lin" valueType="num">
                                      <p:cBhvr additive="base">
                                        <p:cTn id="33" dur="500" fill="hold"/>
                                        <p:tgtEl>
                                          <p:spTgt spid="7196"/>
                                        </p:tgtEl>
                                        <p:attrNameLst>
                                          <p:attrName>ppt_x</p:attrName>
                                        </p:attrNameLst>
                                      </p:cBhvr>
                                      <p:tavLst>
                                        <p:tav tm="0">
                                          <p:val>
                                            <p:strVal val="1+#ppt_w/2"/>
                                          </p:val>
                                        </p:tav>
                                        <p:tav tm="100000">
                                          <p:val>
                                            <p:strVal val="#ppt_x"/>
                                          </p:val>
                                        </p:tav>
                                      </p:tavLst>
                                    </p:anim>
                                    <p:anim calcmode="lin" valueType="num">
                                      <p:cBhvr additive="base">
                                        <p:cTn id="34" dur="500" fill="hold"/>
                                        <p:tgtEl>
                                          <p:spTgt spid="7196"/>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100"/>
                                  </p:stCondLst>
                                  <p:childTnLst>
                                    <p:set>
                                      <p:cBhvr>
                                        <p:cTn id="36" dur="1" fill="hold">
                                          <p:stCondLst>
                                            <p:cond delay="0"/>
                                          </p:stCondLst>
                                        </p:cTn>
                                        <p:tgtEl>
                                          <p:spTgt spid="7193"/>
                                        </p:tgtEl>
                                        <p:attrNameLst>
                                          <p:attrName>style.visibility</p:attrName>
                                        </p:attrNameLst>
                                      </p:cBhvr>
                                      <p:to>
                                        <p:strVal val="visible"/>
                                      </p:to>
                                    </p:set>
                                    <p:anim calcmode="lin" valueType="num">
                                      <p:cBhvr additive="base">
                                        <p:cTn id="37" dur="500" fill="hold"/>
                                        <p:tgtEl>
                                          <p:spTgt spid="7193"/>
                                        </p:tgtEl>
                                        <p:attrNameLst>
                                          <p:attrName>ppt_x</p:attrName>
                                        </p:attrNameLst>
                                      </p:cBhvr>
                                      <p:tavLst>
                                        <p:tav tm="0">
                                          <p:val>
                                            <p:strVal val="1+#ppt_w/2"/>
                                          </p:val>
                                        </p:tav>
                                        <p:tav tm="100000">
                                          <p:val>
                                            <p:strVal val="#ppt_x"/>
                                          </p:val>
                                        </p:tav>
                                      </p:tavLst>
                                    </p:anim>
                                    <p:anim calcmode="lin" valueType="num">
                                      <p:cBhvr additive="base">
                                        <p:cTn id="38" dur="500" fill="hold"/>
                                        <p:tgtEl>
                                          <p:spTgt spid="7193"/>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200"/>
                                  </p:stCondLst>
                                  <p:childTnLst>
                                    <p:set>
                                      <p:cBhvr>
                                        <p:cTn id="40" dur="1" fill="hold">
                                          <p:stCondLst>
                                            <p:cond delay="0"/>
                                          </p:stCondLst>
                                        </p:cTn>
                                        <p:tgtEl>
                                          <p:spTgt spid="7199"/>
                                        </p:tgtEl>
                                        <p:attrNameLst>
                                          <p:attrName>style.visibility</p:attrName>
                                        </p:attrNameLst>
                                      </p:cBhvr>
                                      <p:to>
                                        <p:strVal val="visible"/>
                                      </p:to>
                                    </p:set>
                                    <p:anim calcmode="lin" valueType="num">
                                      <p:cBhvr additive="base">
                                        <p:cTn id="41" dur="500" fill="hold"/>
                                        <p:tgtEl>
                                          <p:spTgt spid="7199"/>
                                        </p:tgtEl>
                                        <p:attrNameLst>
                                          <p:attrName>ppt_x</p:attrName>
                                        </p:attrNameLst>
                                      </p:cBhvr>
                                      <p:tavLst>
                                        <p:tav tm="0">
                                          <p:val>
                                            <p:strVal val="1+#ppt_w/2"/>
                                          </p:val>
                                        </p:tav>
                                        <p:tav tm="100000">
                                          <p:val>
                                            <p:strVal val="#ppt_x"/>
                                          </p:val>
                                        </p:tav>
                                      </p:tavLst>
                                    </p:anim>
                                    <p:anim calcmode="lin" valueType="num">
                                      <p:cBhvr additive="base">
                                        <p:cTn id="42" dur="500" fill="hold"/>
                                        <p:tgtEl>
                                          <p:spTgt spid="7199"/>
                                        </p:tgtEl>
                                        <p:attrNameLst>
                                          <p:attrName>ppt_y</p:attrName>
                                        </p:attrNameLst>
                                      </p:cBhvr>
                                      <p:tavLst>
                                        <p:tav tm="0">
                                          <p:val>
                                            <p:strVal val="1+#ppt_h/2"/>
                                          </p:val>
                                        </p:tav>
                                        <p:tav tm="100000">
                                          <p:val>
                                            <p:strVal val="#ppt_y"/>
                                          </p:val>
                                        </p:tav>
                                      </p:tavLst>
                                    </p:anim>
                                  </p:childTnLst>
                                </p:cTn>
                              </p:par>
                              <p:par>
                                <p:cTn id="43" presetID="2" presetClass="entr" presetSubtype="6" fill="hold" nodeType="withEffect">
                                  <p:stCondLst>
                                    <p:cond delay="300"/>
                                  </p:stCondLst>
                                  <p:childTnLst>
                                    <p:set>
                                      <p:cBhvr>
                                        <p:cTn id="44" dur="1" fill="hold">
                                          <p:stCondLst>
                                            <p:cond delay="0"/>
                                          </p:stCondLst>
                                        </p:cTn>
                                        <p:tgtEl>
                                          <p:spTgt spid="7190"/>
                                        </p:tgtEl>
                                        <p:attrNameLst>
                                          <p:attrName>style.visibility</p:attrName>
                                        </p:attrNameLst>
                                      </p:cBhvr>
                                      <p:to>
                                        <p:strVal val="visible"/>
                                      </p:to>
                                    </p:set>
                                    <p:anim calcmode="lin" valueType="num">
                                      <p:cBhvr additive="base">
                                        <p:cTn id="45" dur="500" fill="hold"/>
                                        <p:tgtEl>
                                          <p:spTgt spid="7190"/>
                                        </p:tgtEl>
                                        <p:attrNameLst>
                                          <p:attrName>ppt_x</p:attrName>
                                        </p:attrNameLst>
                                      </p:cBhvr>
                                      <p:tavLst>
                                        <p:tav tm="0">
                                          <p:val>
                                            <p:strVal val="1+#ppt_w/2"/>
                                          </p:val>
                                        </p:tav>
                                        <p:tav tm="100000">
                                          <p:val>
                                            <p:strVal val="#ppt_x"/>
                                          </p:val>
                                        </p:tav>
                                      </p:tavLst>
                                    </p:anim>
                                    <p:anim calcmode="lin" valueType="num">
                                      <p:cBhvr additive="base">
                                        <p:cTn id="46" dur="500" fill="hold"/>
                                        <p:tgtEl>
                                          <p:spTgt spid="7190"/>
                                        </p:tgtEl>
                                        <p:attrNameLst>
                                          <p:attrName>ppt_y</p:attrName>
                                        </p:attrNameLst>
                                      </p:cBhvr>
                                      <p:tavLst>
                                        <p:tav tm="0">
                                          <p:val>
                                            <p:strVal val="1+#ppt_h/2"/>
                                          </p:val>
                                        </p:tav>
                                        <p:tav tm="100000">
                                          <p:val>
                                            <p:strVal val="#ppt_y"/>
                                          </p:val>
                                        </p:tav>
                                      </p:tavLst>
                                    </p:anim>
                                  </p:childTnLst>
                                </p:cTn>
                              </p:par>
                              <p:par>
                                <p:cTn id="47" presetID="2" presetClass="entr" presetSubtype="6" fill="hold" nodeType="withEffect">
                                  <p:stCondLst>
                                    <p:cond delay="400"/>
                                  </p:stCondLst>
                                  <p:childTnLst>
                                    <p:set>
                                      <p:cBhvr>
                                        <p:cTn id="48" dur="1" fill="hold">
                                          <p:stCondLst>
                                            <p:cond delay="0"/>
                                          </p:stCondLst>
                                        </p:cTn>
                                        <p:tgtEl>
                                          <p:spTgt spid="7187"/>
                                        </p:tgtEl>
                                        <p:attrNameLst>
                                          <p:attrName>style.visibility</p:attrName>
                                        </p:attrNameLst>
                                      </p:cBhvr>
                                      <p:to>
                                        <p:strVal val="visible"/>
                                      </p:to>
                                    </p:set>
                                    <p:anim calcmode="lin" valueType="num">
                                      <p:cBhvr additive="base">
                                        <p:cTn id="49" dur="500" fill="hold"/>
                                        <p:tgtEl>
                                          <p:spTgt spid="7187"/>
                                        </p:tgtEl>
                                        <p:attrNameLst>
                                          <p:attrName>ppt_x</p:attrName>
                                        </p:attrNameLst>
                                      </p:cBhvr>
                                      <p:tavLst>
                                        <p:tav tm="0">
                                          <p:val>
                                            <p:strVal val="1+#ppt_w/2"/>
                                          </p:val>
                                        </p:tav>
                                        <p:tav tm="100000">
                                          <p:val>
                                            <p:strVal val="#ppt_x"/>
                                          </p:val>
                                        </p:tav>
                                      </p:tavLst>
                                    </p:anim>
                                    <p:anim calcmode="lin" valueType="num">
                                      <p:cBhvr additive="base">
                                        <p:cTn id="50" dur="500" fill="hold"/>
                                        <p:tgtEl>
                                          <p:spTgt spid="7187"/>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3" fill="hold" grpId="0" nodeType="afterEffect">
                                  <p:stCondLst>
                                    <p:cond delay="0"/>
                                  </p:stCondLst>
                                  <p:childTnLst>
                                    <p:set>
                                      <p:cBhvr>
                                        <p:cTn id="53" dur="1" fill="hold">
                                          <p:stCondLst>
                                            <p:cond delay="0"/>
                                          </p:stCondLst>
                                        </p:cTn>
                                        <p:tgtEl>
                                          <p:spTgt spid="7181"/>
                                        </p:tgtEl>
                                        <p:attrNameLst>
                                          <p:attrName>style.visibility</p:attrName>
                                        </p:attrNameLst>
                                      </p:cBhvr>
                                      <p:to>
                                        <p:strVal val="visible"/>
                                      </p:to>
                                    </p:set>
                                    <p:anim calcmode="lin" valueType="num">
                                      <p:cBhvr additive="base">
                                        <p:cTn id="54" dur="500" fill="hold"/>
                                        <p:tgtEl>
                                          <p:spTgt spid="7181"/>
                                        </p:tgtEl>
                                        <p:attrNameLst>
                                          <p:attrName>ppt_x</p:attrName>
                                        </p:attrNameLst>
                                      </p:cBhvr>
                                      <p:tavLst>
                                        <p:tav tm="0">
                                          <p:val>
                                            <p:strVal val="1+#ppt_w/2"/>
                                          </p:val>
                                        </p:tav>
                                        <p:tav tm="100000">
                                          <p:val>
                                            <p:strVal val="#ppt_x"/>
                                          </p:val>
                                        </p:tav>
                                      </p:tavLst>
                                    </p:anim>
                                    <p:anim calcmode="lin" valueType="num">
                                      <p:cBhvr additive="base">
                                        <p:cTn id="55" dur="500" fill="hold"/>
                                        <p:tgtEl>
                                          <p:spTgt spid="7181"/>
                                        </p:tgtEl>
                                        <p:attrNameLst>
                                          <p:attrName>ppt_y</p:attrName>
                                        </p:attrNameLst>
                                      </p:cBhvr>
                                      <p:tavLst>
                                        <p:tav tm="0">
                                          <p:val>
                                            <p:strVal val="0-#ppt_h/2"/>
                                          </p:val>
                                        </p:tav>
                                        <p:tav tm="100000">
                                          <p:val>
                                            <p:strVal val="#ppt_y"/>
                                          </p:val>
                                        </p:tav>
                                      </p:tavLst>
                                    </p:anim>
                                  </p:childTnLst>
                                </p:cTn>
                              </p:par>
                              <p:par>
                                <p:cTn id="56" presetID="2" presetClass="entr" presetSubtype="3" fill="hold" grpId="0" nodeType="withEffect">
                                  <p:stCondLst>
                                    <p:cond delay="100"/>
                                  </p:stCondLst>
                                  <p:childTnLst>
                                    <p:set>
                                      <p:cBhvr>
                                        <p:cTn id="57" dur="1" fill="hold">
                                          <p:stCondLst>
                                            <p:cond delay="0"/>
                                          </p:stCondLst>
                                        </p:cTn>
                                        <p:tgtEl>
                                          <p:spTgt spid="7182"/>
                                        </p:tgtEl>
                                        <p:attrNameLst>
                                          <p:attrName>style.visibility</p:attrName>
                                        </p:attrNameLst>
                                      </p:cBhvr>
                                      <p:to>
                                        <p:strVal val="visible"/>
                                      </p:to>
                                    </p:set>
                                    <p:anim calcmode="lin" valueType="num">
                                      <p:cBhvr additive="base">
                                        <p:cTn id="58" dur="500" fill="hold"/>
                                        <p:tgtEl>
                                          <p:spTgt spid="7182"/>
                                        </p:tgtEl>
                                        <p:attrNameLst>
                                          <p:attrName>ppt_x</p:attrName>
                                        </p:attrNameLst>
                                      </p:cBhvr>
                                      <p:tavLst>
                                        <p:tav tm="0">
                                          <p:val>
                                            <p:strVal val="1+#ppt_w/2"/>
                                          </p:val>
                                        </p:tav>
                                        <p:tav tm="100000">
                                          <p:val>
                                            <p:strVal val="#ppt_x"/>
                                          </p:val>
                                        </p:tav>
                                      </p:tavLst>
                                    </p:anim>
                                    <p:anim calcmode="lin" valueType="num">
                                      <p:cBhvr additive="base">
                                        <p:cTn id="59" dur="500" fill="hold"/>
                                        <p:tgtEl>
                                          <p:spTgt spid="7182"/>
                                        </p:tgtEl>
                                        <p:attrNameLst>
                                          <p:attrName>ppt_y</p:attrName>
                                        </p:attrNameLst>
                                      </p:cBhvr>
                                      <p:tavLst>
                                        <p:tav tm="0">
                                          <p:val>
                                            <p:strVal val="0-#ppt_h/2"/>
                                          </p:val>
                                        </p:tav>
                                        <p:tav tm="100000">
                                          <p:val>
                                            <p:strVal val="#ppt_y"/>
                                          </p:val>
                                        </p:tav>
                                      </p:tavLst>
                                    </p:anim>
                                  </p:childTnLst>
                                </p:cTn>
                              </p:par>
                              <p:par>
                                <p:cTn id="60" presetID="2" presetClass="entr" presetSubtype="3" fill="hold" grpId="0" nodeType="withEffect">
                                  <p:stCondLst>
                                    <p:cond delay="200"/>
                                  </p:stCondLst>
                                  <p:childTnLst>
                                    <p:set>
                                      <p:cBhvr>
                                        <p:cTn id="61" dur="1" fill="hold">
                                          <p:stCondLst>
                                            <p:cond delay="0"/>
                                          </p:stCondLst>
                                        </p:cTn>
                                        <p:tgtEl>
                                          <p:spTgt spid="7183"/>
                                        </p:tgtEl>
                                        <p:attrNameLst>
                                          <p:attrName>style.visibility</p:attrName>
                                        </p:attrNameLst>
                                      </p:cBhvr>
                                      <p:to>
                                        <p:strVal val="visible"/>
                                      </p:to>
                                    </p:set>
                                    <p:anim calcmode="lin" valueType="num">
                                      <p:cBhvr additive="base">
                                        <p:cTn id="62" dur="500" fill="hold"/>
                                        <p:tgtEl>
                                          <p:spTgt spid="7183"/>
                                        </p:tgtEl>
                                        <p:attrNameLst>
                                          <p:attrName>ppt_x</p:attrName>
                                        </p:attrNameLst>
                                      </p:cBhvr>
                                      <p:tavLst>
                                        <p:tav tm="0">
                                          <p:val>
                                            <p:strVal val="1+#ppt_w/2"/>
                                          </p:val>
                                        </p:tav>
                                        <p:tav tm="100000">
                                          <p:val>
                                            <p:strVal val="#ppt_x"/>
                                          </p:val>
                                        </p:tav>
                                      </p:tavLst>
                                    </p:anim>
                                    <p:anim calcmode="lin" valueType="num">
                                      <p:cBhvr additive="base">
                                        <p:cTn id="63" dur="500" fill="hold"/>
                                        <p:tgtEl>
                                          <p:spTgt spid="7183"/>
                                        </p:tgtEl>
                                        <p:attrNameLst>
                                          <p:attrName>ppt_y</p:attrName>
                                        </p:attrNameLst>
                                      </p:cBhvr>
                                      <p:tavLst>
                                        <p:tav tm="0">
                                          <p:val>
                                            <p:strVal val="0-#ppt_h/2"/>
                                          </p:val>
                                        </p:tav>
                                        <p:tav tm="100000">
                                          <p:val>
                                            <p:strVal val="#ppt_y"/>
                                          </p:val>
                                        </p:tav>
                                      </p:tavLst>
                                    </p:anim>
                                  </p:childTnLst>
                                </p:cTn>
                              </p:par>
                              <p:par>
                                <p:cTn id="64" presetID="2" presetClass="entr" presetSubtype="3" fill="hold" grpId="0" nodeType="withEffect">
                                  <p:stCondLst>
                                    <p:cond delay="300"/>
                                  </p:stCondLst>
                                  <p:childTnLst>
                                    <p:set>
                                      <p:cBhvr>
                                        <p:cTn id="65" dur="1" fill="hold">
                                          <p:stCondLst>
                                            <p:cond delay="0"/>
                                          </p:stCondLst>
                                        </p:cTn>
                                        <p:tgtEl>
                                          <p:spTgt spid="7184"/>
                                        </p:tgtEl>
                                        <p:attrNameLst>
                                          <p:attrName>style.visibility</p:attrName>
                                        </p:attrNameLst>
                                      </p:cBhvr>
                                      <p:to>
                                        <p:strVal val="visible"/>
                                      </p:to>
                                    </p:set>
                                    <p:anim calcmode="lin" valueType="num">
                                      <p:cBhvr additive="base">
                                        <p:cTn id="66" dur="500" fill="hold"/>
                                        <p:tgtEl>
                                          <p:spTgt spid="7184"/>
                                        </p:tgtEl>
                                        <p:attrNameLst>
                                          <p:attrName>ppt_x</p:attrName>
                                        </p:attrNameLst>
                                      </p:cBhvr>
                                      <p:tavLst>
                                        <p:tav tm="0">
                                          <p:val>
                                            <p:strVal val="1+#ppt_w/2"/>
                                          </p:val>
                                        </p:tav>
                                        <p:tav tm="100000">
                                          <p:val>
                                            <p:strVal val="#ppt_x"/>
                                          </p:val>
                                        </p:tav>
                                      </p:tavLst>
                                    </p:anim>
                                    <p:anim calcmode="lin" valueType="num">
                                      <p:cBhvr additive="base">
                                        <p:cTn id="67" dur="500" fill="hold"/>
                                        <p:tgtEl>
                                          <p:spTgt spid="7184"/>
                                        </p:tgtEl>
                                        <p:attrNameLst>
                                          <p:attrName>ppt_y</p:attrName>
                                        </p:attrNameLst>
                                      </p:cBhvr>
                                      <p:tavLst>
                                        <p:tav tm="0">
                                          <p:val>
                                            <p:strVal val="0-#ppt_h/2"/>
                                          </p:val>
                                        </p:tav>
                                        <p:tav tm="100000">
                                          <p:val>
                                            <p:strVal val="#ppt_y"/>
                                          </p:val>
                                        </p:tav>
                                      </p:tavLst>
                                    </p:anim>
                                  </p:childTnLst>
                                </p:cTn>
                              </p:par>
                              <p:par>
                                <p:cTn id="68" presetID="2" presetClass="entr" presetSubtype="3" fill="hold" grpId="0" nodeType="withEffect">
                                  <p:stCondLst>
                                    <p:cond delay="400"/>
                                  </p:stCondLst>
                                  <p:childTnLst>
                                    <p:set>
                                      <p:cBhvr>
                                        <p:cTn id="69" dur="1" fill="hold">
                                          <p:stCondLst>
                                            <p:cond delay="0"/>
                                          </p:stCondLst>
                                        </p:cTn>
                                        <p:tgtEl>
                                          <p:spTgt spid="7185"/>
                                        </p:tgtEl>
                                        <p:attrNameLst>
                                          <p:attrName>style.visibility</p:attrName>
                                        </p:attrNameLst>
                                      </p:cBhvr>
                                      <p:to>
                                        <p:strVal val="visible"/>
                                      </p:to>
                                    </p:set>
                                    <p:anim calcmode="lin" valueType="num">
                                      <p:cBhvr additive="base">
                                        <p:cTn id="70" dur="500" fill="hold"/>
                                        <p:tgtEl>
                                          <p:spTgt spid="7185"/>
                                        </p:tgtEl>
                                        <p:attrNameLst>
                                          <p:attrName>ppt_x</p:attrName>
                                        </p:attrNameLst>
                                      </p:cBhvr>
                                      <p:tavLst>
                                        <p:tav tm="0">
                                          <p:val>
                                            <p:strVal val="1+#ppt_w/2"/>
                                          </p:val>
                                        </p:tav>
                                        <p:tav tm="100000">
                                          <p:val>
                                            <p:strVal val="#ppt_x"/>
                                          </p:val>
                                        </p:tav>
                                      </p:tavLst>
                                    </p:anim>
                                    <p:anim calcmode="lin" valueType="num">
                                      <p:cBhvr additive="base">
                                        <p:cTn id="71" dur="500" fill="hold"/>
                                        <p:tgtEl>
                                          <p:spTgt spid="7185"/>
                                        </p:tgtEl>
                                        <p:attrNameLst>
                                          <p:attrName>ppt_y</p:attrName>
                                        </p:attrNameLst>
                                      </p:cBhvr>
                                      <p:tavLst>
                                        <p:tav tm="0">
                                          <p:val>
                                            <p:strVal val="0-#ppt_h/2"/>
                                          </p:val>
                                        </p:tav>
                                        <p:tav tm="100000">
                                          <p:val>
                                            <p:strVal val="#ppt_y"/>
                                          </p:val>
                                        </p:tav>
                                      </p:tavLst>
                                    </p:anim>
                                  </p:childTnLst>
                                </p:cTn>
                              </p:par>
                            </p:childTnLst>
                          </p:cTn>
                        </p:par>
                        <p:par>
                          <p:cTn id="72" fill="hold">
                            <p:stCondLst>
                              <p:cond delay="2500"/>
                            </p:stCondLst>
                            <p:childTnLst>
                              <p:par>
                                <p:cTn id="73" presetID="31" presetClass="entr" presetSubtype="0" fill="hold" grpId="0" nodeType="afterEffect">
                                  <p:stCondLst>
                                    <p:cond delay="0"/>
                                  </p:stCondLst>
                                  <p:childTnLst>
                                    <p:set>
                                      <p:cBhvr>
                                        <p:cTn id="74" dur="1" fill="hold">
                                          <p:stCondLst>
                                            <p:cond delay="0"/>
                                          </p:stCondLst>
                                        </p:cTn>
                                        <p:tgtEl>
                                          <p:spTgt spid="7202"/>
                                        </p:tgtEl>
                                        <p:attrNameLst>
                                          <p:attrName>style.visibility</p:attrName>
                                        </p:attrNameLst>
                                      </p:cBhvr>
                                      <p:to>
                                        <p:strVal val="visible"/>
                                      </p:to>
                                    </p:set>
                                    <p:anim calcmode="lin" valueType="num">
                                      <p:cBhvr>
                                        <p:cTn id="75" dur="400" fill="hold"/>
                                        <p:tgtEl>
                                          <p:spTgt spid="7202"/>
                                        </p:tgtEl>
                                        <p:attrNameLst>
                                          <p:attrName>ppt_w</p:attrName>
                                        </p:attrNameLst>
                                      </p:cBhvr>
                                      <p:tavLst>
                                        <p:tav tm="0">
                                          <p:val>
                                            <p:fltVal val="0"/>
                                          </p:val>
                                        </p:tav>
                                        <p:tav tm="100000">
                                          <p:val>
                                            <p:strVal val="#ppt_w"/>
                                          </p:val>
                                        </p:tav>
                                      </p:tavLst>
                                    </p:anim>
                                    <p:anim calcmode="lin" valueType="num">
                                      <p:cBhvr>
                                        <p:cTn id="76" dur="400" fill="hold"/>
                                        <p:tgtEl>
                                          <p:spTgt spid="7202"/>
                                        </p:tgtEl>
                                        <p:attrNameLst>
                                          <p:attrName>ppt_h</p:attrName>
                                        </p:attrNameLst>
                                      </p:cBhvr>
                                      <p:tavLst>
                                        <p:tav tm="0">
                                          <p:val>
                                            <p:fltVal val="0"/>
                                          </p:val>
                                        </p:tav>
                                        <p:tav tm="100000">
                                          <p:val>
                                            <p:strVal val="#ppt_h"/>
                                          </p:val>
                                        </p:tav>
                                      </p:tavLst>
                                    </p:anim>
                                    <p:anim calcmode="lin" valueType="num">
                                      <p:cBhvr>
                                        <p:cTn id="77" dur="400" fill="hold"/>
                                        <p:tgtEl>
                                          <p:spTgt spid="7202"/>
                                        </p:tgtEl>
                                        <p:attrNameLst>
                                          <p:attrName>style.rotation</p:attrName>
                                        </p:attrNameLst>
                                      </p:cBhvr>
                                      <p:tavLst>
                                        <p:tav tm="0">
                                          <p:val>
                                            <p:fltVal val="90"/>
                                          </p:val>
                                        </p:tav>
                                        <p:tav tm="100000">
                                          <p:val>
                                            <p:fltVal val="0"/>
                                          </p:val>
                                        </p:tav>
                                      </p:tavLst>
                                    </p:anim>
                                    <p:animEffect transition="in" filter="fade">
                                      <p:cBhvr>
                                        <p:cTn id="78" dur="400"/>
                                        <p:tgtEl>
                                          <p:spTgt spid="7202"/>
                                        </p:tgtEl>
                                      </p:cBhvr>
                                    </p:animEffect>
                                  </p:childTnLst>
                                </p:cTn>
                              </p:par>
                              <p:par>
                                <p:cTn id="79" presetID="42" presetClass="entr" presetSubtype="0" fill="hold" nodeType="withEffect">
                                  <p:stCondLst>
                                    <p:cond delay="0"/>
                                  </p:stCondLst>
                                  <p:childTnLst>
                                    <p:set>
                                      <p:cBhvr>
                                        <p:cTn id="80" dur="1" fill="hold">
                                          <p:stCondLst>
                                            <p:cond delay="0"/>
                                          </p:stCondLst>
                                        </p:cTn>
                                        <p:tgtEl>
                                          <p:spTgt spid="7186"/>
                                        </p:tgtEl>
                                        <p:attrNameLst>
                                          <p:attrName>style.visibility</p:attrName>
                                        </p:attrNameLst>
                                      </p:cBhvr>
                                      <p:to>
                                        <p:strVal val="visible"/>
                                      </p:to>
                                    </p:set>
                                    <p:animEffect transition="in" filter="fade">
                                      <p:cBhvr>
                                        <p:cTn id="81" dur="1000"/>
                                        <p:tgtEl>
                                          <p:spTgt spid="7186"/>
                                        </p:tgtEl>
                                      </p:cBhvr>
                                    </p:animEffect>
                                    <p:anim calcmode="lin" valueType="num">
                                      <p:cBhvr>
                                        <p:cTn id="82" dur="1000" fill="hold"/>
                                        <p:tgtEl>
                                          <p:spTgt spid="7186"/>
                                        </p:tgtEl>
                                        <p:attrNameLst>
                                          <p:attrName>ppt_x</p:attrName>
                                        </p:attrNameLst>
                                      </p:cBhvr>
                                      <p:tavLst>
                                        <p:tav tm="0">
                                          <p:val>
                                            <p:strVal val="#ppt_x"/>
                                          </p:val>
                                        </p:tav>
                                        <p:tav tm="100000">
                                          <p:val>
                                            <p:strVal val="#ppt_x"/>
                                          </p:val>
                                        </p:tav>
                                      </p:tavLst>
                                    </p:anim>
                                    <p:anim calcmode="lin" valueType="num">
                                      <p:cBhvr>
                                        <p:cTn id="83" dur="1000" fill="hold"/>
                                        <p:tgtEl>
                                          <p:spTgt spid="7186"/>
                                        </p:tgtEl>
                                        <p:attrNameLst>
                                          <p:attrName>ppt_y</p:attrName>
                                        </p:attrNameLst>
                                      </p:cBhvr>
                                      <p:tavLst>
                                        <p:tav tm="0">
                                          <p:val>
                                            <p:strVal val="#ppt_y+.1"/>
                                          </p:val>
                                        </p:tav>
                                        <p:tav tm="100000">
                                          <p:val>
                                            <p:strVal val="#ppt_y"/>
                                          </p:val>
                                        </p:tav>
                                      </p:tavLst>
                                    </p:anim>
                                  </p:childTnLst>
                                </p:cTn>
                              </p:par>
                            </p:childTnLst>
                          </p:cTn>
                        </p:par>
                        <p:par>
                          <p:cTn id="84" fill="hold">
                            <p:stCondLst>
                              <p:cond delay="3000"/>
                            </p:stCondLst>
                            <p:childTnLst>
                              <p:par>
                                <p:cTn id="85" presetID="2" presetClass="exit" presetSubtype="4" fill="hold" grpId="1" nodeType="afterEffect">
                                  <p:stCondLst>
                                    <p:cond delay="3000"/>
                                  </p:stCondLst>
                                  <p:childTnLst>
                                    <p:anim calcmode="lin" valueType="num">
                                      <p:cBhvr additive="base">
                                        <p:cTn id="86" dur="500"/>
                                        <p:tgtEl>
                                          <p:spTgt spid="7202"/>
                                        </p:tgtEl>
                                        <p:attrNameLst>
                                          <p:attrName>ppt_x</p:attrName>
                                        </p:attrNameLst>
                                      </p:cBhvr>
                                      <p:tavLst>
                                        <p:tav tm="0">
                                          <p:val>
                                            <p:strVal val="ppt_x"/>
                                          </p:val>
                                        </p:tav>
                                        <p:tav tm="100000">
                                          <p:val>
                                            <p:strVal val="ppt_x"/>
                                          </p:val>
                                        </p:tav>
                                      </p:tavLst>
                                    </p:anim>
                                    <p:anim calcmode="lin" valueType="num">
                                      <p:cBhvr additive="base">
                                        <p:cTn id="87" dur="500"/>
                                        <p:tgtEl>
                                          <p:spTgt spid="7202"/>
                                        </p:tgtEl>
                                        <p:attrNameLst>
                                          <p:attrName>ppt_y</p:attrName>
                                        </p:attrNameLst>
                                      </p:cBhvr>
                                      <p:tavLst>
                                        <p:tav tm="0">
                                          <p:val>
                                            <p:strVal val="ppt_y"/>
                                          </p:val>
                                        </p:tav>
                                        <p:tav tm="100000">
                                          <p:val>
                                            <p:strVal val="1+ppt_h/2"/>
                                          </p:val>
                                        </p:tav>
                                      </p:tavLst>
                                    </p:anim>
                                    <p:set>
                                      <p:cBhvr>
                                        <p:cTn id="88" dur="1" fill="hold">
                                          <p:stCondLst>
                                            <p:cond delay="499"/>
                                          </p:stCondLst>
                                        </p:cTn>
                                        <p:tgtEl>
                                          <p:spTgt spid="7202"/>
                                        </p:tgtEl>
                                        <p:attrNameLst>
                                          <p:attrName>style.visibility</p:attrName>
                                        </p:attrNameLst>
                                      </p:cBhvr>
                                      <p:to>
                                        <p:strVal val="hidden"/>
                                      </p:to>
                                    </p:set>
                                  </p:childTnLst>
                                </p:cTn>
                              </p:par>
                              <p:par>
                                <p:cTn id="89" presetID="2" presetClass="exit" presetSubtype="4" fill="hold" nodeType="withEffect">
                                  <p:stCondLst>
                                    <p:cond delay="3000"/>
                                  </p:stCondLst>
                                  <p:childTnLst>
                                    <p:anim calcmode="lin" valueType="num">
                                      <p:cBhvr additive="base">
                                        <p:cTn id="90" dur="500"/>
                                        <p:tgtEl>
                                          <p:spTgt spid="7186"/>
                                        </p:tgtEl>
                                        <p:attrNameLst>
                                          <p:attrName>ppt_x</p:attrName>
                                        </p:attrNameLst>
                                      </p:cBhvr>
                                      <p:tavLst>
                                        <p:tav tm="0">
                                          <p:val>
                                            <p:strVal val="ppt_x"/>
                                          </p:val>
                                        </p:tav>
                                        <p:tav tm="100000">
                                          <p:val>
                                            <p:strVal val="ppt_x"/>
                                          </p:val>
                                        </p:tav>
                                      </p:tavLst>
                                    </p:anim>
                                    <p:anim calcmode="lin" valueType="num">
                                      <p:cBhvr additive="base">
                                        <p:cTn id="91" dur="500"/>
                                        <p:tgtEl>
                                          <p:spTgt spid="7186"/>
                                        </p:tgtEl>
                                        <p:attrNameLst>
                                          <p:attrName>ppt_y</p:attrName>
                                        </p:attrNameLst>
                                      </p:cBhvr>
                                      <p:tavLst>
                                        <p:tav tm="0">
                                          <p:val>
                                            <p:strVal val="ppt_y"/>
                                          </p:val>
                                        </p:tav>
                                        <p:tav tm="100000">
                                          <p:val>
                                            <p:strVal val="1+ppt_h/2"/>
                                          </p:val>
                                        </p:tav>
                                      </p:tavLst>
                                    </p:anim>
                                    <p:set>
                                      <p:cBhvr>
                                        <p:cTn id="92" dur="1" fill="hold">
                                          <p:stCondLst>
                                            <p:cond delay="499"/>
                                          </p:stCondLst>
                                        </p:cTn>
                                        <p:tgtEl>
                                          <p:spTgt spid="7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2" grpId="0" animBg="1"/>
      <p:bldP spid="7173" grpId="0" autoUpdateAnimBg="0"/>
      <p:bldP spid="7174" grpId="0" autoUpdateAnimBg="0"/>
      <p:bldP spid="7181" grpId="0" autoUpdateAnimBg="0"/>
      <p:bldP spid="7182" grpId="0" autoUpdateAnimBg="0"/>
      <p:bldP spid="7183" grpId="0" autoUpdateAnimBg="0"/>
      <p:bldP spid="7184" grpId="0" autoUpdateAnimBg="0"/>
      <p:bldP spid="7185" grpId="0" autoUpdateAnimBg="0"/>
      <p:bldP spid="7202" grpId="0" autoUpdateAnimBg="0"/>
      <p:bldP spid="7202" grpId="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3"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25604"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3.1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25605" name="Freeform 5"/>
          <p:cNvSpPr/>
          <p:nvPr/>
        </p:nvSpPr>
        <p:spPr bwMode="auto">
          <a:xfrm>
            <a:off x="1057275" y="1792288"/>
            <a:ext cx="2379663" cy="1200150"/>
          </a:xfrm>
          <a:custGeom>
            <a:avLst/>
            <a:gdLst>
              <a:gd name="T0" fmla="*/ 0 w 2146"/>
              <a:gd name="T1" fmla="*/ 0 h 1384"/>
              <a:gd name="T2" fmla="*/ 2147483646 w 2146"/>
              <a:gd name="T3" fmla="*/ 0 h 1384"/>
              <a:gd name="T4" fmla="*/ 2147483646 w 2146"/>
              <a:gd name="T5" fmla="*/ 518857624 h 1384"/>
              <a:gd name="T6" fmla="*/ 2147483646 w 2146"/>
              <a:gd name="T7" fmla="*/ 1040722560 h 1384"/>
              <a:gd name="T8" fmla="*/ 0 w 2146"/>
              <a:gd name="T9" fmla="*/ 1040722560 h 1384"/>
              <a:gd name="T10" fmla="*/ 387330627 w 2146"/>
              <a:gd name="T11" fmla="*/ 522616764 h 1384"/>
              <a:gd name="T12" fmla="*/ 0 w 2146"/>
              <a:gd name="T13" fmla="*/ 0 h 1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6" h="1384">
                <a:moveTo>
                  <a:pt x="0" y="0"/>
                </a:moveTo>
                <a:lnTo>
                  <a:pt x="1831" y="0"/>
                </a:lnTo>
                <a:lnTo>
                  <a:pt x="2146" y="690"/>
                </a:lnTo>
                <a:lnTo>
                  <a:pt x="1831" y="1384"/>
                </a:lnTo>
                <a:lnTo>
                  <a:pt x="0" y="1384"/>
                </a:lnTo>
                <a:lnTo>
                  <a:pt x="315" y="69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6" name="Freeform 6"/>
          <p:cNvSpPr/>
          <p:nvPr/>
        </p:nvSpPr>
        <p:spPr bwMode="auto">
          <a:xfrm>
            <a:off x="3201988" y="1792288"/>
            <a:ext cx="2382837" cy="1200150"/>
          </a:xfrm>
          <a:custGeom>
            <a:avLst/>
            <a:gdLst>
              <a:gd name="T0" fmla="*/ 0 w 2147"/>
              <a:gd name="T1" fmla="*/ 0 h 1384"/>
              <a:gd name="T2" fmla="*/ 2147483646 w 2147"/>
              <a:gd name="T3" fmla="*/ 0 h 1384"/>
              <a:gd name="T4" fmla="*/ 2147483646 w 2147"/>
              <a:gd name="T5" fmla="*/ 518857624 h 1384"/>
              <a:gd name="T6" fmla="*/ 2147483646 w 2147"/>
              <a:gd name="T7" fmla="*/ 1040722560 h 1384"/>
              <a:gd name="T8" fmla="*/ 0 w 2147"/>
              <a:gd name="T9" fmla="*/ 1040722560 h 1384"/>
              <a:gd name="T10" fmla="*/ 389234815 w 2147"/>
              <a:gd name="T11" fmla="*/ 522616764 h 1384"/>
              <a:gd name="T12" fmla="*/ 0 w 2147"/>
              <a:gd name="T13" fmla="*/ 0 h 1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7" h="1384">
                <a:moveTo>
                  <a:pt x="0" y="0"/>
                </a:moveTo>
                <a:lnTo>
                  <a:pt x="1831" y="0"/>
                </a:lnTo>
                <a:lnTo>
                  <a:pt x="2147" y="690"/>
                </a:lnTo>
                <a:lnTo>
                  <a:pt x="1831" y="1384"/>
                </a:lnTo>
                <a:lnTo>
                  <a:pt x="0" y="1384"/>
                </a:lnTo>
                <a:lnTo>
                  <a:pt x="316" y="695"/>
                </a:lnTo>
                <a:lnTo>
                  <a:pt x="0" y="0"/>
                </a:ln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7" name="Freeform 7"/>
          <p:cNvSpPr/>
          <p:nvPr/>
        </p:nvSpPr>
        <p:spPr bwMode="auto">
          <a:xfrm>
            <a:off x="5349875" y="1792288"/>
            <a:ext cx="2381250" cy="1200150"/>
          </a:xfrm>
          <a:custGeom>
            <a:avLst/>
            <a:gdLst>
              <a:gd name="T0" fmla="*/ 0 w 2147"/>
              <a:gd name="T1" fmla="*/ 0 h 1384"/>
              <a:gd name="T2" fmla="*/ 2147483646 w 2147"/>
              <a:gd name="T3" fmla="*/ 0 h 1384"/>
              <a:gd name="T4" fmla="*/ 2147483646 w 2147"/>
              <a:gd name="T5" fmla="*/ 518857624 h 1384"/>
              <a:gd name="T6" fmla="*/ 2147483646 w 2147"/>
              <a:gd name="T7" fmla="*/ 1040722560 h 1384"/>
              <a:gd name="T8" fmla="*/ 0 w 2147"/>
              <a:gd name="T9" fmla="*/ 1040722560 h 1384"/>
              <a:gd name="T10" fmla="*/ 388716049 w 2147"/>
              <a:gd name="T11" fmla="*/ 522616764 h 1384"/>
              <a:gd name="T12" fmla="*/ 0 w 2147"/>
              <a:gd name="T13" fmla="*/ 0 h 1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7" h="1384">
                <a:moveTo>
                  <a:pt x="0" y="0"/>
                </a:moveTo>
                <a:lnTo>
                  <a:pt x="1831" y="0"/>
                </a:lnTo>
                <a:lnTo>
                  <a:pt x="2147" y="690"/>
                </a:lnTo>
                <a:lnTo>
                  <a:pt x="1831" y="1384"/>
                </a:lnTo>
                <a:lnTo>
                  <a:pt x="0" y="1384"/>
                </a:lnTo>
                <a:lnTo>
                  <a:pt x="316" y="695"/>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8" name="TextBox 7"/>
          <p:cNvSpPr txBox="1">
            <a:spLocks noChangeArrowheads="1"/>
          </p:cNvSpPr>
          <p:nvPr/>
        </p:nvSpPr>
        <p:spPr bwMode="auto">
          <a:xfrm>
            <a:off x="1644650" y="2193925"/>
            <a:ext cx="1268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原料采购</a:t>
            </a:r>
            <a:endParaRPr lang="zh-CN" altLang="en-US">
              <a:solidFill>
                <a:srgbClr val="FFFFFF"/>
              </a:solidFill>
              <a:latin typeface="微软雅黑" panose="020B0503020204020204" pitchFamily="34" charset="-122"/>
            </a:endParaRPr>
          </a:p>
        </p:txBody>
      </p:sp>
      <p:sp>
        <p:nvSpPr>
          <p:cNvPr id="25609" name="TextBox 8"/>
          <p:cNvSpPr txBox="1">
            <a:spLocks noChangeArrowheads="1"/>
          </p:cNvSpPr>
          <p:nvPr/>
        </p:nvSpPr>
        <p:spPr bwMode="auto">
          <a:xfrm>
            <a:off x="3759200" y="2193925"/>
            <a:ext cx="1268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净料计算</a:t>
            </a:r>
            <a:endParaRPr lang="zh-CN" altLang="en-US">
              <a:solidFill>
                <a:srgbClr val="FFFFFF"/>
              </a:solidFill>
              <a:latin typeface="微软雅黑" panose="020B0503020204020204" pitchFamily="34" charset="-122"/>
            </a:endParaRPr>
          </a:p>
        </p:txBody>
      </p:sp>
      <p:sp>
        <p:nvSpPr>
          <p:cNvPr id="25610" name="TextBox 9"/>
          <p:cNvSpPr txBox="1">
            <a:spLocks noChangeArrowheads="1"/>
          </p:cNvSpPr>
          <p:nvPr/>
        </p:nvSpPr>
        <p:spPr bwMode="auto">
          <a:xfrm>
            <a:off x="5842000" y="2193925"/>
            <a:ext cx="1268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菜式匹配</a:t>
            </a:r>
            <a:endParaRPr lang="zh-CN" altLang="en-US">
              <a:solidFill>
                <a:srgbClr val="FFFFFF"/>
              </a:solidFill>
              <a:latin typeface="微软雅黑" panose="020B0503020204020204" pitchFamily="34" charset="-122"/>
            </a:endParaRPr>
          </a:p>
        </p:txBody>
      </p:sp>
      <p:sp>
        <p:nvSpPr>
          <p:cNvPr id="25611" name="Oval 9"/>
          <p:cNvSpPr>
            <a:spLocks noChangeArrowheads="1"/>
          </p:cNvSpPr>
          <p:nvPr/>
        </p:nvSpPr>
        <p:spPr bwMode="auto">
          <a:xfrm rot="5400000">
            <a:off x="8482013" y="4556125"/>
            <a:ext cx="1323975" cy="133032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5612" name="Freeform 10"/>
          <p:cNvSpPr/>
          <p:nvPr/>
        </p:nvSpPr>
        <p:spPr bwMode="auto">
          <a:xfrm rot="5400000">
            <a:off x="8990012" y="4116388"/>
            <a:ext cx="265113" cy="306388"/>
          </a:xfrm>
          <a:custGeom>
            <a:avLst/>
            <a:gdLst>
              <a:gd name="T0" fmla="*/ 229689225 w 306"/>
              <a:gd name="T1" fmla="*/ 133342141 h 353"/>
              <a:gd name="T2" fmla="*/ 114845046 w 306"/>
              <a:gd name="T3" fmla="*/ 199636519 h 353"/>
              <a:gd name="T4" fmla="*/ 0 w 306"/>
              <a:gd name="T5" fmla="*/ 265930897 h 353"/>
              <a:gd name="T6" fmla="*/ 0 w 306"/>
              <a:gd name="T7" fmla="*/ 133342141 h 353"/>
              <a:gd name="T8" fmla="*/ 0 w 306"/>
              <a:gd name="T9" fmla="*/ 0 h 353"/>
              <a:gd name="T10" fmla="*/ 114845046 w 306"/>
              <a:gd name="T11" fmla="*/ 67047763 h 353"/>
              <a:gd name="T12" fmla="*/ 229689225 w 306"/>
              <a:gd name="T13" fmla="*/ 133342141 h 3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353">
                <a:moveTo>
                  <a:pt x="306" y="177"/>
                </a:moveTo>
                <a:lnTo>
                  <a:pt x="153" y="265"/>
                </a:lnTo>
                <a:lnTo>
                  <a:pt x="0" y="353"/>
                </a:lnTo>
                <a:lnTo>
                  <a:pt x="0" y="177"/>
                </a:lnTo>
                <a:lnTo>
                  <a:pt x="0" y="0"/>
                </a:lnTo>
                <a:lnTo>
                  <a:pt x="153" y="89"/>
                </a:lnTo>
                <a:lnTo>
                  <a:pt x="306" y="17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3" name="Freeform 11"/>
          <p:cNvSpPr/>
          <p:nvPr/>
        </p:nvSpPr>
        <p:spPr bwMode="auto">
          <a:xfrm rot="5400000">
            <a:off x="9860757" y="3918743"/>
            <a:ext cx="304800" cy="265113"/>
          </a:xfrm>
          <a:custGeom>
            <a:avLst/>
            <a:gdLst>
              <a:gd name="T0" fmla="*/ 263181416 w 353"/>
              <a:gd name="T1" fmla="*/ 0 h 305"/>
              <a:gd name="T2" fmla="*/ 197572569 w 353"/>
              <a:gd name="T3" fmla="*/ 115598829 h 305"/>
              <a:gd name="T4" fmla="*/ 131217695 w 353"/>
              <a:gd name="T5" fmla="*/ 230442304 h 305"/>
              <a:gd name="T6" fmla="*/ 65608848 w 353"/>
              <a:gd name="T7" fmla="*/ 115598829 h 305"/>
              <a:gd name="T8" fmla="*/ 0 w 353"/>
              <a:gd name="T9" fmla="*/ 0 h 305"/>
              <a:gd name="T10" fmla="*/ 131217695 w 353"/>
              <a:gd name="T11" fmla="*/ 0 h 305"/>
              <a:gd name="T12" fmla="*/ 263181416 w 353"/>
              <a:gd name="T13" fmla="*/ 0 h 3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 h="305">
                <a:moveTo>
                  <a:pt x="353" y="0"/>
                </a:moveTo>
                <a:lnTo>
                  <a:pt x="265" y="153"/>
                </a:lnTo>
                <a:lnTo>
                  <a:pt x="176" y="305"/>
                </a:lnTo>
                <a:lnTo>
                  <a:pt x="88" y="153"/>
                </a:lnTo>
                <a:lnTo>
                  <a:pt x="0" y="0"/>
                </a:lnTo>
                <a:lnTo>
                  <a:pt x="176" y="0"/>
                </a:lnTo>
                <a:lnTo>
                  <a:pt x="353"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4" name="Freeform 12"/>
          <p:cNvSpPr/>
          <p:nvPr/>
        </p:nvSpPr>
        <p:spPr bwMode="auto">
          <a:xfrm rot="5400000">
            <a:off x="8112126" y="3856037"/>
            <a:ext cx="303212" cy="265113"/>
          </a:xfrm>
          <a:custGeom>
            <a:avLst/>
            <a:gdLst>
              <a:gd name="T0" fmla="*/ 260446224 w 353"/>
              <a:gd name="T1" fmla="*/ 230442304 h 305"/>
              <a:gd name="T2" fmla="*/ 129854619 w 353"/>
              <a:gd name="T3" fmla="*/ 230442304 h 305"/>
              <a:gd name="T4" fmla="*/ 0 w 353"/>
              <a:gd name="T5" fmla="*/ 230442304 h 305"/>
              <a:gd name="T6" fmla="*/ 64926880 w 353"/>
              <a:gd name="T7" fmla="*/ 115598829 h 305"/>
              <a:gd name="T8" fmla="*/ 129854619 w 353"/>
              <a:gd name="T9" fmla="*/ 0 h 305"/>
              <a:gd name="T10" fmla="*/ 195519344 w 353"/>
              <a:gd name="T11" fmla="*/ 115598829 h 305"/>
              <a:gd name="T12" fmla="*/ 260446224 w 353"/>
              <a:gd name="T13" fmla="*/ 230442304 h 3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 h="305">
                <a:moveTo>
                  <a:pt x="353" y="305"/>
                </a:moveTo>
                <a:lnTo>
                  <a:pt x="176" y="305"/>
                </a:lnTo>
                <a:lnTo>
                  <a:pt x="0" y="305"/>
                </a:lnTo>
                <a:lnTo>
                  <a:pt x="88" y="153"/>
                </a:lnTo>
                <a:lnTo>
                  <a:pt x="176" y="0"/>
                </a:lnTo>
                <a:lnTo>
                  <a:pt x="265" y="153"/>
                </a:lnTo>
                <a:lnTo>
                  <a:pt x="353" y="30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5" name="Oval 13"/>
          <p:cNvSpPr>
            <a:spLocks noChangeArrowheads="1"/>
          </p:cNvSpPr>
          <p:nvPr/>
        </p:nvSpPr>
        <p:spPr bwMode="auto">
          <a:xfrm rot="5400000">
            <a:off x="9903619" y="4209256"/>
            <a:ext cx="1322388" cy="133032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5616" name="Oval 14"/>
          <p:cNvSpPr>
            <a:spLocks noChangeArrowheads="1"/>
          </p:cNvSpPr>
          <p:nvPr/>
        </p:nvSpPr>
        <p:spPr bwMode="auto">
          <a:xfrm rot="5400000">
            <a:off x="7069932" y="4209256"/>
            <a:ext cx="1322388" cy="133032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5617" name="TextBox 16"/>
          <p:cNvSpPr txBox="1">
            <a:spLocks noChangeArrowheads="1"/>
          </p:cNvSpPr>
          <p:nvPr/>
        </p:nvSpPr>
        <p:spPr bwMode="auto">
          <a:xfrm>
            <a:off x="9958388" y="4559300"/>
            <a:ext cx="1268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销售自动扣减库存</a:t>
            </a:r>
            <a:endParaRPr lang="zh-CN" altLang="en-US" sz="1800">
              <a:solidFill>
                <a:srgbClr val="FFFFFF"/>
              </a:solidFill>
              <a:latin typeface="微软雅黑" panose="020B0503020204020204" pitchFamily="34" charset="-122"/>
            </a:endParaRPr>
          </a:p>
        </p:txBody>
      </p:sp>
      <p:sp>
        <p:nvSpPr>
          <p:cNvPr id="25618" name="TextBox 17"/>
          <p:cNvSpPr txBox="1">
            <a:spLocks noChangeArrowheads="1"/>
          </p:cNvSpPr>
          <p:nvPr/>
        </p:nvSpPr>
        <p:spPr bwMode="auto">
          <a:xfrm>
            <a:off x="8539163" y="4903788"/>
            <a:ext cx="1268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自动提醒进货补仓</a:t>
            </a:r>
            <a:endParaRPr lang="zh-CN" altLang="en-US" sz="1800">
              <a:solidFill>
                <a:srgbClr val="FFFFFF"/>
              </a:solidFill>
              <a:latin typeface="微软雅黑" panose="020B0503020204020204" pitchFamily="34" charset="-122"/>
            </a:endParaRPr>
          </a:p>
        </p:txBody>
      </p:sp>
      <p:sp>
        <p:nvSpPr>
          <p:cNvPr id="25619" name="TextBox 18"/>
          <p:cNvSpPr txBox="1">
            <a:spLocks noChangeArrowheads="1"/>
          </p:cNvSpPr>
          <p:nvPr/>
        </p:nvSpPr>
        <p:spPr bwMode="auto">
          <a:xfrm>
            <a:off x="7096125" y="4406900"/>
            <a:ext cx="127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自动核算各部门成本与毛利</a:t>
            </a:r>
            <a:endParaRPr lang="zh-CN" altLang="en-US" sz="1800">
              <a:solidFill>
                <a:srgbClr val="FFFFFF"/>
              </a:solidFill>
              <a:latin typeface="微软雅黑" panose="020B0503020204020204" pitchFamily="34" charset="-122"/>
            </a:endParaRPr>
          </a:p>
        </p:txBody>
      </p:sp>
      <p:sp>
        <p:nvSpPr>
          <p:cNvPr id="25620" name="TextBox 4"/>
          <p:cNvSpPr>
            <a:spLocks noChangeArrowheads="1"/>
          </p:cNvSpPr>
          <p:nvPr/>
        </p:nvSpPr>
        <p:spPr bwMode="auto">
          <a:xfrm>
            <a:off x="1057275" y="3589338"/>
            <a:ext cx="548322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某系统餐饮系统提供详细的菜式成本卡管理功能、从原料采购、净料计算、菜式匹配、三级来分析统计成本，与某系统系统前台无缝对接，实现销售自动扣减库存、自动提醒进货和补仓、自动核算各部门的成本和毛利统计，让管理人员彻底解放传统的手工计算模式，抛弃库存盘点的烦恼。</a:t>
            </a:r>
            <a:endParaRPr lang="zh-CN" altLang="en-US" sz="1800">
              <a:solidFill>
                <a:srgbClr val="595959"/>
              </a:solidFill>
              <a:latin typeface="微软雅黑" panose="020B0503020204020204" pitchFamily="34" charset="-122"/>
              <a:sym typeface="微软雅黑" panose="020B0503020204020204" pitchFamily="34" charset="-122"/>
            </a:endParaRPr>
          </a:p>
        </p:txBody>
      </p:sp>
      <p:sp>
        <p:nvSpPr>
          <p:cNvPr id="25621" name="Oval 8"/>
          <p:cNvSpPr>
            <a:spLocks noChangeArrowheads="1"/>
          </p:cNvSpPr>
          <p:nvPr/>
        </p:nvSpPr>
        <p:spPr bwMode="auto">
          <a:xfrm>
            <a:off x="7794625" y="1257300"/>
            <a:ext cx="2706688" cy="271938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5622" name="TextBox 21"/>
          <p:cNvSpPr txBox="1">
            <a:spLocks noChangeArrowheads="1"/>
          </p:cNvSpPr>
          <p:nvPr/>
        </p:nvSpPr>
        <p:spPr bwMode="auto">
          <a:xfrm>
            <a:off x="8596313" y="2298700"/>
            <a:ext cx="12684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成本分析计算</a:t>
            </a:r>
            <a:endParaRPr lang="zh-CN" altLang="en-US">
              <a:solidFill>
                <a:srgbClr val="FFFFFF"/>
              </a:solidFill>
              <a:latin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400" fill="hold"/>
                                        <p:tgtEl>
                                          <p:spTgt spid="25602"/>
                                        </p:tgtEl>
                                        <p:attrNameLst>
                                          <p:attrName>ppt_x</p:attrName>
                                        </p:attrNameLst>
                                      </p:cBhvr>
                                      <p:tavLst>
                                        <p:tav tm="0">
                                          <p:val>
                                            <p:strVal val="0-#ppt_w/2"/>
                                          </p:val>
                                        </p:tav>
                                        <p:tav tm="100000">
                                          <p:val>
                                            <p:strVal val="#ppt_x"/>
                                          </p:val>
                                        </p:tav>
                                      </p:tavLst>
                                    </p:anim>
                                    <p:anim calcmode="lin" valueType="num">
                                      <p:cBhvr additive="base">
                                        <p:cTn id="8" dur="400" fill="hold"/>
                                        <p:tgtEl>
                                          <p:spTgt spid="2560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603"/>
                                        </p:tgtEl>
                                        <p:attrNameLst>
                                          <p:attrName>style.visibility</p:attrName>
                                        </p:attrNameLst>
                                      </p:cBhvr>
                                      <p:to>
                                        <p:strVal val="visible"/>
                                      </p:to>
                                    </p:set>
                                    <p:anim calcmode="lin" valueType="num">
                                      <p:cBhvr additive="base">
                                        <p:cTn id="11" dur="400" fill="hold"/>
                                        <p:tgtEl>
                                          <p:spTgt spid="25603"/>
                                        </p:tgtEl>
                                        <p:attrNameLst>
                                          <p:attrName>ppt_x</p:attrName>
                                        </p:attrNameLst>
                                      </p:cBhvr>
                                      <p:tavLst>
                                        <p:tav tm="0">
                                          <p:val>
                                            <p:strVal val="0-#ppt_w/2"/>
                                          </p:val>
                                        </p:tav>
                                        <p:tav tm="100000">
                                          <p:val>
                                            <p:strVal val="#ppt_x"/>
                                          </p:val>
                                        </p:tav>
                                      </p:tavLst>
                                    </p:anim>
                                    <p:anim calcmode="lin" valueType="num">
                                      <p:cBhvr additive="base">
                                        <p:cTn id="12" dur="400" fill="hold"/>
                                        <p:tgtEl>
                                          <p:spTgt spid="2560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5604"/>
                                        </p:tgtEl>
                                        <p:attrNameLst>
                                          <p:attrName>style.visibility</p:attrName>
                                        </p:attrNameLst>
                                      </p:cBhvr>
                                      <p:to>
                                        <p:strVal val="visible"/>
                                      </p:to>
                                    </p:set>
                                    <p:anim calcmode="lin" valueType="num">
                                      <p:cBhvr>
                                        <p:cTn id="16" dur="400" fill="hold"/>
                                        <p:tgtEl>
                                          <p:spTgt spid="2560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5604"/>
                                        </p:tgtEl>
                                        <p:attrNameLst>
                                          <p:attrName>ppt_y</p:attrName>
                                        </p:attrNameLst>
                                      </p:cBhvr>
                                      <p:tavLst>
                                        <p:tav tm="0">
                                          <p:val>
                                            <p:strVal val="#ppt_y"/>
                                          </p:val>
                                        </p:tav>
                                        <p:tav tm="100000">
                                          <p:val>
                                            <p:strVal val="#ppt_y"/>
                                          </p:val>
                                        </p:tav>
                                      </p:tavLst>
                                    </p:anim>
                                    <p:anim calcmode="lin" valueType="num">
                                      <p:cBhvr>
                                        <p:cTn id="18" dur="400" fill="hold"/>
                                        <p:tgtEl>
                                          <p:spTgt spid="2560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560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5604"/>
                                        </p:tgtEl>
                                      </p:cBhvr>
                                    </p:animEffect>
                                  </p:childTnLst>
                                </p:cTn>
                              </p:par>
                            </p:childTnLst>
                          </p:cTn>
                        </p:par>
                        <p:par>
                          <p:cTn id="21" fill="hold">
                            <p:stCondLst>
                              <p:cond delay="1240"/>
                            </p:stCondLst>
                            <p:childTnLst>
                              <p:par>
                                <p:cTn id="22" presetID="2" presetClass="entr" presetSubtype="8" fill="hold" grpId="0" nodeType="afterEffect">
                                  <p:stCondLst>
                                    <p:cond delay="0"/>
                                  </p:stCondLst>
                                  <p:childTnLst>
                                    <p:set>
                                      <p:cBhvr>
                                        <p:cTn id="23" dur="1" fill="hold">
                                          <p:stCondLst>
                                            <p:cond delay="0"/>
                                          </p:stCondLst>
                                        </p:cTn>
                                        <p:tgtEl>
                                          <p:spTgt spid="25605"/>
                                        </p:tgtEl>
                                        <p:attrNameLst>
                                          <p:attrName>style.visibility</p:attrName>
                                        </p:attrNameLst>
                                      </p:cBhvr>
                                      <p:to>
                                        <p:strVal val="visible"/>
                                      </p:to>
                                    </p:set>
                                    <p:anim calcmode="lin" valueType="num">
                                      <p:cBhvr additive="base">
                                        <p:cTn id="24" dur="500" fill="hold"/>
                                        <p:tgtEl>
                                          <p:spTgt spid="25605"/>
                                        </p:tgtEl>
                                        <p:attrNameLst>
                                          <p:attrName>ppt_x</p:attrName>
                                        </p:attrNameLst>
                                      </p:cBhvr>
                                      <p:tavLst>
                                        <p:tav tm="0">
                                          <p:val>
                                            <p:strVal val="0-#ppt_w/2"/>
                                          </p:val>
                                        </p:tav>
                                        <p:tav tm="100000">
                                          <p:val>
                                            <p:strVal val="#ppt_x"/>
                                          </p:val>
                                        </p:tav>
                                      </p:tavLst>
                                    </p:anim>
                                    <p:anim calcmode="lin" valueType="num">
                                      <p:cBhvr additive="base">
                                        <p:cTn id="25" dur="500" fill="hold"/>
                                        <p:tgtEl>
                                          <p:spTgt spid="25605"/>
                                        </p:tgtEl>
                                        <p:attrNameLst>
                                          <p:attrName>ppt_y</p:attrName>
                                        </p:attrNameLst>
                                      </p:cBhvr>
                                      <p:tavLst>
                                        <p:tav tm="0">
                                          <p:val>
                                            <p:strVal val="#ppt_y"/>
                                          </p:val>
                                        </p:tav>
                                        <p:tav tm="100000">
                                          <p:val>
                                            <p:strVal val="#ppt_y"/>
                                          </p:val>
                                        </p:tav>
                                      </p:tavLst>
                                    </p:anim>
                                  </p:childTnLst>
                                </p:cTn>
                              </p:par>
                            </p:childTnLst>
                          </p:cTn>
                        </p:par>
                        <p:par>
                          <p:cTn id="26" fill="hold">
                            <p:stCondLst>
                              <p:cond delay="1740"/>
                            </p:stCondLst>
                            <p:childTnLst>
                              <p:par>
                                <p:cTn id="27" presetID="31" presetClass="entr" presetSubtype="0" fill="hold" grpId="0" nodeType="afterEffect">
                                  <p:stCondLst>
                                    <p:cond delay="0"/>
                                  </p:stCondLst>
                                  <p:childTnLst>
                                    <p:set>
                                      <p:cBhvr>
                                        <p:cTn id="28" dur="1" fill="hold">
                                          <p:stCondLst>
                                            <p:cond delay="0"/>
                                          </p:stCondLst>
                                        </p:cTn>
                                        <p:tgtEl>
                                          <p:spTgt spid="25608"/>
                                        </p:tgtEl>
                                        <p:attrNameLst>
                                          <p:attrName>style.visibility</p:attrName>
                                        </p:attrNameLst>
                                      </p:cBhvr>
                                      <p:to>
                                        <p:strVal val="visible"/>
                                      </p:to>
                                    </p:set>
                                    <p:anim calcmode="lin" valueType="num">
                                      <p:cBhvr>
                                        <p:cTn id="29" dur="500" fill="hold"/>
                                        <p:tgtEl>
                                          <p:spTgt spid="25608"/>
                                        </p:tgtEl>
                                        <p:attrNameLst>
                                          <p:attrName>ppt_w</p:attrName>
                                        </p:attrNameLst>
                                      </p:cBhvr>
                                      <p:tavLst>
                                        <p:tav tm="0">
                                          <p:val>
                                            <p:fltVal val="0"/>
                                          </p:val>
                                        </p:tav>
                                        <p:tav tm="100000">
                                          <p:val>
                                            <p:strVal val="#ppt_w"/>
                                          </p:val>
                                        </p:tav>
                                      </p:tavLst>
                                    </p:anim>
                                    <p:anim calcmode="lin" valueType="num">
                                      <p:cBhvr>
                                        <p:cTn id="30" dur="500" fill="hold"/>
                                        <p:tgtEl>
                                          <p:spTgt spid="25608"/>
                                        </p:tgtEl>
                                        <p:attrNameLst>
                                          <p:attrName>ppt_h</p:attrName>
                                        </p:attrNameLst>
                                      </p:cBhvr>
                                      <p:tavLst>
                                        <p:tav tm="0">
                                          <p:val>
                                            <p:fltVal val="0"/>
                                          </p:val>
                                        </p:tav>
                                        <p:tav tm="100000">
                                          <p:val>
                                            <p:strVal val="#ppt_h"/>
                                          </p:val>
                                        </p:tav>
                                      </p:tavLst>
                                    </p:anim>
                                    <p:anim calcmode="lin" valueType="num">
                                      <p:cBhvr>
                                        <p:cTn id="31" dur="500" fill="hold"/>
                                        <p:tgtEl>
                                          <p:spTgt spid="25608"/>
                                        </p:tgtEl>
                                        <p:attrNameLst>
                                          <p:attrName>style.rotation</p:attrName>
                                        </p:attrNameLst>
                                      </p:cBhvr>
                                      <p:tavLst>
                                        <p:tav tm="0">
                                          <p:val>
                                            <p:fltVal val="90"/>
                                          </p:val>
                                        </p:tav>
                                        <p:tav tm="100000">
                                          <p:val>
                                            <p:fltVal val="0"/>
                                          </p:val>
                                        </p:tav>
                                      </p:tavLst>
                                    </p:anim>
                                    <p:animEffect transition="in" filter="fade">
                                      <p:cBhvr>
                                        <p:cTn id="32" dur="500"/>
                                        <p:tgtEl>
                                          <p:spTgt spid="25608"/>
                                        </p:tgtEl>
                                      </p:cBhvr>
                                    </p:animEffect>
                                  </p:childTnLst>
                                </p:cTn>
                              </p:par>
                            </p:childTnLst>
                          </p:cTn>
                        </p:par>
                        <p:par>
                          <p:cTn id="33" fill="hold">
                            <p:stCondLst>
                              <p:cond delay="2240"/>
                            </p:stCondLst>
                            <p:childTnLst>
                              <p:par>
                                <p:cTn id="34" presetID="2" presetClass="entr" presetSubtype="8" fill="hold" grpId="0" nodeType="afterEffect">
                                  <p:stCondLst>
                                    <p:cond delay="0"/>
                                  </p:stCondLst>
                                  <p:childTnLst>
                                    <p:set>
                                      <p:cBhvr>
                                        <p:cTn id="35" dur="1" fill="hold">
                                          <p:stCondLst>
                                            <p:cond delay="0"/>
                                          </p:stCondLst>
                                        </p:cTn>
                                        <p:tgtEl>
                                          <p:spTgt spid="25606"/>
                                        </p:tgtEl>
                                        <p:attrNameLst>
                                          <p:attrName>style.visibility</p:attrName>
                                        </p:attrNameLst>
                                      </p:cBhvr>
                                      <p:to>
                                        <p:strVal val="visible"/>
                                      </p:to>
                                    </p:set>
                                    <p:anim calcmode="lin" valueType="num">
                                      <p:cBhvr additive="base">
                                        <p:cTn id="36" dur="500" fill="hold"/>
                                        <p:tgtEl>
                                          <p:spTgt spid="25606"/>
                                        </p:tgtEl>
                                        <p:attrNameLst>
                                          <p:attrName>ppt_x</p:attrName>
                                        </p:attrNameLst>
                                      </p:cBhvr>
                                      <p:tavLst>
                                        <p:tav tm="0">
                                          <p:val>
                                            <p:strVal val="0-#ppt_w/2"/>
                                          </p:val>
                                        </p:tav>
                                        <p:tav tm="100000">
                                          <p:val>
                                            <p:strVal val="#ppt_x"/>
                                          </p:val>
                                        </p:tav>
                                      </p:tavLst>
                                    </p:anim>
                                    <p:anim calcmode="lin" valueType="num">
                                      <p:cBhvr additive="base">
                                        <p:cTn id="37" dur="500" fill="hold"/>
                                        <p:tgtEl>
                                          <p:spTgt spid="25606"/>
                                        </p:tgtEl>
                                        <p:attrNameLst>
                                          <p:attrName>ppt_y</p:attrName>
                                        </p:attrNameLst>
                                      </p:cBhvr>
                                      <p:tavLst>
                                        <p:tav tm="0">
                                          <p:val>
                                            <p:strVal val="#ppt_y"/>
                                          </p:val>
                                        </p:tav>
                                        <p:tav tm="100000">
                                          <p:val>
                                            <p:strVal val="#ppt_y"/>
                                          </p:val>
                                        </p:tav>
                                      </p:tavLst>
                                    </p:anim>
                                  </p:childTnLst>
                                </p:cTn>
                              </p:par>
                            </p:childTnLst>
                          </p:cTn>
                        </p:par>
                        <p:par>
                          <p:cTn id="38" fill="hold">
                            <p:stCondLst>
                              <p:cond delay="2740"/>
                            </p:stCondLst>
                            <p:childTnLst>
                              <p:par>
                                <p:cTn id="39" presetID="31" presetClass="entr" presetSubtype="0" fill="hold" grpId="0" nodeType="afterEffect">
                                  <p:stCondLst>
                                    <p:cond delay="0"/>
                                  </p:stCondLst>
                                  <p:childTnLst>
                                    <p:set>
                                      <p:cBhvr>
                                        <p:cTn id="40" dur="1" fill="hold">
                                          <p:stCondLst>
                                            <p:cond delay="0"/>
                                          </p:stCondLst>
                                        </p:cTn>
                                        <p:tgtEl>
                                          <p:spTgt spid="25609"/>
                                        </p:tgtEl>
                                        <p:attrNameLst>
                                          <p:attrName>style.visibility</p:attrName>
                                        </p:attrNameLst>
                                      </p:cBhvr>
                                      <p:to>
                                        <p:strVal val="visible"/>
                                      </p:to>
                                    </p:set>
                                    <p:anim calcmode="lin" valueType="num">
                                      <p:cBhvr>
                                        <p:cTn id="41" dur="500" fill="hold"/>
                                        <p:tgtEl>
                                          <p:spTgt spid="25609"/>
                                        </p:tgtEl>
                                        <p:attrNameLst>
                                          <p:attrName>ppt_w</p:attrName>
                                        </p:attrNameLst>
                                      </p:cBhvr>
                                      <p:tavLst>
                                        <p:tav tm="0">
                                          <p:val>
                                            <p:fltVal val="0"/>
                                          </p:val>
                                        </p:tav>
                                        <p:tav tm="100000">
                                          <p:val>
                                            <p:strVal val="#ppt_w"/>
                                          </p:val>
                                        </p:tav>
                                      </p:tavLst>
                                    </p:anim>
                                    <p:anim calcmode="lin" valueType="num">
                                      <p:cBhvr>
                                        <p:cTn id="42" dur="500" fill="hold"/>
                                        <p:tgtEl>
                                          <p:spTgt spid="25609"/>
                                        </p:tgtEl>
                                        <p:attrNameLst>
                                          <p:attrName>ppt_h</p:attrName>
                                        </p:attrNameLst>
                                      </p:cBhvr>
                                      <p:tavLst>
                                        <p:tav tm="0">
                                          <p:val>
                                            <p:fltVal val="0"/>
                                          </p:val>
                                        </p:tav>
                                        <p:tav tm="100000">
                                          <p:val>
                                            <p:strVal val="#ppt_h"/>
                                          </p:val>
                                        </p:tav>
                                      </p:tavLst>
                                    </p:anim>
                                    <p:anim calcmode="lin" valueType="num">
                                      <p:cBhvr>
                                        <p:cTn id="43" dur="500" fill="hold"/>
                                        <p:tgtEl>
                                          <p:spTgt spid="25609"/>
                                        </p:tgtEl>
                                        <p:attrNameLst>
                                          <p:attrName>style.rotation</p:attrName>
                                        </p:attrNameLst>
                                      </p:cBhvr>
                                      <p:tavLst>
                                        <p:tav tm="0">
                                          <p:val>
                                            <p:fltVal val="90"/>
                                          </p:val>
                                        </p:tav>
                                        <p:tav tm="100000">
                                          <p:val>
                                            <p:fltVal val="0"/>
                                          </p:val>
                                        </p:tav>
                                      </p:tavLst>
                                    </p:anim>
                                    <p:animEffect transition="in" filter="fade">
                                      <p:cBhvr>
                                        <p:cTn id="44" dur="500"/>
                                        <p:tgtEl>
                                          <p:spTgt spid="25609"/>
                                        </p:tgtEl>
                                      </p:cBhvr>
                                    </p:animEffect>
                                  </p:childTnLst>
                                </p:cTn>
                              </p:par>
                            </p:childTnLst>
                          </p:cTn>
                        </p:par>
                        <p:par>
                          <p:cTn id="45" fill="hold">
                            <p:stCondLst>
                              <p:cond delay="3240"/>
                            </p:stCondLst>
                            <p:childTnLst>
                              <p:par>
                                <p:cTn id="46" presetID="2" presetClass="entr" presetSubtype="8" fill="hold" grpId="0" nodeType="afterEffect">
                                  <p:stCondLst>
                                    <p:cond delay="0"/>
                                  </p:stCondLst>
                                  <p:childTnLst>
                                    <p:set>
                                      <p:cBhvr>
                                        <p:cTn id="47" dur="1" fill="hold">
                                          <p:stCondLst>
                                            <p:cond delay="0"/>
                                          </p:stCondLst>
                                        </p:cTn>
                                        <p:tgtEl>
                                          <p:spTgt spid="25607"/>
                                        </p:tgtEl>
                                        <p:attrNameLst>
                                          <p:attrName>style.visibility</p:attrName>
                                        </p:attrNameLst>
                                      </p:cBhvr>
                                      <p:to>
                                        <p:strVal val="visible"/>
                                      </p:to>
                                    </p:set>
                                    <p:anim calcmode="lin" valueType="num">
                                      <p:cBhvr additive="base">
                                        <p:cTn id="48" dur="500" fill="hold"/>
                                        <p:tgtEl>
                                          <p:spTgt spid="25607"/>
                                        </p:tgtEl>
                                        <p:attrNameLst>
                                          <p:attrName>ppt_x</p:attrName>
                                        </p:attrNameLst>
                                      </p:cBhvr>
                                      <p:tavLst>
                                        <p:tav tm="0">
                                          <p:val>
                                            <p:strVal val="0-#ppt_w/2"/>
                                          </p:val>
                                        </p:tav>
                                        <p:tav tm="100000">
                                          <p:val>
                                            <p:strVal val="#ppt_x"/>
                                          </p:val>
                                        </p:tav>
                                      </p:tavLst>
                                    </p:anim>
                                    <p:anim calcmode="lin" valueType="num">
                                      <p:cBhvr additive="base">
                                        <p:cTn id="49" dur="500" fill="hold"/>
                                        <p:tgtEl>
                                          <p:spTgt spid="25607"/>
                                        </p:tgtEl>
                                        <p:attrNameLst>
                                          <p:attrName>ppt_y</p:attrName>
                                        </p:attrNameLst>
                                      </p:cBhvr>
                                      <p:tavLst>
                                        <p:tav tm="0">
                                          <p:val>
                                            <p:strVal val="#ppt_y"/>
                                          </p:val>
                                        </p:tav>
                                        <p:tav tm="100000">
                                          <p:val>
                                            <p:strVal val="#ppt_y"/>
                                          </p:val>
                                        </p:tav>
                                      </p:tavLst>
                                    </p:anim>
                                  </p:childTnLst>
                                </p:cTn>
                              </p:par>
                            </p:childTnLst>
                          </p:cTn>
                        </p:par>
                        <p:par>
                          <p:cTn id="50" fill="hold">
                            <p:stCondLst>
                              <p:cond delay="3740"/>
                            </p:stCondLst>
                            <p:childTnLst>
                              <p:par>
                                <p:cTn id="51" presetID="31" presetClass="entr" presetSubtype="0" fill="hold" grpId="0" nodeType="afterEffect">
                                  <p:stCondLst>
                                    <p:cond delay="0"/>
                                  </p:stCondLst>
                                  <p:childTnLst>
                                    <p:set>
                                      <p:cBhvr>
                                        <p:cTn id="52" dur="1" fill="hold">
                                          <p:stCondLst>
                                            <p:cond delay="0"/>
                                          </p:stCondLst>
                                        </p:cTn>
                                        <p:tgtEl>
                                          <p:spTgt spid="25610"/>
                                        </p:tgtEl>
                                        <p:attrNameLst>
                                          <p:attrName>style.visibility</p:attrName>
                                        </p:attrNameLst>
                                      </p:cBhvr>
                                      <p:to>
                                        <p:strVal val="visible"/>
                                      </p:to>
                                    </p:set>
                                    <p:anim calcmode="lin" valueType="num">
                                      <p:cBhvr>
                                        <p:cTn id="53" dur="500" fill="hold"/>
                                        <p:tgtEl>
                                          <p:spTgt spid="25610"/>
                                        </p:tgtEl>
                                        <p:attrNameLst>
                                          <p:attrName>ppt_w</p:attrName>
                                        </p:attrNameLst>
                                      </p:cBhvr>
                                      <p:tavLst>
                                        <p:tav tm="0">
                                          <p:val>
                                            <p:fltVal val="0"/>
                                          </p:val>
                                        </p:tav>
                                        <p:tav tm="100000">
                                          <p:val>
                                            <p:strVal val="#ppt_w"/>
                                          </p:val>
                                        </p:tav>
                                      </p:tavLst>
                                    </p:anim>
                                    <p:anim calcmode="lin" valueType="num">
                                      <p:cBhvr>
                                        <p:cTn id="54" dur="500" fill="hold"/>
                                        <p:tgtEl>
                                          <p:spTgt spid="25610"/>
                                        </p:tgtEl>
                                        <p:attrNameLst>
                                          <p:attrName>ppt_h</p:attrName>
                                        </p:attrNameLst>
                                      </p:cBhvr>
                                      <p:tavLst>
                                        <p:tav tm="0">
                                          <p:val>
                                            <p:fltVal val="0"/>
                                          </p:val>
                                        </p:tav>
                                        <p:tav tm="100000">
                                          <p:val>
                                            <p:strVal val="#ppt_h"/>
                                          </p:val>
                                        </p:tav>
                                      </p:tavLst>
                                    </p:anim>
                                    <p:anim calcmode="lin" valueType="num">
                                      <p:cBhvr>
                                        <p:cTn id="55" dur="500" fill="hold"/>
                                        <p:tgtEl>
                                          <p:spTgt spid="25610"/>
                                        </p:tgtEl>
                                        <p:attrNameLst>
                                          <p:attrName>style.rotation</p:attrName>
                                        </p:attrNameLst>
                                      </p:cBhvr>
                                      <p:tavLst>
                                        <p:tav tm="0">
                                          <p:val>
                                            <p:fltVal val="90"/>
                                          </p:val>
                                        </p:tav>
                                        <p:tav tm="100000">
                                          <p:val>
                                            <p:fltVal val="0"/>
                                          </p:val>
                                        </p:tav>
                                      </p:tavLst>
                                    </p:anim>
                                    <p:animEffect transition="in" filter="fade">
                                      <p:cBhvr>
                                        <p:cTn id="56" dur="500"/>
                                        <p:tgtEl>
                                          <p:spTgt spid="25610"/>
                                        </p:tgtEl>
                                      </p:cBhvr>
                                    </p:animEffect>
                                  </p:childTnLst>
                                </p:cTn>
                              </p:par>
                            </p:childTnLst>
                          </p:cTn>
                        </p:par>
                        <p:par>
                          <p:cTn id="57" fill="hold">
                            <p:stCondLst>
                              <p:cond delay="4240"/>
                            </p:stCondLst>
                            <p:childTnLst>
                              <p:par>
                                <p:cTn id="58" presetID="10" presetClass="entr" presetSubtype="0" fill="hold" grpId="0" nodeType="afterEffect">
                                  <p:stCondLst>
                                    <p:cond delay="0"/>
                                  </p:stCondLst>
                                  <p:childTnLst>
                                    <p:set>
                                      <p:cBhvr>
                                        <p:cTn id="59" dur="1" fill="hold">
                                          <p:stCondLst>
                                            <p:cond delay="0"/>
                                          </p:stCondLst>
                                        </p:cTn>
                                        <p:tgtEl>
                                          <p:spTgt spid="25621"/>
                                        </p:tgtEl>
                                        <p:attrNameLst>
                                          <p:attrName>style.visibility</p:attrName>
                                        </p:attrNameLst>
                                      </p:cBhvr>
                                      <p:to>
                                        <p:strVal val="visible"/>
                                      </p:to>
                                    </p:set>
                                    <p:anim calcmode="lin" valueType="num">
                                      <p:cBhvr>
                                        <p:cTn id="60" dur="500" fill="hold"/>
                                        <p:tgtEl>
                                          <p:spTgt spid="25621"/>
                                        </p:tgtEl>
                                        <p:attrNameLst>
                                          <p:attrName>ppt_w</p:attrName>
                                        </p:attrNameLst>
                                      </p:cBhvr>
                                      <p:tavLst>
                                        <p:tav tm="0">
                                          <p:val>
                                            <p:fltVal val="0"/>
                                          </p:val>
                                        </p:tav>
                                        <p:tav tm="100000">
                                          <p:val>
                                            <p:strVal val="#ppt_w"/>
                                          </p:val>
                                        </p:tav>
                                      </p:tavLst>
                                    </p:anim>
                                    <p:anim calcmode="lin" valueType="num">
                                      <p:cBhvr>
                                        <p:cTn id="61" dur="500" fill="hold"/>
                                        <p:tgtEl>
                                          <p:spTgt spid="25621"/>
                                        </p:tgtEl>
                                        <p:attrNameLst>
                                          <p:attrName>ppt_h</p:attrName>
                                        </p:attrNameLst>
                                      </p:cBhvr>
                                      <p:tavLst>
                                        <p:tav tm="0">
                                          <p:val>
                                            <p:fltVal val="0"/>
                                          </p:val>
                                        </p:tav>
                                        <p:tav tm="100000">
                                          <p:val>
                                            <p:strVal val="#ppt_h"/>
                                          </p:val>
                                        </p:tav>
                                      </p:tavLst>
                                    </p:anim>
                                    <p:animEffect transition="in" filter="fade">
                                      <p:cBhvr>
                                        <p:cTn id="62" dur="500"/>
                                        <p:tgtEl>
                                          <p:spTgt spid="256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622"/>
                                        </p:tgtEl>
                                        <p:attrNameLst>
                                          <p:attrName>style.visibility</p:attrName>
                                        </p:attrNameLst>
                                      </p:cBhvr>
                                      <p:to>
                                        <p:strVal val="visible"/>
                                      </p:to>
                                    </p:set>
                                    <p:anim calcmode="lin" valueType="num">
                                      <p:cBhvr>
                                        <p:cTn id="65" dur="500" fill="hold"/>
                                        <p:tgtEl>
                                          <p:spTgt spid="25622"/>
                                        </p:tgtEl>
                                        <p:attrNameLst>
                                          <p:attrName>ppt_w</p:attrName>
                                        </p:attrNameLst>
                                      </p:cBhvr>
                                      <p:tavLst>
                                        <p:tav tm="0">
                                          <p:val>
                                            <p:fltVal val="0"/>
                                          </p:val>
                                        </p:tav>
                                        <p:tav tm="100000">
                                          <p:val>
                                            <p:strVal val="#ppt_w"/>
                                          </p:val>
                                        </p:tav>
                                      </p:tavLst>
                                    </p:anim>
                                    <p:anim calcmode="lin" valueType="num">
                                      <p:cBhvr>
                                        <p:cTn id="66" dur="500" fill="hold"/>
                                        <p:tgtEl>
                                          <p:spTgt spid="25622"/>
                                        </p:tgtEl>
                                        <p:attrNameLst>
                                          <p:attrName>ppt_h</p:attrName>
                                        </p:attrNameLst>
                                      </p:cBhvr>
                                      <p:tavLst>
                                        <p:tav tm="0">
                                          <p:val>
                                            <p:fltVal val="0"/>
                                          </p:val>
                                        </p:tav>
                                        <p:tav tm="100000">
                                          <p:val>
                                            <p:strVal val="#ppt_h"/>
                                          </p:val>
                                        </p:tav>
                                      </p:tavLst>
                                    </p:anim>
                                    <p:animEffect transition="in" filter="fade">
                                      <p:cBhvr>
                                        <p:cTn id="67" dur="500"/>
                                        <p:tgtEl>
                                          <p:spTgt spid="25622"/>
                                        </p:tgtEl>
                                      </p:cBhvr>
                                    </p:animEffect>
                                  </p:childTnLst>
                                </p:cTn>
                              </p:par>
                            </p:childTnLst>
                          </p:cTn>
                        </p:par>
                        <p:par>
                          <p:cTn id="68" fill="hold">
                            <p:stCondLst>
                              <p:cond delay="4740"/>
                            </p:stCondLst>
                            <p:childTnLst>
                              <p:par>
                                <p:cTn id="69" presetID="1" presetClass="entr" presetSubtype="0" fill="hold" grpId="0" nodeType="afterEffect">
                                  <p:stCondLst>
                                    <p:cond delay="0"/>
                                  </p:stCondLst>
                                  <p:childTnLst>
                                    <p:set>
                                      <p:cBhvr>
                                        <p:cTn id="70" dur="1" fill="hold">
                                          <p:stCondLst>
                                            <p:cond delay="0"/>
                                          </p:stCondLst>
                                        </p:cTn>
                                        <p:tgtEl>
                                          <p:spTgt spid="25613"/>
                                        </p:tgtEl>
                                        <p:attrNameLst>
                                          <p:attrName>style.visibility</p:attrName>
                                        </p:attrNameLst>
                                      </p:cBhvr>
                                      <p:to>
                                        <p:strVal val="visible"/>
                                      </p:to>
                                    </p:set>
                                  </p:childTnLst>
                                </p:cTn>
                              </p:par>
                              <p:par>
                                <p:cTn id="71" presetID="42" presetClass="path" presetSubtype="0" accel="50000" decel="50000" fill="hold" grpId="1" nodeType="withEffect">
                                  <p:stCondLst>
                                    <p:cond delay="0"/>
                                  </p:stCondLst>
                                  <p:childTnLst>
                                    <p:animMotion origin="layout" path="M 3.87147E-6 -7.40741E-7 L -0.06115 -0.20625 " pathEditMode="relative" rAng="0" ptsTypes="AA">
                                      <p:cBhvr>
                                        <p:cTn id="72" dur="500" spd="-99800" fill="hold"/>
                                        <p:tgtEl>
                                          <p:spTgt spid="25613"/>
                                        </p:tgtEl>
                                        <p:attrNameLst>
                                          <p:attrName>ppt_x</p:attrName>
                                          <p:attrName>ppt_y</p:attrName>
                                        </p:attrNameLst>
                                      </p:cBhvr>
                                      <p:rCtr x="-2900" y="-10100"/>
                                    </p:animMotion>
                                  </p:childTnLst>
                                </p:cTn>
                              </p:par>
                              <p:par>
                                <p:cTn id="73" presetID="1" presetClass="entr" presetSubtype="0" fill="hold" grpId="0" nodeType="withEffect">
                                  <p:stCondLst>
                                    <p:cond delay="0"/>
                                  </p:stCondLst>
                                  <p:childTnLst>
                                    <p:set>
                                      <p:cBhvr>
                                        <p:cTn id="74" dur="1" fill="hold">
                                          <p:stCondLst>
                                            <p:cond delay="0"/>
                                          </p:stCondLst>
                                        </p:cTn>
                                        <p:tgtEl>
                                          <p:spTgt spid="25612"/>
                                        </p:tgtEl>
                                        <p:attrNameLst>
                                          <p:attrName>style.visibility</p:attrName>
                                        </p:attrNameLst>
                                      </p:cBhvr>
                                      <p:to>
                                        <p:strVal val="visible"/>
                                      </p:to>
                                    </p:set>
                                  </p:childTnLst>
                                </p:cTn>
                              </p:par>
                              <p:par>
                                <p:cTn id="75" presetID="42" presetClass="path" presetSubtype="0" accel="50000" decel="50000" fill="hold" grpId="1" nodeType="withEffect">
                                  <p:stCondLst>
                                    <p:cond delay="0"/>
                                  </p:stCondLst>
                                  <p:childTnLst>
                                    <p:animMotion origin="layout" path="M 4.22792E-6 -3.7037E-6 L 0.01183 -0.23796 " pathEditMode="relative" rAng="0" ptsTypes="AA">
                                      <p:cBhvr>
                                        <p:cTn id="76" dur="500" spd="-99800" fill="hold"/>
                                        <p:tgtEl>
                                          <p:spTgt spid="25612"/>
                                        </p:tgtEl>
                                        <p:attrNameLst>
                                          <p:attrName>ppt_x</p:attrName>
                                          <p:attrName>ppt_y</p:attrName>
                                        </p:attrNameLst>
                                      </p:cBhvr>
                                      <p:rCtr x="600" y="-11700"/>
                                    </p:animMotion>
                                  </p:childTnLst>
                                </p:cTn>
                              </p:par>
                              <p:par>
                                <p:cTn id="77" presetID="1" presetClass="entr" presetSubtype="0" fill="hold" grpId="0" nodeType="withEffect">
                                  <p:stCondLst>
                                    <p:cond delay="0"/>
                                  </p:stCondLst>
                                  <p:childTnLst>
                                    <p:set>
                                      <p:cBhvr>
                                        <p:cTn id="78" dur="1" fill="hold">
                                          <p:stCondLst>
                                            <p:cond delay="0"/>
                                          </p:stCondLst>
                                        </p:cTn>
                                        <p:tgtEl>
                                          <p:spTgt spid="25614"/>
                                        </p:tgtEl>
                                        <p:attrNameLst>
                                          <p:attrName>style.visibility</p:attrName>
                                        </p:attrNameLst>
                                      </p:cBhvr>
                                      <p:to>
                                        <p:strVal val="visible"/>
                                      </p:to>
                                    </p:set>
                                  </p:childTnLst>
                                </p:cTn>
                              </p:par>
                              <p:par>
                                <p:cTn id="79" presetID="42" presetClass="path" presetSubtype="0" accel="50000" decel="50000" fill="hold" grpId="1" nodeType="withEffect">
                                  <p:stCondLst>
                                    <p:cond delay="0"/>
                                  </p:stCondLst>
                                  <p:childTnLst>
                                    <p:animMotion origin="layout" path="M 2.07238E-6 -3.57077E-6 L 0.08227 -0.1968 " pathEditMode="relative" rAng="0" ptsTypes="AA">
                                      <p:cBhvr>
                                        <p:cTn id="80" dur="500" spd="-99800" fill="hold"/>
                                        <p:tgtEl>
                                          <p:spTgt spid="25614"/>
                                        </p:tgtEl>
                                        <p:attrNameLst>
                                          <p:attrName>ppt_x</p:attrName>
                                          <p:attrName>ppt_y</p:attrName>
                                        </p:attrNameLst>
                                      </p:cBhvr>
                                      <p:rCtr x="4100" y="-9700"/>
                                    </p:animMotion>
                                  </p:childTnLst>
                                </p:cTn>
                              </p:par>
                            </p:childTnLst>
                          </p:cTn>
                        </p:par>
                        <p:par>
                          <p:cTn id="81" fill="hold">
                            <p:stCondLst>
                              <p:cond delay="4740"/>
                            </p:stCondLst>
                            <p:childTnLst>
                              <p:par>
                                <p:cTn id="82" presetID="10" presetClass="entr" presetSubtype="0" fill="hold" grpId="0" nodeType="afterEffect">
                                  <p:stCondLst>
                                    <p:cond delay="0"/>
                                  </p:stCondLst>
                                  <p:childTnLst>
                                    <p:set>
                                      <p:cBhvr>
                                        <p:cTn id="83" dur="1" fill="hold">
                                          <p:stCondLst>
                                            <p:cond delay="0"/>
                                          </p:stCondLst>
                                        </p:cTn>
                                        <p:tgtEl>
                                          <p:spTgt spid="25619"/>
                                        </p:tgtEl>
                                        <p:attrNameLst>
                                          <p:attrName>style.visibility</p:attrName>
                                        </p:attrNameLst>
                                      </p:cBhvr>
                                      <p:to>
                                        <p:strVal val="visible"/>
                                      </p:to>
                                    </p:set>
                                    <p:anim calcmode="lin" valueType="num">
                                      <p:cBhvr>
                                        <p:cTn id="84" dur="500" fill="hold"/>
                                        <p:tgtEl>
                                          <p:spTgt spid="25619"/>
                                        </p:tgtEl>
                                        <p:attrNameLst>
                                          <p:attrName>ppt_w</p:attrName>
                                        </p:attrNameLst>
                                      </p:cBhvr>
                                      <p:tavLst>
                                        <p:tav tm="0">
                                          <p:val>
                                            <p:fltVal val="0"/>
                                          </p:val>
                                        </p:tav>
                                        <p:tav tm="100000">
                                          <p:val>
                                            <p:strVal val="#ppt_w"/>
                                          </p:val>
                                        </p:tav>
                                      </p:tavLst>
                                    </p:anim>
                                    <p:anim calcmode="lin" valueType="num">
                                      <p:cBhvr>
                                        <p:cTn id="85" dur="500" fill="hold"/>
                                        <p:tgtEl>
                                          <p:spTgt spid="25619"/>
                                        </p:tgtEl>
                                        <p:attrNameLst>
                                          <p:attrName>ppt_h</p:attrName>
                                        </p:attrNameLst>
                                      </p:cBhvr>
                                      <p:tavLst>
                                        <p:tav tm="0">
                                          <p:val>
                                            <p:fltVal val="0"/>
                                          </p:val>
                                        </p:tav>
                                        <p:tav tm="100000">
                                          <p:val>
                                            <p:strVal val="#ppt_h"/>
                                          </p:val>
                                        </p:tav>
                                      </p:tavLst>
                                    </p:anim>
                                    <p:animEffect transition="in" filter="fade">
                                      <p:cBhvr>
                                        <p:cTn id="86" dur="500"/>
                                        <p:tgtEl>
                                          <p:spTgt spid="2561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5616"/>
                                        </p:tgtEl>
                                        <p:attrNameLst>
                                          <p:attrName>style.visibility</p:attrName>
                                        </p:attrNameLst>
                                      </p:cBhvr>
                                      <p:to>
                                        <p:strVal val="visible"/>
                                      </p:to>
                                    </p:set>
                                    <p:anim calcmode="lin" valueType="num">
                                      <p:cBhvr>
                                        <p:cTn id="89" dur="500" fill="hold"/>
                                        <p:tgtEl>
                                          <p:spTgt spid="25616"/>
                                        </p:tgtEl>
                                        <p:attrNameLst>
                                          <p:attrName>ppt_w</p:attrName>
                                        </p:attrNameLst>
                                      </p:cBhvr>
                                      <p:tavLst>
                                        <p:tav tm="0">
                                          <p:val>
                                            <p:fltVal val="0"/>
                                          </p:val>
                                        </p:tav>
                                        <p:tav tm="100000">
                                          <p:val>
                                            <p:strVal val="#ppt_w"/>
                                          </p:val>
                                        </p:tav>
                                      </p:tavLst>
                                    </p:anim>
                                    <p:anim calcmode="lin" valueType="num">
                                      <p:cBhvr>
                                        <p:cTn id="90" dur="500" fill="hold"/>
                                        <p:tgtEl>
                                          <p:spTgt spid="25616"/>
                                        </p:tgtEl>
                                        <p:attrNameLst>
                                          <p:attrName>ppt_h</p:attrName>
                                        </p:attrNameLst>
                                      </p:cBhvr>
                                      <p:tavLst>
                                        <p:tav tm="0">
                                          <p:val>
                                            <p:fltVal val="0"/>
                                          </p:val>
                                        </p:tav>
                                        <p:tav tm="100000">
                                          <p:val>
                                            <p:strVal val="#ppt_h"/>
                                          </p:val>
                                        </p:tav>
                                      </p:tavLst>
                                    </p:anim>
                                    <p:animEffect transition="in" filter="fade">
                                      <p:cBhvr>
                                        <p:cTn id="91" dur="500"/>
                                        <p:tgtEl>
                                          <p:spTgt spid="2561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5618"/>
                                        </p:tgtEl>
                                        <p:attrNameLst>
                                          <p:attrName>style.visibility</p:attrName>
                                        </p:attrNameLst>
                                      </p:cBhvr>
                                      <p:to>
                                        <p:strVal val="visible"/>
                                      </p:to>
                                    </p:set>
                                    <p:anim calcmode="lin" valueType="num">
                                      <p:cBhvr>
                                        <p:cTn id="94" dur="500" fill="hold"/>
                                        <p:tgtEl>
                                          <p:spTgt spid="25618"/>
                                        </p:tgtEl>
                                        <p:attrNameLst>
                                          <p:attrName>ppt_w</p:attrName>
                                        </p:attrNameLst>
                                      </p:cBhvr>
                                      <p:tavLst>
                                        <p:tav tm="0">
                                          <p:val>
                                            <p:fltVal val="0"/>
                                          </p:val>
                                        </p:tav>
                                        <p:tav tm="100000">
                                          <p:val>
                                            <p:strVal val="#ppt_w"/>
                                          </p:val>
                                        </p:tav>
                                      </p:tavLst>
                                    </p:anim>
                                    <p:anim calcmode="lin" valueType="num">
                                      <p:cBhvr>
                                        <p:cTn id="95" dur="500" fill="hold"/>
                                        <p:tgtEl>
                                          <p:spTgt spid="25618"/>
                                        </p:tgtEl>
                                        <p:attrNameLst>
                                          <p:attrName>ppt_h</p:attrName>
                                        </p:attrNameLst>
                                      </p:cBhvr>
                                      <p:tavLst>
                                        <p:tav tm="0">
                                          <p:val>
                                            <p:fltVal val="0"/>
                                          </p:val>
                                        </p:tav>
                                        <p:tav tm="100000">
                                          <p:val>
                                            <p:strVal val="#ppt_h"/>
                                          </p:val>
                                        </p:tav>
                                      </p:tavLst>
                                    </p:anim>
                                    <p:animEffect transition="in" filter="fade">
                                      <p:cBhvr>
                                        <p:cTn id="96" dur="500"/>
                                        <p:tgtEl>
                                          <p:spTgt spid="2561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5611"/>
                                        </p:tgtEl>
                                        <p:attrNameLst>
                                          <p:attrName>style.visibility</p:attrName>
                                        </p:attrNameLst>
                                      </p:cBhvr>
                                      <p:to>
                                        <p:strVal val="visible"/>
                                      </p:to>
                                    </p:set>
                                    <p:anim calcmode="lin" valueType="num">
                                      <p:cBhvr>
                                        <p:cTn id="99" dur="500" fill="hold"/>
                                        <p:tgtEl>
                                          <p:spTgt spid="25611"/>
                                        </p:tgtEl>
                                        <p:attrNameLst>
                                          <p:attrName>ppt_w</p:attrName>
                                        </p:attrNameLst>
                                      </p:cBhvr>
                                      <p:tavLst>
                                        <p:tav tm="0">
                                          <p:val>
                                            <p:fltVal val="0"/>
                                          </p:val>
                                        </p:tav>
                                        <p:tav tm="100000">
                                          <p:val>
                                            <p:strVal val="#ppt_w"/>
                                          </p:val>
                                        </p:tav>
                                      </p:tavLst>
                                    </p:anim>
                                    <p:anim calcmode="lin" valueType="num">
                                      <p:cBhvr>
                                        <p:cTn id="100" dur="500" fill="hold"/>
                                        <p:tgtEl>
                                          <p:spTgt spid="25611"/>
                                        </p:tgtEl>
                                        <p:attrNameLst>
                                          <p:attrName>ppt_h</p:attrName>
                                        </p:attrNameLst>
                                      </p:cBhvr>
                                      <p:tavLst>
                                        <p:tav tm="0">
                                          <p:val>
                                            <p:fltVal val="0"/>
                                          </p:val>
                                        </p:tav>
                                        <p:tav tm="100000">
                                          <p:val>
                                            <p:strVal val="#ppt_h"/>
                                          </p:val>
                                        </p:tav>
                                      </p:tavLst>
                                    </p:anim>
                                    <p:animEffect transition="in" filter="fade">
                                      <p:cBhvr>
                                        <p:cTn id="101" dur="500"/>
                                        <p:tgtEl>
                                          <p:spTgt spid="2561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5615"/>
                                        </p:tgtEl>
                                        <p:attrNameLst>
                                          <p:attrName>style.visibility</p:attrName>
                                        </p:attrNameLst>
                                      </p:cBhvr>
                                      <p:to>
                                        <p:strVal val="visible"/>
                                      </p:to>
                                    </p:set>
                                    <p:anim calcmode="lin" valueType="num">
                                      <p:cBhvr>
                                        <p:cTn id="104" dur="500" fill="hold"/>
                                        <p:tgtEl>
                                          <p:spTgt spid="25615"/>
                                        </p:tgtEl>
                                        <p:attrNameLst>
                                          <p:attrName>ppt_w</p:attrName>
                                        </p:attrNameLst>
                                      </p:cBhvr>
                                      <p:tavLst>
                                        <p:tav tm="0">
                                          <p:val>
                                            <p:fltVal val="0"/>
                                          </p:val>
                                        </p:tav>
                                        <p:tav tm="100000">
                                          <p:val>
                                            <p:strVal val="#ppt_w"/>
                                          </p:val>
                                        </p:tav>
                                      </p:tavLst>
                                    </p:anim>
                                    <p:anim calcmode="lin" valueType="num">
                                      <p:cBhvr>
                                        <p:cTn id="105" dur="500" fill="hold"/>
                                        <p:tgtEl>
                                          <p:spTgt spid="25615"/>
                                        </p:tgtEl>
                                        <p:attrNameLst>
                                          <p:attrName>ppt_h</p:attrName>
                                        </p:attrNameLst>
                                      </p:cBhvr>
                                      <p:tavLst>
                                        <p:tav tm="0">
                                          <p:val>
                                            <p:fltVal val="0"/>
                                          </p:val>
                                        </p:tav>
                                        <p:tav tm="100000">
                                          <p:val>
                                            <p:strVal val="#ppt_h"/>
                                          </p:val>
                                        </p:tav>
                                      </p:tavLst>
                                    </p:anim>
                                    <p:animEffect transition="in" filter="fade">
                                      <p:cBhvr>
                                        <p:cTn id="106" dur="500"/>
                                        <p:tgtEl>
                                          <p:spTgt spid="2561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5617"/>
                                        </p:tgtEl>
                                        <p:attrNameLst>
                                          <p:attrName>style.visibility</p:attrName>
                                        </p:attrNameLst>
                                      </p:cBhvr>
                                      <p:to>
                                        <p:strVal val="visible"/>
                                      </p:to>
                                    </p:set>
                                    <p:anim calcmode="lin" valueType="num">
                                      <p:cBhvr>
                                        <p:cTn id="109" dur="500" fill="hold"/>
                                        <p:tgtEl>
                                          <p:spTgt spid="25617"/>
                                        </p:tgtEl>
                                        <p:attrNameLst>
                                          <p:attrName>ppt_w</p:attrName>
                                        </p:attrNameLst>
                                      </p:cBhvr>
                                      <p:tavLst>
                                        <p:tav tm="0">
                                          <p:val>
                                            <p:fltVal val="0"/>
                                          </p:val>
                                        </p:tav>
                                        <p:tav tm="100000">
                                          <p:val>
                                            <p:strVal val="#ppt_w"/>
                                          </p:val>
                                        </p:tav>
                                      </p:tavLst>
                                    </p:anim>
                                    <p:anim calcmode="lin" valueType="num">
                                      <p:cBhvr>
                                        <p:cTn id="110" dur="500" fill="hold"/>
                                        <p:tgtEl>
                                          <p:spTgt spid="25617"/>
                                        </p:tgtEl>
                                        <p:attrNameLst>
                                          <p:attrName>ppt_h</p:attrName>
                                        </p:attrNameLst>
                                      </p:cBhvr>
                                      <p:tavLst>
                                        <p:tav tm="0">
                                          <p:val>
                                            <p:fltVal val="0"/>
                                          </p:val>
                                        </p:tav>
                                        <p:tav tm="100000">
                                          <p:val>
                                            <p:strVal val="#ppt_h"/>
                                          </p:val>
                                        </p:tav>
                                      </p:tavLst>
                                    </p:anim>
                                    <p:animEffect transition="in" filter="fade">
                                      <p:cBhvr>
                                        <p:cTn id="111" dur="500"/>
                                        <p:tgtEl>
                                          <p:spTgt spid="25617"/>
                                        </p:tgtEl>
                                      </p:cBhvr>
                                    </p:animEffect>
                                  </p:childTnLst>
                                </p:cTn>
                              </p:par>
                            </p:childTnLst>
                          </p:cTn>
                        </p:par>
                        <p:par>
                          <p:cTn id="112" fill="hold">
                            <p:stCondLst>
                              <p:cond delay="5240"/>
                            </p:stCondLst>
                            <p:childTnLst>
                              <p:par>
                                <p:cTn id="113" presetID="22" presetClass="entr" presetSubtype="1" fill="hold" grpId="0" nodeType="afterEffect">
                                  <p:stCondLst>
                                    <p:cond delay="0"/>
                                  </p:stCondLst>
                                  <p:childTnLst>
                                    <p:set>
                                      <p:cBhvr>
                                        <p:cTn id="114" dur="1" fill="hold">
                                          <p:stCondLst>
                                            <p:cond delay="0"/>
                                          </p:stCondLst>
                                        </p:cTn>
                                        <p:tgtEl>
                                          <p:spTgt spid="25620"/>
                                        </p:tgtEl>
                                        <p:attrNameLst>
                                          <p:attrName>style.visibility</p:attrName>
                                        </p:attrNameLst>
                                      </p:cBhvr>
                                      <p:to>
                                        <p:strVal val="visible"/>
                                      </p:to>
                                    </p:set>
                                    <p:animEffect transition="in" filter="wipe(up)">
                                      <p:cBhvr>
                                        <p:cTn id="115" dur="500"/>
                                        <p:tgtEl>
                                          <p:spTgt spid="25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3" grpId="0" autoUpdateAnimBg="0"/>
      <p:bldP spid="25604" grpId="0" autoUpdateAnimBg="0"/>
      <p:bldP spid="25605" grpId="0" animBg="1"/>
      <p:bldP spid="25606" grpId="0" animBg="1"/>
      <p:bldP spid="25607" grpId="0" animBg="1"/>
      <p:bldP spid="25608" grpId="0" autoUpdateAnimBg="0"/>
      <p:bldP spid="25609" grpId="0" autoUpdateAnimBg="0"/>
      <p:bldP spid="25610" grpId="0" autoUpdateAnimBg="0"/>
      <p:bldP spid="25611" grpId="0" animBg="1" autoUpdateAnimBg="0"/>
      <p:bldP spid="25612" grpId="0" animBg="1"/>
      <p:bldP spid="25612" grpId="1" animBg="1"/>
      <p:bldP spid="25613" grpId="0" animBg="1"/>
      <p:bldP spid="25613" grpId="1" animBg="1"/>
      <p:bldP spid="25614" grpId="0" animBg="1"/>
      <p:bldP spid="25614" grpId="1" animBg="1"/>
      <p:bldP spid="25615" grpId="0" animBg="1" autoUpdateAnimBg="0"/>
      <p:bldP spid="25616" grpId="0" animBg="1" autoUpdateAnimBg="0"/>
      <p:bldP spid="25617" grpId="0" autoUpdateAnimBg="0"/>
      <p:bldP spid="25618" grpId="0" autoUpdateAnimBg="0"/>
      <p:bldP spid="25619" grpId="0" autoUpdateAnimBg="0"/>
      <p:bldP spid="25620" grpId="0" autoUpdateAnimBg="0"/>
      <p:bldP spid="25621" grpId="0" animBg="1" autoUpdateAnimBg="0"/>
      <p:bldP spid="2562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reeform 5"/>
          <p:cNvSpPr/>
          <p:nvPr/>
        </p:nvSpPr>
        <p:spPr bwMode="auto">
          <a:xfrm>
            <a:off x="0" y="255588"/>
            <a:ext cx="336550" cy="633412"/>
          </a:xfrm>
          <a:custGeom>
            <a:avLst/>
            <a:gdLst>
              <a:gd name="T0" fmla="*/ 0 w 347"/>
              <a:gd name="T1" fmla="*/ 0 h 716"/>
              <a:gd name="T2" fmla="*/ 7525336 w 347"/>
              <a:gd name="T3" fmla="*/ 4695741 h 716"/>
              <a:gd name="T4" fmla="*/ 313245610 w 347"/>
              <a:gd name="T5" fmla="*/ 259044276 h 716"/>
              <a:gd name="T6" fmla="*/ 313245610 w 347"/>
              <a:gd name="T7" fmla="*/ 301305950 h 716"/>
              <a:gd name="T8" fmla="*/ 7525336 w 347"/>
              <a:gd name="T9" fmla="*/ 555654484 h 716"/>
              <a:gd name="T10" fmla="*/ 0 w 347"/>
              <a:gd name="T11" fmla="*/ 560350226 h 716"/>
              <a:gd name="T12" fmla="*/ 0 w 347"/>
              <a:gd name="T13" fmla="*/ 0 h 7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716">
                <a:moveTo>
                  <a:pt x="0" y="0"/>
                </a:moveTo>
                <a:cubicBezTo>
                  <a:pt x="3" y="2"/>
                  <a:pt x="5" y="4"/>
                  <a:pt x="8" y="6"/>
                </a:cubicBezTo>
                <a:lnTo>
                  <a:pt x="333" y="331"/>
                </a:lnTo>
                <a:cubicBezTo>
                  <a:pt x="347" y="346"/>
                  <a:pt x="347" y="370"/>
                  <a:pt x="333" y="385"/>
                </a:cubicBezTo>
                <a:lnTo>
                  <a:pt x="8" y="710"/>
                </a:lnTo>
                <a:cubicBezTo>
                  <a:pt x="5" y="712"/>
                  <a:pt x="3" y="714"/>
                  <a:pt x="0" y="716"/>
                </a:cubicBez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27" name="Freeform 6"/>
          <p:cNvSpPr/>
          <p:nvPr/>
        </p:nvSpPr>
        <p:spPr bwMode="auto">
          <a:xfrm>
            <a:off x="0" y="60325"/>
            <a:ext cx="371475" cy="706438"/>
          </a:xfrm>
          <a:custGeom>
            <a:avLst/>
            <a:gdLst>
              <a:gd name="T0" fmla="*/ 0 w 384"/>
              <a:gd name="T1" fmla="*/ 0 h 797"/>
              <a:gd name="T2" fmla="*/ 343448953 w 384"/>
              <a:gd name="T3" fmla="*/ 288334841 h 797"/>
              <a:gd name="T4" fmla="*/ 343448953 w 384"/>
              <a:gd name="T5" fmla="*/ 337831593 h 797"/>
              <a:gd name="T6" fmla="*/ 0 w 384"/>
              <a:gd name="T7" fmla="*/ 626166434 h 797"/>
              <a:gd name="T8" fmla="*/ 0 w 384"/>
              <a:gd name="T9" fmla="*/ 0 h 7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797">
                <a:moveTo>
                  <a:pt x="0" y="0"/>
                </a:moveTo>
                <a:lnTo>
                  <a:pt x="367" y="367"/>
                </a:lnTo>
                <a:cubicBezTo>
                  <a:pt x="384" y="384"/>
                  <a:pt x="384" y="413"/>
                  <a:pt x="367" y="430"/>
                </a:cubicBezTo>
                <a:lnTo>
                  <a:pt x="0" y="797"/>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28" name="TextBox 11"/>
          <p:cNvSpPr txBox="1">
            <a:spLocks noChangeArrowheads="1"/>
          </p:cNvSpPr>
          <p:nvPr/>
        </p:nvSpPr>
        <p:spPr bwMode="auto">
          <a:xfrm>
            <a:off x="504825" y="212725"/>
            <a:ext cx="3922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3.1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26629" name="Freeform 29"/>
          <p:cNvSpPr/>
          <p:nvPr/>
        </p:nvSpPr>
        <p:spPr bwMode="auto">
          <a:xfrm>
            <a:off x="4286250" y="1331913"/>
            <a:ext cx="3362325" cy="4549775"/>
          </a:xfrm>
          <a:custGeom>
            <a:avLst/>
            <a:gdLst>
              <a:gd name="T0" fmla="*/ 74776435 w 4501"/>
              <a:gd name="T1" fmla="*/ 0 h 6069"/>
              <a:gd name="T2" fmla="*/ 2147483646 w 4501"/>
              <a:gd name="T3" fmla="*/ 0 h 6069"/>
              <a:gd name="T4" fmla="*/ 2147483646 w 4501"/>
              <a:gd name="T5" fmla="*/ 74747803 h 6069"/>
              <a:gd name="T6" fmla="*/ 2147483646 w 4501"/>
              <a:gd name="T7" fmla="*/ 2147483646 h 6069"/>
              <a:gd name="T8" fmla="*/ 2147483646 w 4501"/>
              <a:gd name="T9" fmla="*/ 2147483646 h 6069"/>
              <a:gd name="T10" fmla="*/ 74776435 w 4501"/>
              <a:gd name="T11" fmla="*/ 2147483646 h 6069"/>
              <a:gd name="T12" fmla="*/ 0 w 4501"/>
              <a:gd name="T13" fmla="*/ 2147483646 h 6069"/>
              <a:gd name="T14" fmla="*/ 0 w 4501"/>
              <a:gd name="T15" fmla="*/ 74747803 h 6069"/>
              <a:gd name="T16" fmla="*/ 74776435 w 4501"/>
              <a:gd name="T17" fmla="*/ 0 h 60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01" h="6069">
                <a:moveTo>
                  <a:pt x="134" y="0"/>
                </a:moveTo>
                <a:lnTo>
                  <a:pt x="4368" y="0"/>
                </a:lnTo>
                <a:cubicBezTo>
                  <a:pt x="4441" y="0"/>
                  <a:pt x="4501" y="60"/>
                  <a:pt x="4501" y="133"/>
                </a:cubicBezTo>
                <a:lnTo>
                  <a:pt x="4501" y="5936"/>
                </a:lnTo>
                <a:cubicBezTo>
                  <a:pt x="4501" y="6009"/>
                  <a:pt x="4441" y="6069"/>
                  <a:pt x="4368" y="6069"/>
                </a:cubicBezTo>
                <a:lnTo>
                  <a:pt x="134" y="6069"/>
                </a:lnTo>
                <a:cubicBezTo>
                  <a:pt x="60" y="6069"/>
                  <a:pt x="0" y="6009"/>
                  <a:pt x="0" y="5936"/>
                </a:cubicBezTo>
                <a:lnTo>
                  <a:pt x="0" y="133"/>
                </a:lnTo>
                <a:cubicBezTo>
                  <a:pt x="0" y="60"/>
                  <a:pt x="60" y="0"/>
                  <a:pt x="134" y="0"/>
                </a:cubicBezTo>
                <a:close/>
              </a:path>
            </a:pathLst>
          </a:custGeom>
          <a:noFill/>
          <a:ln w="12700" cap="flat" cmpd="sng">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630" name="Freeform 35"/>
          <p:cNvSpPr/>
          <p:nvPr/>
        </p:nvSpPr>
        <p:spPr bwMode="auto">
          <a:xfrm>
            <a:off x="7764463" y="1524000"/>
            <a:ext cx="261937" cy="381000"/>
          </a:xfrm>
          <a:custGeom>
            <a:avLst/>
            <a:gdLst>
              <a:gd name="T0" fmla="*/ 167627740 w 351"/>
              <a:gd name="T1" fmla="*/ 168851385 h 507"/>
              <a:gd name="T2" fmla="*/ 102470351 w 351"/>
              <a:gd name="T3" fmla="*/ 217417988 h 507"/>
              <a:gd name="T4" fmla="*/ 35642088 w 351"/>
              <a:gd name="T5" fmla="*/ 267677675 h 507"/>
              <a:gd name="T6" fmla="*/ 0 w 351"/>
              <a:gd name="T7" fmla="*/ 237747757 h 507"/>
              <a:gd name="T8" fmla="*/ 0 w 351"/>
              <a:gd name="T9" fmla="*/ 140050941 h 507"/>
              <a:gd name="T10" fmla="*/ 0 w 351"/>
              <a:gd name="T11" fmla="*/ 39530817 h 507"/>
              <a:gd name="T12" fmla="*/ 37869672 w 351"/>
              <a:gd name="T13" fmla="*/ 14682402 h 507"/>
              <a:gd name="T14" fmla="*/ 102470351 w 351"/>
              <a:gd name="T15" fmla="*/ 63249006 h 507"/>
              <a:gd name="T16" fmla="*/ 169855324 w 351"/>
              <a:gd name="T17" fmla="*/ 113508692 h 507"/>
              <a:gd name="T18" fmla="*/ 167627740 w 351"/>
              <a:gd name="T19" fmla="*/ 168851385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301" y="299"/>
                </a:moveTo>
                <a:lnTo>
                  <a:pt x="184" y="385"/>
                </a:lnTo>
                <a:cubicBezTo>
                  <a:pt x="144" y="415"/>
                  <a:pt x="104" y="445"/>
                  <a:pt x="64" y="474"/>
                </a:cubicBezTo>
                <a:cubicBezTo>
                  <a:pt x="16" y="507"/>
                  <a:pt x="2" y="476"/>
                  <a:pt x="0" y="421"/>
                </a:cubicBezTo>
                <a:lnTo>
                  <a:pt x="0" y="248"/>
                </a:lnTo>
                <a:cubicBezTo>
                  <a:pt x="0" y="189"/>
                  <a:pt x="0" y="130"/>
                  <a:pt x="0" y="70"/>
                </a:cubicBezTo>
                <a:cubicBezTo>
                  <a:pt x="1" y="0"/>
                  <a:pt x="30" y="0"/>
                  <a:pt x="68" y="26"/>
                </a:cubicBezTo>
                <a:lnTo>
                  <a:pt x="184" y="112"/>
                </a:lnTo>
                <a:cubicBezTo>
                  <a:pt x="225" y="141"/>
                  <a:pt x="265" y="171"/>
                  <a:pt x="305" y="201"/>
                </a:cubicBezTo>
                <a:cubicBezTo>
                  <a:pt x="351" y="238"/>
                  <a:pt x="337" y="269"/>
                  <a:pt x="301"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1" name="Freeform 36"/>
          <p:cNvSpPr/>
          <p:nvPr/>
        </p:nvSpPr>
        <p:spPr bwMode="auto">
          <a:xfrm>
            <a:off x="7764463" y="2174875"/>
            <a:ext cx="261937" cy="381000"/>
          </a:xfrm>
          <a:custGeom>
            <a:avLst/>
            <a:gdLst>
              <a:gd name="T0" fmla="*/ 167627740 w 351"/>
              <a:gd name="T1" fmla="*/ 168851385 h 507"/>
              <a:gd name="T2" fmla="*/ 102470351 w 351"/>
              <a:gd name="T3" fmla="*/ 217417988 h 507"/>
              <a:gd name="T4" fmla="*/ 35642088 w 351"/>
              <a:gd name="T5" fmla="*/ 267677675 h 507"/>
              <a:gd name="T6" fmla="*/ 0 w 351"/>
              <a:gd name="T7" fmla="*/ 237182645 h 507"/>
              <a:gd name="T8" fmla="*/ 0 w 351"/>
              <a:gd name="T9" fmla="*/ 140050941 h 507"/>
              <a:gd name="T10" fmla="*/ 0 w 351"/>
              <a:gd name="T11" fmla="*/ 39530817 h 507"/>
              <a:gd name="T12" fmla="*/ 37869672 w 351"/>
              <a:gd name="T13" fmla="*/ 14118041 h 507"/>
              <a:gd name="T14" fmla="*/ 102470351 w 351"/>
              <a:gd name="T15" fmla="*/ 62683893 h 507"/>
              <a:gd name="T16" fmla="*/ 169855324 w 351"/>
              <a:gd name="T17" fmla="*/ 113508692 h 507"/>
              <a:gd name="T18" fmla="*/ 167627740 w 351"/>
              <a:gd name="T19" fmla="*/ 168851385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301" y="299"/>
                </a:moveTo>
                <a:lnTo>
                  <a:pt x="184" y="385"/>
                </a:lnTo>
                <a:cubicBezTo>
                  <a:pt x="144" y="415"/>
                  <a:pt x="104" y="444"/>
                  <a:pt x="64" y="474"/>
                </a:cubicBezTo>
                <a:cubicBezTo>
                  <a:pt x="16" y="507"/>
                  <a:pt x="2" y="475"/>
                  <a:pt x="0" y="420"/>
                </a:cubicBezTo>
                <a:lnTo>
                  <a:pt x="0" y="248"/>
                </a:lnTo>
                <a:cubicBezTo>
                  <a:pt x="0" y="189"/>
                  <a:pt x="0" y="129"/>
                  <a:pt x="0" y="70"/>
                </a:cubicBezTo>
                <a:cubicBezTo>
                  <a:pt x="1" y="0"/>
                  <a:pt x="30" y="0"/>
                  <a:pt x="68" y="25"/>
                </a:cubicBezTo>
                <a:lnTo>
                  <a:pt x="184" y="111"/>
                </a:lnTo>
                <a:cubicBezTo>
                  <a:pt x="225" y="141"/>
                  <a:pt x="265" y="171"/>
                  <a:pt x="305" y="201"/>
                </a:cubicBezTo>
                <a:cubicBezTo>
                  <a:pt x="351" y="238"/>
                  <a:pt x="337" y="269"/>
                  <a:pt x="301"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2" name="Freeform 37"/>
          <p:cNvSpPr/>
          <p:nvPr/>
        </p:nvSpPr>
        <p:spPr bwMode="auto">
          <a:xfrm>
            <a:off x="7764463" y="2827338"/>
            <a:ext cx="261937" cy="379412"/>
          </a:xfrm>
          <a:custGeom>
            <a:avLst/>
            <a:gdLst>
              <a:gd name="T0" fmla="*/ 167627740 w 351"/>
              <a:gd name="T1" fmla="*/ 167447163 h 507"/>
              <a:gd name="T2" fmla="*/ 102470351 w 351"/>
              <a:gd name="T3" fmla="*/ 215609288 h 507"/>
              <a:gd name="T4" fmla="*/ 35642088 w 351"/>
              <a:gd name="T5" fmla="*/ 265451452 h 507"/>
              <a:gd name="T6" fmla="*/ 0 w 351"/>
              <a:gd name="T7" fmla="*/ 235209996 h 507"/>
              <a:gd name="T8" fmla="*/ 0 w 351"/>
              <a:gd name="T9" fmla="*/ 138885746 h 507"/>
              <a:gd name="T10" fmla="*/ 0 w 351"/>
              <a:gd name="T11" fmla="*/ 38641653 h 507"/>
              <a:gd name="T12" fmla="*/ 37869672 w 351"/>
              <a:gd name="T13" fmla="*/ 14000827 h 507"/>
              <a:gd name="T14" fmla="*/ 102470351 w 351"/>
              <a:gd name="T15" fmla="*/ 62162952 h 507"/>
              <a:gd name="T16" fmla="*/ 169855324 w 351"/>
              <a:gd name="T17" fmla="*/ 112004368 h 507"/>
              <a:gd name="T18" fmla="*/ 167627740 w 351"/>
              <a:gd name="T19" fmla="*/ 167447163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301" y="299"/>
                </a:moveTo>
                <a:lnTo>
                  <a:pt x="184" y="385"/>
                </a:lnTo>
                <a:cubicBezTo>
                  <a:pt x="144" y="414"/>
                  <a:pt x="104" y="444"/>
                  <a:pt x="64" y="474"/>
                </a:cubicBezTo>
                <a:cubicBezTo>
                  <a:pt x="16" y="507"/>
                  <a:pt x="2" y="475"/>
                  <a:pt x="0" y="420"/>
                </a:cubicBezTo>
                <a:lnTo>
                  <a:pt x="0" y="248"/>
                </a:lnTo>
                <a:cubicBezTo>
                  <a:pt x="0" y="188"/>
                  <a:pt x="0" y="129"/>
                  <a:pt x="0" y="69"/>
                </a:cubicBezTo>
                <a:cubicBezTo>
                  <a:pt x="1" y="0"/>
                  <a:pt x="30" y="0"/>
                  <a:pt x="68" y="25"/>
                </a:cubicBezTo>
                <a:lnTo>
                  <a:pt x="184" y="111"/>
                </a:lnTo>
                <a:cubicBezTo>
                  <a:pt x="225" y="141"/>
                  <a:pt x="265" y="171"/>
                  <a:pt x="305" y="200"/>
                </a:cubicBezTo>
                <a:cubicBezTo>
                  <a:pt x="351" y="237"/>
                  <a:pt x="337" y="269"/>
                  <a:pt x="301"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3" name="Freeform 38"/>
          <p:cNvSpPr/>
          <p:nvPr/>
        </p:nvSpPr>
        <p:spPr bwMode="auto">
          <a:xfrm>
            <a:off x="7764463" y="3478213"/>
            <a:ext cx="261937" cy="379412"/>
          </a:xfrm>
          <a:custGeom>
            <a:avLst/>
            <a:gdLst>
              <a:gd name="T0" fmla="*/ 167627740 w 351"/>
              <a:gd name="T1" fmla="*/ 167447163 h 507"/>
              <a:gd name="T2" fmla="*/ 102470351 w 351"/>
              <a:gd name="T3" fmla="*/ 215609288 h 507"/>
              <a:gd name="T4" fmla="*/ 35642088 w 351"/>
              <a:gd name="T5" fmla="*/ 266011216 h 507"/>
              <a:gd name="T6" fmla="*/ 0 w 351"/>
              <a:gd name="T7" fmla="*/ 235769760 h 507"/>
              <a:gd name="T8" fmla="*/ 0 w 351"/>
              <a:gd name="T9" fmla="*/ 139445509 h 507"/>
              <a:gd name="T10" fmla="*/ 0 w 351"/>
              <a:gd name="T11" fmla="*/ 39201417 h 507"/>
              <a:gd name="T12" fmla="*/ 37869672 w 351"/>
              <a:gd name="T13" fmla="*/ 14560590 h 507"/>
              <a:gd name="T14" fmla="*/ 102470351 w 351"/>
              <a:gd name="T15" fmla="*/ 62722716 h 507"/>
              <a:gd name="T16" fmla="*/ 169855324 w 351"/>
              <a:gd name="T17" fmla="*/ 112564880 h 507"/>
              <a:gd name="T18" fmla="*/ 167627740 w 351"/>
              <a:gd name="T19" fmla="*/ 167447163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301" y="299"/>
                </a:moveTo>
                <a:lnTo>
                  <a:pt x="184" y="385"/>
                </a:lnTo>
                <a:cubicBezTo>
                  <a:pt x="144" y="415"/>
                  <a:pt x="104" y="445"/>
                  <a:pt x="64" y="475"/>
                </a:cubicBezTo>
                <a:cubicBezTo>
                  <a:pt x="16" y="507"/>
                  <a:pt x="2" y="476"/>
                  <a:pt x="0" y="421"/>
                </a:cubicBezTo>
                <a:lnTo>
                  <a:pt x="0" y="249"/>
                </a:lnTo>
                <a:cubicBezTo>
                  <a:pt x="0" y="189"/>
                  <a:pt x="0" y="130"/>
                  <a:pt x="0" y="70"/>
                </a:cubicBezTo>
                <a:cubicBezTo>
                  <a:pt x="1" y="0"/>
                  <a:pt x="30" y="0"/>
                  <a:pt x="68" y="26"/>
                </a:cubicBezTo>
                <a:lnTo>
                  <a:pt x="184" y="112"/>
                </a:lnTo>
                <a:cubicBezTo>
                  <a:pt x="225" y="142"/>
                  <a:pt x="265" y="171"/>
                  <a:pt x="305" y="201"/>
                </a:cubicBezTo>
                <a:cubicBezTo>
                  <a:pt x="351" y="238"/>
                  <a:pt x="337" y="270"/>
                  <a:pt x="301"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4" name="Freeform 39"/>
          <p:cNvSpPr/>
          <p:nvPr/>
        </p:nvSpPr>
        <p:spPr bwMode="auto">
          <a:xfrm>
            <a:off x="7764463" y="4129088"/>
            <a:ext cx="261937" cy="381000"/>
          </a:xfrm>
          <a:custGeom>
            <a:avLst/>
            <a:gdLst>
              <a:gd name="T0" fmla="*/ 167627740 w 351"/>
              <a:gd name="T1" fmla="*/ 168851385 h 507"/>
              <a:gd name="T2" fmla="*/ 102470351 w 351"/>
              <a:gd name="T3" fmla="*/ 217417988 h 507"/>
              <a:gd name="T4" fmla="*/ 35642088 w 351"/>
              <a:gd name="T5" fmla="*/ 267677675 h 507"/>
              <a:gd name="T6" fmla="*/ 0 w 351"/>
              <a:gd name="T7" fmla="*/ 237182645 h 507"/>
              <a:gd name="T8" fmla="*/ 0 w 351"/>
              <a:gd name="T9" fmla="*/ 140050941 h 507"/>
              <a:gd name="T10" fmla="*/ 0 w 351"/>
              <a:gd name="T11" fmla="*/ 39530817 h 507"/>
              <a:gd name="T12" fmla="*/ 37869672 w 351"/>
              <a:gd name="T13" fmla="*/ 14118041 h 507"/>
              <a:gd name="T14" fmla="*/ 102470351 w 351"/>
              <a:gd name="T15" fmla="*/ 63249006 h 507"/>
              <a:gd name="T16" fmla="*/ 169855324 w 351"/>
              <a:gd name="T17" fmla="*/ 113508692 h 507"/>
              <a:gd name="T18" fmla="*/ 167627740 w 351"/>
              <a:gd name="T19" fmla="*/ 168851385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301" y="299"/>
                </a:moveTo>
                <a:lnTo>
                  <a:pt x="184" y="385"/>
                </a:lnTo>
                <a:cubicBezTo>
                  <a:pt x="144" y="415"/>
                  <a:pt x="104" y="444"/>
                  <a:pt x="64" y="474"/>
                </a:cubicBezTo>
                <a:cubicBezTo>
                  <a:pt x="16" y="507"/>
                  <a:pt x="2" y="475"/>
                  <a:pt x="0" y="420"/>
                </a:cubicBezTo>
                <a:lnTo>
                  <a:pt x="0" y="248"/>
                </a:lnTo>
                <a:cubicBezTo>
                  <a:pt x="0" y="189"/>
                  <a:pt x="0" y="129"/>
                  <a:pt x="0" y="70"/>
                </a:cubicBezTo>
                <a:cubicBezTo>
                  <a:pt x="1" y="0"/>
                  <a:pt x="30" y="0"/>
                  <a:pt x="68" y="25"/>
                </a:cubicBezTo>
                <a:lnTo>
                  <a:pt x="184" y="112"/>
                </a:lnTo>
                <a:cubicBezTo>
                  <a:pt x="225" y="141"/>
                  <a:pt x="265" y="171"/>
                  <a:pt x="305" y="201"/>
                </a:cubicBezTo>
                <a:cubicBezTo>
                  <a:pt x="351" y="238"/>
                  <a:pt x="337" y="269"/>
                  <a:pt x="301"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5" name="Freeform 40"/>
          <p:cNvSpPr/>
          <p:nvPr/>
        </p:nvSpPr>
        <p:spPr bwMode="auto">
          <a:xfrm>
            <a:off x="7764463" y="4781550"/>
            <a:ext cx="261937" cy="379413"/>
          </a:xfrm>
          <a:custGeom>
            <a:avLst/>
            <a:gdLst>
              <a:gd name="T0" fmla="*/ 167627740 w 351"/>
              <a:gd name="T1" fmla="*/ 167447604 h 507"/>
              <a:gd name="T2" fmla="*/ 102470351 w 351"/>
              <a:gd name="T3" fmla="*/ 215609856 h 507"/>
              <a:gd name="T4" fmla="*/ 35642088 w 351"/>
              <a:gd name="T5" fmla="*/ 265452152 h 507"/>
              <a:gd name="T6" fmla="*/ 0 w 351"/>
              <a:gd name="T7" fmla="*/ 235211364 h 507"/>
              <a:gd name="T8" fmla="*/ 0 w 351"/>
              <a:gd name="T9" fmla="*/ 138886860 h 507"/>
              <a:gd name="T10" fmla="*/ 0 w 351"/>
              <a:gd name="T11" fmla="*/ 39201520 h 507"/>
              <a:gd name="T12" fmla="*/ 37869672 w 351"/>
              <a:gd name="T13" fmla="*/ 14000864 h 507"/>
              <a:gd name="T14" fmla="*/ 102470351 w 351"/>
              <a:gd name="T15" fmla="*/ 62163116 h 507"/>
              <a:gd name="T16" fmla="*/ 169855324 w 351"/>
              <a:gd name="T17" fmla="*/ 112005412 h 507"/>
              <a:gd name="T18" fmla="*/ 167627740 w 351"/>
              <a:gd name="T19" fmla="*/ 167447604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301" y="299"/>
                </a:moveTo>
                <a:lnTo>
                  <a:pt x="184" y="385"/>
                </a:lnTo>
                <a:cubicBezTo>
                  <a:pt x="144" y="414"/>
                  <a:pt x="104" y="444"/>
                  <a:pt x="64" y="474"/>
                </a:cubicBezTo>
                <a:cubicBezTo>
                  <a:pt x="16" y="507"/>
                  <a:pt x="2" y="475"/>
                  <a:pt x="0" y="420"/>
                </a:cubicBezTo>
                <a:lnTo>
                  <a:pt x="0" y="248"/>
                </a:lnTo>
                <a:cubicBezTo>
                  <a:pt x="0" y="188"/>
                  <a:pt x="0" y="129"/>
                  <a:pt x="0" y="70"/>
                </a:cubicBezTo>
                <a:cubicBezTo>
                  <a:pt x="1" y="0"/>
                  <a:pt x="30" y="0"/>
                  <a:pt x="68" y="25"/>
                </a:cubicBezTo>
                <a:lnTo>
                  <a:pt x="184" y="111"/>
                </a:lnTo>
                <a:cubicBezTo>
                  <a:pt x="225" y="141"/>
                  <a:pt x="265" y="171"/>
                  <a:pt x="305" y="200"/>
                </a:cubicBezTo>
                <a:cubicBezTo>
                  <a:pt x="351" y="237"/>
                  <a:pt x="337" y="269"/>
                  <a:pt x="301"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6" name="Freeform 41"/>
          <p:cNvSpPr/>
          <p:nvPr/>
        </p:nvSpPr>
        <p:spPr bwMode="auto">
          <a:xfrm>
            <a:off x="7764463" y="5430838"/>
            <a:ext cx="261937" cy="381000"/>
          </a:xfrm>
          <a:custGeom>
            <a:avLst/>
            <a:gdLst>
              <a:gd name="T0" fmla="*/ 167627740 w 351"/>
              <a:gd name="T1" fmla="*/ 168851385 h 507"/>
              <a:gd name="T2" fmla="*/ 102470351 w 351"/>
              <a:gd name="T3" fmla="*/ 217417988 h 507"/>
              <a:gd name="T4" fmla="*/ 35642088 w 351"/>
              <a:gd name="T5" fmla="*/ 268242787 h 507"/>
              <a:gd name="T6" fmla="*/ 0 w 351"/>
              <a:gd name="T7" fmla="*/ 237747757 h 507"/>
              <a:gd name="T8" fmla="*/ 0 w 351"/>
              <a:gd name="T9" fmla="*/ 140615302 h 507"/>
              <a:gd name="T10" fmla="*/ 0 w 351"/>
              <a:gd name="T11" fmla="*/ 39530817 h 507"/>
              <a:gd name="T12" fmla="*/ 37869672 w 351"/>
              <a:gd name="T13" fmla="*/ 14682402 h 507"/>
              <a:gd name="T14" fmla="*/ 102470351 w 351"/>
              <a:gd name="T15" fmla="*/ 63249006 h 507"/>
              <a:gd name="T16" fmla="*/ 169855324 w 351"/>
              <a:gd name="T17" fmla="*/ 113508692 h 507"/>
              <a:gd name="T18" fmla="*/ 167627740 w 351"/>
              <a:gd name="T19" fmla="*/ 168851385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301" y="299"/>
                </a:moveTo>
                <a:lnTo>
                  <a:pt x="184" y="385"/>
                </a:lnTo>
                <a:cubicBezTo>
                  <a:pt x="144" y="415"/>
                  <a:pt x="104" y="445"/>
                  <a:pt x="64" y="475"/>
                </a:cubicBezTo>
                <a:cubicBezTo>
                  <a:pt x="16" y="507"/>
                  <a:pt x="2" y="476"/>
                  <a:pt x="0" y="421"/>
                </a:cubicBezTo>
                <a:lnTo>
                  <a:pt x="0" y="249"/>
                </a:lnTo>
                <a:cubicBezTo>
                  <a:pt x="0" y="189"/>
                  <a:pt x="0" y="130"/>
                  <a:pt x="0" y="70"/>
                </a:cubicBezTo>
                <a:cubicBezTo>
                  <a:pt x="1" y="0"/>
                  <a:pt x="30" y="1"/>
                  <a:pt x="68" y="26"/>
                </a:cubicBezTo>
                <a:lnTo>
                  <a:pt x="184" y="112"/>
                </a:lnTo>
                <a:cubicBezTo>
                  <a:pt x="225" y="142"/>
                  <a:pt x="265" y="171"/>
                  <a:pt x="305" y="201"/>
                </a:cubicBezTo>
                <a:cubicBezTo>
                  <a:pt x="351" y="238"/>
                  <a:pt x="337" y="270"/>
                  <a:pt x="301"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7" name="Freeform 42"/>
          <p:cNvSpPr/>
          <p:nvPr/>
        </p:nvSpPr>
        <p:spPr bwMode="auto">
          <a:xfrm>
            <a:off x="3925888" y="1524000"/>
            <a:ext cx="261937" cy="381000"/>
          </a:xfrm>
          <a:custGeom>
            <a:avLst/>
            <a:gdLst>
              <a:gd name="T0" fmla="*/ 27845172 w 351"/>
              <a:gd name="T1" fmla="*/ 168851385 h 507"/>
              <a:gd name="T2" fmla="*/ 93002560 w 351"/>
              <a:gd name="T3" fmla="*/ 217417988 h 507"/>
              <a:gd name="T4" fmla="*/ 159830823 w 351"/>
              <a:gd name="T5" fmla="*/ 267677675 h 507"/>
              <a:gd name="T6" fmla="*/ 195472912 w 351"/>
              <a:gd name="T7" fmla="*/ 237747757 h 507"/>
              <a:gd name="T8" fmla="*/ 195472912 w 351"/>
              <a:gd name="T9" fmla="*/ 140050941 h 507"/>
              <a:gd name="T10" fmla="*/ 195472912 w 351"/>
              <a:gd name="T11" fmla="*/ 39530817 h 507"/>
              <a:gd name="T12" fmla="*/ 157603239 w 351"/>
              <a:gd name="T13" fmla="*/ 14682402 h 507"/>
              <a:gd name="T14" fmla="*/ 93002560 w 351"/>
              <a:gd name="T15" fmla="*/ 63249006 h 507"/>
              <a:gd name="T16" fmla="*/ 25617588 w 351"/>
              <a:gd name="T17" fmla="*/ 113508692 h 507"/>
              <a:gd name="T18" fmla="*/ 27845172 w 351"/>
              <a:gd name="T19" fmla="*/ 168851385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50" y="299"/>
                </a:moveTo>
                <a:lnTo>
                  <a:pt x="167" y="385"/>
                </a:lnTo>
                <a:cubicBezTo>
                  <a:pt x="207" y="415"/>
                  <a:pt x="247" y="445"/>
                  <a:pt x="287" y="474"/>
                </a:cubicBezTo>
                <a:cubicBezTo>
                  <a:pt x="335" y="507"/>
                  <a:pt x="350" y="476"/>
                  <a:pt x="351" y="421"/>
                </a:cubicBezTo>
                <a:lnTo>
                  <a:pt x="351" y="248"/>
                </a:lnTo>
                <a:cubicBezTo>
                  <a:pt x="351" y="189"/>
                  <a:pt x="351" y="130"/>
                  <a:pt x="351" y="70"/>
                </a:cubicBezTo>
                <a:cubicBezTo>
                  <a:pt x="350" y="0"/>
                  <a:pt x="321" y="0"/>
                  <a:pt x="283" y="26"/>
                </a:cubicBezTo>
                <a:lnTo>
                  <a:pt x="167" y="112"/>
                </a:lnTo>
                <a:cubicBezTo>
                  <a:pt x="127" y="141"/>
                  <a:pt x="86" y="171"/>
                  <a:pt x="46" y="201"/>
                </a:cubicBezTo>
                <a:cubicBezTo>
                  <a:pt x="0" y="238"/>
                  <a:pt x="14" y="269"/>
                  <a:pt x="50"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8" name="Freeform 43"/>
          <p:cNvSpPr/>
          <p:nvPr/>
        </p:nvSpPr>
        <p:spPr bwMode="auto">
          <a:xfrm>
            <a:off x="3925888" y="2174875"/>
            <a:ext cx="261937" cy="381000"/>
          </a:xfrm>
          <a:custGeom>
            <a:avLst/>
            <a:gdLst>
              <a:gd name="T0" fmla="*/ 27845172 w 351"/>
              <a:gd name="T1" fmla="*/ 168851385 h 507"/>
              <a:gd name="T2" fmla="*/ 93002560 w 351"/>
              <a:gd name="T3" fmla="*/ 217417988 h 507"/>
              <a:gd name="T4" fmla="*/ 159830823 w 351"/>
              <a:gd name="T5" fmla="*/ 267677675 h 507"/>
              <a:gd name="T6" fmla="*/ 195472912 w 351"/>
              <a:gd name="T7" fmla="*/ 237182645 h 507"/>
              <a:gd name="T8" fmla="*/ 195472912 w 351"/>
              <a:gd name="T9" fmla="*/ 140050941 h 507"/>
              <a:gd name="T10" fmla="*/ 195472912 w 351"/>
              <a:gd name="T11" fmla="*/ 39530817 h 507"/>
              <a:gd name="T12" fmla="*/ 157603239 w 351"/>
              <a:gd name="T13" fmla="*/ 14118041 h 507"/>
              <a:gd name="T14" fmla="*/ 93002560 w 351"/>
              <a:gd name="T15" fmla="*/ 62683893 h 507"/>
              <a:gd name="T16" fmla="*/ 25617588 w 351"/>
              <a:gd name="T17" fmla="*/ 113508692 h 507"/>
              <a:gd name="T18" fmla="*/ 27845172 w 351"/>
              <a:gd name="T19" fmla="*/ 168851385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50" y="299"/>
                </a:moveTo>
                <a:lnTo>
                  <a:pt x="167" y="385"/>
                </a:lnTo>
                <a:cubicBezTo>
                  <a:pt x="207" y="415"/>
                  <a:pt x="247" y="444"/>
                  <a:pt x="287" y="474"/>
                </a:cubicBezTo>
                <a:cubicBezTo>
                  <a:pt x="335" y="507"/>
                  <a:pt x="350" y="475"/>
                  <a:pt x="351" y="420"/>
                </a:cubicBezTo>
                <a:lnTo>
                  <a:pt x="351" y="248"/>
                </a:lnTo>
                <a:cubicBezTo>
                  <a:pt x="351" y="189"/>
                  <a:pt x="351" y="129"/>
                  <a:pt x="351" y="70"/>
                </a:cubicBezTo>
                <a:cubicBezTo>
                  <a:pt x="350" y="0"/>
                  <a:pt x="321" y="0"/>
                  <a:pt x="283" y="25"/>
                </a:cubicBezTo>
                <a:lnTo>
                  <a:pt x="167" y="111"/>
                </a:lnTo>
                <a:cubicBezTo>
                  <a:pt x="127" y="141"/>
                  <a:pt x="86" y="171"/>
                  <a:pt x="46" y="201"/>
                </a:cubicBezTo>
                <a:cubicBezTo>
                  <a:pt x="0" y="238"/>
                  <a:pt x="14" y="269"/>
                  <a:pt x="50"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9" name="Freeform 44"/>
          <p:cNvSpPr/>
          <p:nvPr/>
        </p:nvSpPr>
        <p:spPr bwMode="auto">
          <a:xfrm>
            <a:off x="3925888" y="2827338"/>
            <a:ext cx="261937" cy="379412"/>
          </a:xfrm>
          <a:custGeom>
            <a:avLst/>
            <a:gdLst>
              <a:gd name="T0" fmla="*/ 27845172 w 351"/>
              <a:gd name="T1" fmla="*/ 167447163 h 507"/>
              <a:gd name="T2" fmla="*/ 93002560 w 351"/>
              <a:gd name="T3" fmla="*/ 215609288 h 507"/>
              <a:gd name="T4" fmla="*/ 159830823 w 351"/>
              <a:gd name="T5" fmla="*/ 265451452 h 507"/>
              <a:gd name="T6" fmla="*/ 195472912 w 351"/>
              <a:gd name="T7" fmla="*/ 235209996 h 507"/>
              <a:gd name="T8" fmla="*/ 195472912 w 351"/>
              <a:gd name="T9" fmla="*/ 138885746 h 507"/>
              <a:gd name="T10" fmla="*/ 195472912 w 351"/>
              <a:gd name="T11" fmla="*/ 38641653 h 507"/>
              <a:gd name="T12" fmla="*/ 157603239 w 351"/>
              <a:gd name="T13" fmla="*/ 14000827 h 507"/>
              <a:gd name="T14" fmla="*/ 93002560 w 351"/>
              <a:gd name="T15" fmla="*/ 62162952 h 507"/>
              <a:gd name="T16" fmla="*/ 25617588 w 351"/>
              <a:gd name="T17" fmla="*/ 112004368 h 507"/>
              <a:gd name="T18" fmla="*/ 27845172 w 351"/>
              <a:gd name="T19" fmla="*/ 167447163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50" y="299"/>
                </a:moveTo>
                <a:lnTo>
                  <a:pt x="167" y="385"/>
                </a:lnTo>
                <a:cubicBezTo>
                  <a:pt x="207" y="414"/>
                  <a:pt x="247" y="444"/>
                  <a:pt x="287" y="474"/>
                </a:cubicBezTo>
                <a:cubicBezTo>
                  <a:pt x="335" y="507"/>
                  <a:pt x="350" y="475"/>
                  <a:pt x="351" y="420"/>
                </a:cubicBezTo>
                <a:lnTo>
                  <a:pt x="351" y="248"/>
                </a:lnTo>
                <a:cubicBezTo>
                  <a:pt x="351" y="188"/>
                  <a:pt x="351" y="129"/>
                  <a:pt x="351" y="69"/>
                </a:cubicBezTo>
                <a:cubicBezTo>
                  <a:pt x="350" y="0"/>
                  <a:pt x="321" y="0"/>
                  <a:pt x="283" y="25"/>
                </a:cubicBezTo>
                <a:lnTo>
                  <a:pt x="167" y="111"/>
                </a:lnTo>
                <a:cubicBezTo>
                  <a:pt x="127" y="141"/>
                  <a:pt x="86" y="171"/>
                  <a:pt x="46" y="200"/>
                </a:cubicBezTo>
                <a:cubicBezTo>
                  <a:pt x="0" y="237"/>
                  <a:pt x="14" y="269"/>
                  <a:pt x="50"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0" name="Freeform 45"/>
          <p:cNvSpPr/>
          <p:nvPr/>
        </p:nvSpPr>
        <p:spPr bwMode="auto">
          <a:xfrm>
            <a:off x="3925888" y="3478213"/>
            <a:ext cx="261937" cy="379412"/>
          </a:xfrm>
          <a:custGeom>
            <a:avLst/>
            <a:gdLst>
              <a:gd name="T0" fmla="*/ 27845172 w 351"/>
              <a:gd name="T1" fmla="*/ 167447163 h 507"/>
              <a:gd name="T2" fmla="*/ 93002560 w 351"/>
              <a:gd name="T3" fmla="*/ 215609288 h 507"/>
              <a:gd name="T4" fmla="*/ 159830823 w 351"/>
              <a:gd name="T5" fmla="*/ 266011216 h 507"/>
              <a:gd name="T6" fmla="*/ 195472912 w 351"/>
              <a:gd name="T7" fmla="*/ 235769760 h 507"/>
              <a:gd name="T8" fmla="*/ 195472912 w 351"/>
              <a:gd name="T9" fmla="*/ 139445509 h 507"/>
              <a:gd name="T10" fmla="*/ 195472912 w 351"/>
              <a:gd name="T11" fmla="*/ 39201417 h 507"/>
              <a:gd name="T12" fmla="*/ 157603239 w 351"/>
              <a:gd name="T13" fmla="*/ 14560590 h 507"/>
              <a:gd name="T14" fmla="*/ 93002560 w 351"/>
              <a:gd name="T15" fmla="*/ 62722716 h 507"/>
              <a:gd name="T16" fmla="*/ 25617588 w 351"/>
              <a:gd name="T17" fmla="*/ 112564880 h 507"/>
              <a:gd name="T18" fmla="*/ 27845172 w 351"/>
              <a:gd name="T19" fmla="*/ 167447163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50" y="299"/>
                </a:moveTo>
                <a:lnTo>
                  <a:pt x="167" y="385"/>
                </a:lnTo>
                <a:cubicBezTo>
                  <a:pt x="207" y="415"/>
                  <a:pt x="247" y="445"/>
                  <a:pt x="287" y="475"/>
                </a:cubicBezTo>
                <a:cubicBezTo>
                  <a:pt x="335" y="507"/>
                  <a:pt x="350" y="476"/>
                  <a:pt x="351" y="421"/>
                </a:cubicBezTo>
                <a:lnTo>
                  <a:pt x="351" y="249"/>
                </a:lnTo>
                <a:cubicBezTo>
                  <a:pt x="351" y="189"/>
                  <a:pt x="351" y="130"/>
                  <a:pt x="351" y="70"/>
                </a:cubicBezTo>
                <a:cubicBezTo>
                  <a:pt x="350" y="0"/>
                  <a:pt x="321" y="0"/>
                  <a:pt x="283" y="26"/>
                </a:cubicBezTo>
                <a:lnTo>
                  <a:pt x="167" y="112"/>
                </a:lnTo>
                <a:cubicBezTo>
                  <a:pt x="127" y="142"/>
                  <a:pt x="86" y="171"/>
                  <a:pt x="46" y="201"/>
                </a:cubicBezTo>
                <a:cubicBezTo>
                  <a:pt x="0" y="238"/>
                  <a:pt x="14" y="270"/>
                  <a:pt x="50"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1" name="Freeform 46"/>
          <p:cNvSpPr/>
          <p:nvPr/>
        </p:nvSpPr>
        <p:spPr bwMode="auto">
          <a:xfrm>
            <a:off x="3925888" y="4129088"/>
            <a:ext cx="261937" cy="381000"/>
          </a:xfrm>
          <a:custGeom>
            <a:avLst/>
            <a:gdLst>
              <a:gd name="T0" fmla="*/ 27845172 w 351"/>
              <a:gd name="T1" fmla="*/ 168851385 h 507"/>
              <a:gd name="T2" fmla="*/ 93002560 w 351"/>
              <a:gd name="T3" fmla="*/ 217417988 h 507"/>
              <a:gd name="T4" fmla="*/ 159830823 w 351"/>
              <a:gd name="T5" fmla="*/ 267677675 h 507"/>
              <a:gd name="T6" fmla="*/ 195472912 w 351"/>
              <a:gd name="T7" fmla="*/ 237182645 h 507"/>
              <a:gd name="T8" fmla="*/ 195472912 w 351"/>
              <a:gd name="T9" fmla="*/ 140050941 h 507"/>
              <a:gd name="T10" fmla="*/ 195472912 w 351"/>
              <a:gd name="T11" fmla="*/ 39530817 h 507"/>
              <a:gd name="T12" fmla="*/ 157603239 w 351"/>
              <a:gd name="T13" fmla="*/ 14118041 h 507"/>
              <a:gd name="T14" fmla="*/ 93002560 w 351"/>
              <a:gd name="T15" fmla="*/ 63249006 h 507"/>
              <a:gd name="T16" fmla="*/ 25617588 w 351"/>
              <a:gd name="T17" fmla="*/ 113508692 h 507"/>
              <a:gd name="T18" fmla="*/ 27845172 w 351"/>
              <a:gd name="T19" fmla="*/ 168851385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50" y="299"/>
                </a:moveTo>
                <a:lnTo>
                  <a:pt x="167" y="385"/>
                </a:lnTo>
                <a:cubicBezTo>
                  <a:pt x="207" y="415"/>
                  <a:pt x="247" y="444"/>
                  <a:pt x="287" y="474"/>
                </a:cubicBezTo>
                <a:cubicBezTo>
                  <a:pt x="335" y="507"/>
                  <a:pt x="350" y="475"/>
                  <a:pt x="351" y="420"/>
                </a:cubicBezTo>
                <a:lnTo>
                  <a:pt x="351" y="248"/>
                </a:lnTo>
                <a:cubicBezTo>
                  <a:pt x="351" y="189"/>
                  <a:pt x="351" y="129"/>
                  <a:pt x="351" y="70"/>
                </a:cubicBezTo>
                <a:cubicBezTo>
                  <a:pt x="350" y="0"/>
                  <a:pt x="321" y="0"/>
                  <a:pt x="283" y="25"/>
                </a:cubicBezTo>
                <a:lnTo>
                  <a:pt x="167" y="112"/>
                </a:lnTo>
                <a:cubicBezTo>
                  <a:pt x="127" y="141"/>
                  <a:pt x="86" y="171"/>
                  <a:pt x="46" y="201"/>
                </a:cubicBezTo>
                <a:cubicBezTo>
                  <a:pt x="0" y="238"/>
                  <a:pt x="14" y="269"/>
                  <a:pt x="50"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2" name="Freeform 47"/>
          <p:cNvSpPr/>
          <p:nvPr/>
        </p:nvSpPr>
        <p:spPr bwMode="auto">
          <a:xfrm>
            <a:off x="3925888" y="4781550"/>
            <a:ext cx="261937" cy="379413"/>
          </a:xfrm>
          <a:custGeom>
            <a:avLst/>
            <a:gdLst>
              <a:gd name="T0" fmla="*/ 27845172 w 351"/>
              <a:gd name="T1" fmla="*/ 167447604 h 507"/>
              <a:gd name="T2" fmla="*/ 93002560 w 351"/>
              <a:gd name="T3" fmla="*/ 215609856 h 507"/>
              <a:gd name="T4" fmla="*/ 159830823 w 351"/>
              <a:gd name="T5" fmla="*/ 265452152 h 507"/>
              <a:gd name="T6" fmla="*/ 195472912 w 351"/>
              <a:gd name="T7" fmla="*/ 235211364 h 507"/>
              <a:gd name="T8" fmla="*/ 195472912 w 351"/>
              <a:gd name="T9" fmla="*/ 138886860 h 507"/>
              <a:gd name="T10" fmla="*/ 195472912 w 351"/>
              <a:gd name="T11" fmla="*/ 39201520 h 507"/>
              <a:gd name="T12" fmla="*/ 157603239 w 351"/>
              <a:gd name="T13" fmla="*/ 14000864 h 507"/>
              <a:gd name="T14" fmla="*/ 93002560 w 351"/>
              <a:gd name="T15" fmla="*/ 62163116 h 507"/>
              <a:gd name="T16" fmla="*/ 25617588 w 351"/>
              <a:gd name="T17" fmla="*/ 112005412 h 507"/>
              <a:gd name="T18" fmla="*/ 27845172 w 351"/>
              <a:gd name="T19" fmla="*/ 167447604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50" y="299"/>
                </a:moveTo>
                <a:lnTo>
                  <a:pt x="167" y="385"/>
                </a:lnTo>
                <a:cubicBezTo>
                  <a:pt x="207" y="414"/>
                  <a:pt x="247" y="444"/>
                  <a:pt x="287" y="474"/>
                </a:cubicBezTo>
                <a:cubicBezTo>
                  <a:pt x="335" y="507"/>
                  <a:pt x="350" y="475"/>
                  <a:pt x="351" y="420"/>
                </a:cubicBezTo>
                <a:lnTo>
                  <a:pt x="351" y="248"/>
                </a:lnTo>
                <a:cubicBezTo>
                  <a:pt x="351" y="188"/>
                  <a:pt x="351" y="129"/>
                  <a:pt x="351" y="70"/>
                </a:cubicBezTo>
                <a:cubicBezTo>
                  <a:pt x="350" y="0"/>
                  <a:pt x="321" y="0"/>
                  <a:pt x="283" y="25"/>
                </a:cubicBezTo>
                <a:lnTo>
                  <a:pt x="167" y="111"/>
                </a:lnTo>
                <a:cubicBezTo>
                  <a:pt x="127" y="141"/>
                  <a:pt x="86" y="171"/>
                  <a:pt x="46" y="200"/>
                </a:cubicBezTo>
                <a:cubicBezTo>
                  <a:pt x="0" y="237"/>
                  <a:pt x="14" y="269"/>
                  <a:pt x="50"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3" name="Freeform 48"/>
          <p:cNvSpPr/>
          <p:nvPr/>
        </p:nvSpPr>
        <p:spPr bwMode="auto">
          <a:xfrm>
            <a:off x="3925888" y="5430838"/>
            <a:ext cx="261937" cy="381000"/>
          </a:xfrm>
          <a:custGeom>
            <a:avLst/>
            <a:gdLst>
              <a:gd name="T0" fmla="*/ 27845172 w 351"/>
              <a:gd name="T1" fmla="*/ 168851385 h 507"/>
              <a:gd name="T2" fmla="*/ 93002560 w 351"/>
              <a:gd name="T3" fmla="*/ 217417988 h 507"/>
              <a:gd name="T4" fmla="*/ 159830823 w 351"/>
              <a:gd name="T5" fmla="*/ 268242787 h 507"/>
              <a:gd name="T6" fmla="*/ 195472912 w 351"/>
              <a:gd name="T7" fmla="*/ 237747757 h 507"/>
              <a:gd name="T8" fmla="*/ 195472912 w 351"/>
              <a:gd name="T9" fmla="*/ 140615302 h 507"/>
              <a:gd name="T10" fmla="*/ 195472912 w 351"/>
              <a:gd name="T11" fmla="*/ 39530817 h 507"/>
              <a:gd name="T12" fmla="*/ 157603239 w 351"/>
              <a:gd name="T13" fmla="*/ 14682402 h 507"/>
              <a:gd name="T14" fmla="*/ 93002560 w 351"/>
              <a:gd name="T15" fmla="*/ 63249006 h 507"/>
              <a:gd name="T16" fmla="*/ 25617588 w 351"/>
              <a:gd name="T17" fmla="*/ 113508692 h 507"/>
              <a:gd name="T18" fmla="*/ 27845172 w 351"/>
              <a:gd name="T19" fmla="*/ 168851385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507">
                <a:moveTo>
                  <a:pt x="50" y="299"/>
                </a:moveTo>
                <a:lnTo>
                  <a:pt x="167" y="385"/>
                </a:lnTo>
                <a:cubicBezTo>
                  <a:pt x="207" y="415"/>
                  <a:pt x="247" y="445"/>
                  <a:pt x="287" y="475"/>
                </a:cubicBezTo>
                <a:cubicBezTo>
                  <a:pt x="335" y="507"/>
                  <a:pt x="350" y="476"/>
                  <a:pt x="351" y="421"/>
                </a:cubicBezTo>
                <a:lnTo>
                  <a:pt x="351" y="249"/>
                </a:lnTo>
                <a:cubicBezTo>
                  <a:pt x="351" y="189"/>
                  <a:pt x="351" y="130"/>
                  <a:pt x="351" y="70"/>
                </a:cubicBezTo>
                <a:cubicBezTo>
                  <a:pt x="350" y="0"/>
                  <a:pt x="321" y="1"/>
                  <a:pt x="283" y="26"/>
                </a:cubicBezTo>
                <a:lnTo>
                  <a:pt x="167" y="112"/>
                </a:lnTo>
                <a:cubicBezTo>
                  <a:pt x="127" y="142"/>
                  <a:pt x="86" y="171"/>
                  <a:pt x="46" y="201"/>
                </a:cubicBezTo>
                <a:cubicBezTo>
                  <a:pt x="0" y="238"/>
                  <a:pt x="14" y="270"/>
                  <a:pt x="50"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4" name="Freeform 49"/>
          <p:cNvSpPr/>
          <p:nvPr/>
        </p:nvSpPr>
        <p:spPr bwMode="auto">
          <a:xfrm>
            <a:off x="5781675" y="5965825"/>
            <a:ext cx="377825" cy="263525"/>
          </a:xfrm>
          <a:custGeom>
            <a:avLst/>
            <a:gdLst>
              <a:gd name="T0" fmla="*/ 166049244 w 507"/>
              <a:gd name="T1" fmla="*/ 168703914 h 352"/>
              <a:gd name="T2" fmla="*/ 213809454 w 507"/>
              <a:gd name="T3" fmla="*/ 103688104 h 352"/>
              <a:gd name="T4" fmla="*/ 263235223 w 507"/>
              <a:gd name="T5" fmla="*/ 35870843 h 352"/>
              <a:gd name="T6" fmla="*/ 233246202 w 507"/>
              <a:gd name="T7" fmla="*/ 0 h 352"/>
              <a:gd name="T8" fmla="*/ 137726528 w 507"/>
              <a:gd name="T9" fmla="*/ 0 h 352"/>
              <a:gd name="T10" fmla="*/ 38874243 w 507"/>
              <a:gd name="T11" fmla="*/ 0 h 352"/>
              <a:gd name="T12" fmla="*/ 13883392 w 507"/>
              <a:gd name="T13" fmla="*/ 38673042 h 352"/>
              <a:gd name="T14" fmla="*/ 61643602 w 507"/>
              <a:gd name="T15" fmla="*/ 103688104 h 352"/>
              <a:gd name="T16" fmla="*/ 111625304 w 507"/>
              <a:gd name="T17" fmla="*/ 170945373 h 352"/>
              <a:gd name="T18" fmla="*/ 166049244 w 507"/>
              <a:gd name="T19" fmla="*/ 168703914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7" h="352">
                <a:moveTo>
                  <a:pt x="299" y="301"/>
                </a:moveTo>
                <a:lnTo>
                  <a:pt x="385" y="185"/>
                </a:lnTo>
                <a:cubicBezTo>
                  <a:pt x="415" y="145"/>
                  <a:pt x="444" y="104"/>
                  <a:pt x="474" y="64"/>
                </a:cubicBezTo>
                <a:cubicBezTo>
                  <a:pt x="507" y="16"/>
                  <a:pt x="475" y="2"/>
                  <a:pt x="420" y="0"/>
                </a:cubicBezTo>
                <a:lnTo>
                  <a:pt x="248" y="0"/>
                </a:lnTo>
                <a:cubicBezTo>
                  <a:pt x="189" y="0"/>
                  <a:pt x="129" y="0"/>
                  <a:pt x="70" y="0"/>
                </a:cubicBezTo>
                <a:cubicBezTo>
                  <a:pt x="0" y="2"/>
                  <a:pt x="0" y="30"/>
                  <a:pt x="25" y="69"/>
                </a:cubicBezTo>
                <a:lnTo>
                  <a:pt x="111" y="185"/>
                </a:lnTo>
                <a:cubicBezTo>
                  <a:pt x="141" y="225"/>
                  <a:pt x="171" y="265"/>
                  <a:pt x="201" y="305"/>
                </a:cubicBezTo>
                <a:cubicBezTo>
                  <a:pt x="237" y="352"/>
                  <a:pt x="269" y="337"/>
                  <a:pt x="299" y="30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5" name="TextBox 89"/>
          <p:cNvSpPr txBox="1">
            <a:spLocks noChangeArrowheads="1"/>
          </p:cNvSpPr>
          <p:nvPr/>
        </p:nvSpPr>
        <p:spPr bwMode="auto">
          <a:xfrm>
            <a:off x="4908550" y="1490663"/>
            <a:ext cx="2084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a:latin typeface="微软雅黑" panose="020B0503020204020204" pitchFamily="34" charset="-122"/>
              </a:rPr>
              <a:t>某某某系统</a:t>
            </a:r>
            <a:endParaRPr lang="zh-CN" altLang="en-US" sz="2400">
              <a:latin typeface="微软雅黑" panose="020B0503020204020204" pitchFamily="34" charset="-122"/>
            </a:endParaRPr>
          </a:p>
        </p:txBody>
      </p:sp>
      <p:pic>
        <p:nvPicPr>
          <p:cNvPr id="26646" name="组合 90"/>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25950" y="2401888"/>
            <a:ext cx="30718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组合 9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950" y="3078163"/>
            <a:ext cx="30718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组合 9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950" y="3760788"/>
            <a:ext cx="30718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9" name="组合 9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950" y="4432300"/>
            <a:ext cx="3071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0" name="组合 10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5950" y="5108575"/>
            <a:ext cx="307181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1" name="TextBox 105"/>
          <p:cNvSpPr txBox="1">
            <a:spLocks noChangeArrowheads="1"/>
          </p:cNvSpPr>
          <p:nvPr/>
        </p:nvSpPr>
        <p:spPr bwMode="auto">
          <a:xfrm>
            <a:off x="2035175" y="1490663"/>
            <a:ext cx="1858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a:latin typeface="微软雅黑" panose="020B0503020204020204" pitchFamily="34" charset="-122"/>
              </a:rPr>
              <a:t>具体功能</a:t>
            </a:r>
            <a:endParaRPr lang="zh-CN" altLang="en-US">
              <a:latin typeface="微软雅黑" panose="020B0503020204020204" pitchFamily="34" charset="-122"/>
            </a:endParaRPr>
          </a:p>
        </p:txBody>
      </p:sp>
      <p:sp>
        <p:nvSpPr>
          <p:cNvPr id="26652" name="TextBox 106"/>
          <p:cNvSpPr txBox="1">
            <a:spLocks noChangeArrowheads="1"/>
          </p:cNvSpPr>
          <p:nvPr/>
        </p:nvSpPr>
        <p:spPr bwMode="auto">
          <a:xfrm>
            <a:off x="8066088" y="1490663"/>
            <a:ext cx="2474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具体功能</a:t>
            </a:r>
            <a:endParaRPr lang="zh-CN" altLang="en-US">
              <a:latin typeface="微软雅黑" panose="020B0503020204020204" pitchFamily="34" charset="-122"/>
            </a:endParaRPr>
          </a:p>
        </p:txBody>
      </p:sp>
      <p:sp>
        <p:nvSpPr>
          <p:cNvPr id="26653" name="TextBox 107"/>
          <p:cNvSpPr txBox="1">
            <a:spLocks noChangeArrowheads="1"/>
          </p:cNvSpPr>
          <p:nvPr/>
        </p:nvSpPr>
        <p:spPr bwMode="auto">
          <a:xfrm>
            <a:off x="2035175" y="2144713"/>
            <a:ext cx="1858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a:latin typeface="微软雅黑" panose="020B0503020204020204" pitchFamily="34" charset="-122"/>
              </a:rPr>
              <a:t>具体功能</a:t>
            </a:r>
            <a:endParaRPr lang="zh-CN" altLang="en-US">
              <a:latin typeface="微软雅黑" panose="020B0503020204020204" pitchFamily="34" charset="-122"/>
            </a:endParaRPr>
          </a:p>
        </p:txBody>
      </p:sp>
      <p:sp>
        <p:nvSpPr>
          <p:cNvPr id="26654" name="TextBox 108"/>
          <p:cNvSpPr txBox="1">
            <a:spLocks noChangeArrowheads="1"/>
          </p:cNvSpPr>
          <p:nvPr/>
        </p:nvSpPr>
        <p:spPr bwMode="auto">
          <a:xfrm>
            <a:off x="2035175" y="2827338"/>
            <a:ext cx="1858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a:latin typeface="微软雅黑" panose="020B0503020204020204" pitchFamily="34" charset="-122"/>
              </a:rPr>
              <a:t>具体功能</a:t>
            </a:r>
            <a:endParaRPr lang="zh-CN" altLang="en-US">
              <a:latin typeface="微软雅黑" panose="020B0503020204020204" pitchFamily="34" charset="-122"/>
            </a:endParaRPr>
          </a:p>
        </p:txBody>
      </p:sp>
      <p:sp>
        <p:nvSpPr>
          <p:cNvPr id="26655" name="TextBox 109"/>
          <p:cNvSpPr txBox="1">
            <a:spLocks noChangeArrowheads="1"/>
          </p:cNvSpPr>
          <p:nvPr/>
        </p:nvSpPr>
        <p:spPr bwMode="auto">
          <a:xfrm>
            <a:off x="2035175" y="3482975"/>
            <a:ext cx="1858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a:latin typeface="微软雅黑" panose="020B0503020204020204" pitchFamily="34" charset="-122"/>
              </a:rPr>
              <a:t>具体功能</a:t>
            </a:r>
            <a:endParaRPr lang="zh-CN" altLang="en-US">
              <a:latin typeface="微软雅黑" panose="020B0503020204020204" pitchFamily="34" charset="-122"/>
            </a:endParaRPr>
          </a:p>
        </p:txBody>
      </p:sp>
      <p:sp>
        <p:nvSpPr>
          <p:cNvPr id="26656" name="TextBox 110"/>
          <p:cNvSpPr txBox="1">
            <a:spLocks noChangeArrowheads="1"/>
          </p:cNvSpPr>
          <p:nvPr/>
        </p:nvSpPr>
        <p:spPr bwMode="auto">
          <a:xfrm>
            <a:off x="2035175" y="4097338"/>
            <a:ext cx="1858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a:latin typeface="微软雅黑" panose="020B0503020204020204" pitchFamily="34" charset="-122"/>
              </a:rPr>
              <a:t>具体功能</a:t>
            </a:r>
            <a:endParaRPr lang="zh-CN" altLang="en-US">
              <a:latin typeface="微软雅黑" panose="020B0503020204020204" pitchFamily="34" charset="-122"/>
            </a:endParaRPr>
          </a:p>
        </p:txBody>
      </p:sp>
      <p:sp>
        <p:nvSpPr>
          <p:cNvPr id="26657" name="TextBox 111"/>
          <p:cNvSpPr txBox="1">
            <a:spLocks noChangeArrowheads="1"/>
          </p:cNvSpPr>
          <p:nvPr/>
        </p:nvSpPr>
        <p:spPr bwMode="auto">
          <a:xfrm>
            <a:off x="2035175" y="4751388"/>
            <a:ext cx="1858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a:latin typeface="微软雅黑" panose="020B0503020204020204" pitchFamily="34" charset="-122"/>
              </a:rPr>
              <a:t>具体功能</a:t>
            </a:r>
            <a:endParaRPr lang="zh-CN" altLang="en-US">
              <a:latin typeface="微软雅黑" panose="020B0503020204020204" pitchFamily="34" charset="-122"/>
            </a:endParaRPr>
          </a:p>
        </p:txBody>
      </p:sp>
      <p:sp>
        <p:nvSpPr>
          <p:cNvPr id="26658" name="TextBox 112"/>
          <p:cNvSpPr txBox="1">
            <a:spLocks noChangeArrowheads="1"/>
          </p:cNvSpPr>
          <p:nvPr/>
        </p:nvSpPr>
        <p:spPr bwMode="auto">
          <a:xfrm>
            <a:off x="2035175" y="5407025"/>
            <a:ext cx="1858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a:latin typeface="微软雅黑" panose="020B0503020204020204" pitchFamily="34" charset="-122"/>
              </a:rPr>
              <a:t>具体功能</a:t>
            </a:r>
            <a:endParaRPr lang="zh-CN" altLang="en-US">
              <a:latin typeface="微软雅黑" panose="020B0503020204020204" pitchFamily="34" charset="-122"/>
            </a:endParaRPr>
          </a:p>
        </p:txBody>
      </p:sp>
      <p:sp>
        <p:nvSpPr>
          <p:cNvPr id="26659" name="TextBox 113"/>
          <p:cNvSpPr txBox="1">
            <a:spLocks noChangeArrowheads="1"/>
          </p:cNvSpPr>
          <p:nvPr/>
        </p:nvSpPr>
        <p:spPr bwMode="auto">
          <a:xfrm>
            <a:off x="4733925" y="6294438"/>
            <a:ext cx="2473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latin typeface="微软雅黑" panose="020B0503020204020204" pitchFamily="34" charset="-122"/>
              </a:rPr>
              <a:t>您的文字</a:t>
            </a:r>
            <a:endParaRPr lang="zh-CN" altLang="en-US">
              <a:latin typeface="微软雅黑" panose="020B0503020204020204" pitchFamily="34" charset="-122"/>
            </a:endParaRPr>
          </a:p>
        </p:txBody>
      </p:sp>
      <p:sp>
        <p:nvSpPr>
          <p:cNvPr id="26660" name="TextBox 114"/>
          <p:cNvSpPr txBox="1">
            <a:spLocks noChangeArrowheads="1"/>
          </p:cNvSpPr>
          <p:nvPr/>
        </p:nvSpPr>
        <p:spPr bwMode="auto">
          <a:xfrm>
            <a:off x="8066088" y="2144713"/>
            <a:ext cx="2474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具体功能</a:t>
            </a:r>
            <a:endParaRPr lang="zh-CN" altLang="en-US">
              <a:latin typeface="微软雅黑" panose="020B0503020204020204" pitchFamily="34" charset="-122"/>
            </a:endParaRPr>
          </a:p>
        </p:txBody>
      </p:sp>
      <p:sp>
        <p:nvSpPr>
          <p:cNvPr id="26661" name="TextBox 115"/>
          <p:cNvSpPr txBox="1">
            <a:spLocks noChangeArrowheads="1"/>
          </p:cNvSpPr>
          <p:nvPr/>
        </p:nvSpPr>
        <p:spPr bwMode="auto">
          <a:xfrm>
            <a:off x="8066088" y="2827338"/>
            <a:ext cx="2474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具体功能</a:t>
            </a:r>
            <a:endParaRPr lang="zh-CN" altLang="en-US">
              <a:latin typeface="微软雅黑" panose="020B0503020204020204" pitchFamily="34" charset="-122"/>
            </a:endParaRPr>
          </a:p>
        </p:txBody>
      </p:sp>
      <p:sp>
        <p:nvSpPr>
          <p:cNvPr id="26662" name="TextBox 116"/>
          <p:cNvSpPr txBox="1">
            <a:spLocks noChangeArrowheads="1"/>
          </p:cNvSpPr>
          <p:nvPr/>
        </p:nvSpPr>
        <p:spPr bwMode="auto">
          <a:xfrm>
            <a:off x="8066088" y="3482975"/>
            <a:ext cx="2474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具体功能</a:t>
            </a:r>
            <a:endParaRPr lang="zh-CN" altLang="en-US">
              <a:latin typeface="微软雅黑" panose="020B0503020204020204" pitchFamily="34" charset="-122"/>
            </a:endParaRPr>
          </a:p>
        </p:txBody>
      </p:sp>
      <p:sp>
        <p:nvSpPr>
          <p:cNvPr id="26663" name="TextBox 117"/>
          <p:cNvSpPr txBox="1">
            <a:spLocks noChangeArrowheads="1"/>
          </p:cNvSpPr>
          <p:nvPr/>
        </p:nvSpPr>
        <p:spPr bwMode="auto">
          <a:xfrm>
            <a:off x="8066088" y="4097338"/>
            <a:ext cx="2474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具体功能</a:t>
            </a:r>
            <a:endParaRPr lang="zh-CN" altLang="en-US">
              <a:latin typeface="微软雅黑" panose="020B0503020204020204" pitchFamily="34" charset="-122"/>
            </a:endParaRPr>
          </a:p>
        </p:txBody>
      </p:sp>
      <p:sp>
        <p:nvSpPr>
          <p:cNvPr id="26664" name="TextBox 118"/>
          <p:cNvSpPr txBox="1">
            <a:spLocks noChangeArrowheads="1"/>
          </p:cNvSpPr>
          <p:nvPr/>
        </p:nvSpPr>
        <p:spPr bwMode="auto">
          <a:xfrm>
            <a:off x="8066088" y="4751388"/>
            <a:ext cx="2474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具体功能</a:t>
            </a:r>
            <a:endParaRPr lang="zh-CN" altLang="en-US">
              <a:latin typeface="微软雅黑" panose="020B0503020204020204" pitchFamily="34" charset="-122"/>
            </a:endParaRPr>
          </a:p>
        </p:txBody>
      </p:sp>
      <p:sp>
        <p:nvSpPr>
          <p:cNvPr id="26665" name="TextBox 119"/>
          <p:cNvSpPr txBox="1">
            <a:spLocks noChangeArrowheads="1"/>
          </p:cNvSpPr>
          <p:nvPr/>
        </p:nvSpPr>
        <p:spPr bwMode="auto">
          <a:xfrm>
            <a:off x="8066088" y="5407025"/>
            <a:ext cx="2474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具体功能</a:t>
            </a:r>
            <a:endParaRPr lang="zh-CN" altLang="en-US">
              <a:latin typeface="微软雅黑" panose="020B0503020204020204" pitchFamily="34"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300" fill="hold"/>
                                        <p:tgtEl>
                                          <p:spTgt spid="26626"/>
                                        </p:tgtEl>
                                        <p:attrNameLst>
                                          <p:attrName>ppt_x</p:attrName>
                                        </p:attrNameLst>
                                      </p:cBhvr>
                                      <p:tavLst>
                                        <p:tav tm="0">
                                          <p:val>
                                            <p:strVal val="0-#ppt_w/2"/>
                                          </p:val>
                                        </p:tav>
                                        <p:tav tm="100000">
                                          <p:val>
                                            <p:strVal val="#ppt_x"/>
                                          </p:val>
                                        </p:tav>
                                      </p:tavLst>
                                    </p:anim>
                                    <p:anim calcmode="lin" valueType="num">
                                      <p:cBhvr additive="base">
                                        <p:cTn id="8" dur="300" fill="hold"/>
                                        <p:tgtEl>
                                          <p:spTgt spid="266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26627"/>
                                        </p:tgtEl>
                                        <p:attrNameLst>
                                          <p:attrName>style.visibility</p:attrName>
                                        </p:attrNameLst>
                                      </p:cBhvr>
                                      <p:to>
                                        <p:strVal val="visible"/>
                                      </p:to>
                                    </p:set>
                                    <p:anim calcmode="lin" valueType="num">
                                      <p:cBhvr additive="base">
                                        <p:cTn id="11" dur="300" fill="hold"/>
                                        <p:tgtEl>
                                          <p:spTgt spid="26627"/>
                                        </p:tgtEl>
                                        <p:attrNameLst>
                                          <p:attrName>ppt_x</p:attrName>
                                        </p:attrNameLst>
                                      </p:cBhvr>
                                      <p:tavLst>
                                        <p:tav tm="0">
                                          <p:val>
                                            <p:strVal val="0-#ppt_w/2"/>
                                          </p:val>
                                        </p:tav>
                                        <p:tav tm="100000">
                                          <p:val>
                                            <p:strVal val="#ppt_x"/>
                                          </p:val>
                                        </p:tav>
                                      </p:tavLst>
                                    </p:anim>
                                    <p:anim calcmode="lin" valueType="num">
                                      <p:cBhvr additive="base">
                                        <p:cTn id="12" dur="300" fill="hold"/>
                                        <p:tgtEl>
                                          <p:spTgt spid="2662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6628"/>
                                        </p:tgtEl>
                                        <p:attrNameLst>
                                          <p:attrName>style.visibility</p:attrName>
                                        </p:attrNameLst>
                                      </p:cBhvr>
                                      <p:to>
                                        <p:strVal val="visible"/>
                                      </p:to>
                                    </p:set>
                                    <p:anim calcmode="lin" valueType="num">
                                      <p:cBhvr>
                                        <p:cTn id="16" dur="400" fill="hold"/>
                                        <p:tgtEl>
                                          <p:spTgt spid="26628"/>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6628"/>
                                        </p:tgtEl>
                                        <p:attrNameLst>
                                          <p:attrName>ppt_y</p:attrName>
                                        </p:attrNameLst>
                                      </p:cBhvr>
                                      <p:tavLst>
                                        <p:tav tm="0">
                                          <p:val>
                                            <p:strVal val="#ppt_y"/>
                                          </p:val>
                                        </p:tav>
                                        <p:tav tm="100000">
                                          <p:val>
                                            <p:strVal val="#ppt_y"/>
                                          </p:val>
                                        </p:tav>
                                      </p:tavLst>
                                    </p:anim>
                                    <p:anim calcmode="lin" valueType="num">
                                      <p:cBhvr>
                                        <p:cTn id="18" dur="400" fill="hold"/>
                                        <p:tgtEl>
                                          <p:spTgt spid="26628"/>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662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6628"/>
                                        </p:tgtEl>
                                      </p:cBhvr>
                                    </p:animEffect>
                                  </p:childTnLst>
                                </p:cTn>
                              </p:par>
                              <p:par>
                                <p:cTn id="21" presetID="2" presetClass="entr" presetSubtype="4" fill="hold" nodeType="withEffect">
                                  <p:stCondLst>
                                    <p:cond delay="0"/>
                                  </p:stCondLst>
                                  <p:childTnLst>
                                    <p:set>
                                      <p:cBhvr>
                                        <p:cTn id="22" dur="1" fill="hold">
                                          <p:stCondLst>
                                            <p:cond delay="0"/>
                                          </p:stCondLst>
                                        </p:cTn>
                                        <p:tgtEl>
                                          <p:spTgt spid="26646"/>
                                        </p:tgtEl>
                                        <p:attrNameLst>
                                          <p:attrName>style.visibility</p:attrName>
                                        </p:attrNameLst>
                                      </p:cBhvr>
                                      <p:to>
                                        <p:strVal val="visible"/>
                                      </p:to>
                                    </p:set>
                                    <p:anim calcmode="lin" valueType="num">
                                      <p:cBhvr additive="base">
                                        <p:cTn id="23" dur="400" fill="hold"/>
                                        <p:tgtEl>
                                          <p:spTgt spid="26646"/>
                                        </p:tgtEl>
                                        <p:attrNameLst>
                                          <p:attrName>ppt_x</p:attrName>
                                        </p:attrNameLst>
                                      </p:cBhvr>
                                      <p:tavLst>
                                        <p:tav tm="0">
                                          <p:val>
                                            <p:strVal val="#ppt_x"/>
                                          </p:val>
                                        </p:tav>
                                        <p:tav tm="100000">
                                          <p:val>
                                            <p:strVal val="#ppt_x"/>
                                          </p:val>
                                        </p:tav>
                                      </p:tavLst>
                                    </p:anim>
                                    <p:anim calcmode="lin" valueType="num">
                                      <p:cBhvr additive="base">
                                        <p:cTn id="24" dur="400" fill="hold"/>
                                        <p:tgtEl>
                                          <p:spTgt spid="2664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
                                  </p:stCondLst>
                                  <p:childTnLst>
                                    <p:set>
                                      <p:cBhvr>
                                        <p:cTn id="26" dur="1" fill="hold">
                                          <p:stCondLst>
                                            <p:cond delay="0"/>
                                          </p:stCondLst>
                                        </p:cTn>
                                        <p:tgtEl>
                                          <p:spTgt spid="26647"/>
                                        </p:tgtEl>
                                        <p:attrNameLst>
                                          <p:attrName>style.visibility</p:attrName>
                                        </p:attrNameLst>
                                      </p:cBhvr>
                                      <p:to>
                                        <p:strVal val="visible"/>
                                      </p:to>
                                    </p:set>
                                    <p:anim calcmode="lin" valueType="num">
                                      <p:cBhvr additive="base">
                                        <p:cTn id="27" dur="400" fill="hold"/>
                                        <p:tgtEl>
                                          <p:spTgt spid="26647"/>
                                        </p:tgtEl>
                                        <p:attrNameLst>
                                          <p:attrName>ppt_x</p:attrName>
                                        </p:attrNameLst>
                                      </p:cBhvr>
                                      <p:tavLst>
                                        <p:tav tm="0">
                                          <p:val>
                                            <p:strVal val="#ppt_x"/>
                                          </p:val>
                                        </p:tav>
                                        <p:tav tm="100000">
                                          <p:val>
                                            <p:strVal val="#ppt_x"/>
                                          </p:val>
                                        </p:tav>
                                      </p:tavLst>
                                    </p:anim>
                                    <p:anim calcmode="lin" valueType="num">
                                      <p:cBhvr additive="base">
                                        <p:cTn id="28" dur="400" fill="hold"/>
                                        <p:tgtEl>
                                          <p:spTgt spid="2664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00"/>
                                  </p:stCondLst>
                                  <p:childTnLst>
                                    <p:set>
                                      <p:cBhvr>
                                        <p:cTn id="30" dur="1" fill="hold">
                                          <p:stCondLst>
                                            <p:cond delay="0"/>
                                          </p:stCondLst>
                                        </p:cTn>
                                        <p:tgtEl>
                                          <p:spTgt spid="26648"/>
                                        </p:tgtEl>
                                        <p:attrNameLst>
                                          <p:attrName>style.visibility</p:attrName>
                                        </p:attrNameLst>
                                      </p:cBhvr>
                                      <p:to>
                                        <p:strVal val="visible"/>
                                      </p:to>
                                    </p:set>
                                    <p:anim calcmode="lin" valueType="num">
                                      <p:cBhvr additive="base">
                                        <p:cTn id="31" dur="400" fill="hold"/>
                                        <p:tgtEl>
                                          <p:spTgt spid="26648"/>
                                        </p:tgtEl>
                                        <p:attrNameLst>
                                          <p:attrName>ppt_x</p:attrName>
                                        </p:attrNameLst>
                                      </p:cBhvr>
                                      <p:tavLst>
                                        <p:tav tm="0">
                                          <p:val>
                                            <p:strVal val="#ppt_x"/>
                                          </p:val>
                                        </p:tav>
                                        <p:tav tm="100000">
                                          <p:val>
                                            <p:strVal val="#ppt_x"/>
                                          </p:val>
                                        </p:tav>
                                      </p:tavLst>
                                    </p:anim>
                                    <p:anim calcmode="lin" valueType="num">
                                      <p:cBhvr additive="base">
                                        <p:cTn id="32" dur="400" fill="hold"/>
                                        <p:tgtEl>
                                          <p:spTgt spid="2664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300"/>
                                  </p:stCondLst>
                                  <p:childTnLst>
                                    <p:set>
                                      <p:cBhvr>
                                        <p:cTn id="34" dur="1" fill="hold">
                                          <p:stCondLst>
                                            <p:cond delay="0"/>
                                          </p:stCondLst>
                                        </p:cTn>
                                        <p:tgtEl>
                                          <p:spTgt spid="26649"/>
                                        </p:tgtEl>
                                        <p:attrNameLst>
                                          <p:attrName>style.visibility</p:attrName>
                                        </p:attrNameLst>
                                      </p:cBhvr>
                                      <p:to>
                                        <p:strVal val="visible"/>
                                      </p:to>
                                    </p:set>
                                    <p:anim calcmode="lin" valueType="num">
                                      <p:cBhvr additive="base">
                                        <p:cTn id="35" dur="400" fill="hold"/>
                                        <p:tgtEl>
                                          <p:spTgt spid="26649"/>
                                        </p:tgtEl>
                                        <p:attrNameLst>
                                          <p:attrName>ppt_x</p:attrName>
                                        </p:attrNameLst>
                                      </p:cBhvr>
                                      <p:tavLst>
                                        <p:tav tm="0">
                                          <p:val>
                                            <p:strVal val="#ppt_x"/>
                                          </p:val>
                                        </p:tav>
                                        <p:tav tm="100000">
                                          <p:val>
                                            <p:strVal val="#ppt_x"/>
                                          </p:val>
                                        </p:tav>
                                      </p:tavLst>
                                    </p:anim>
                                    <p:anim calcmode="lin" valueType="num">
                                      <p:cBhvr additive="base">
                                        <p:cTn id="36" dur="400" fill="hold"/>
                                        <p:tgtEl>
                                          <p:spTgt spid="2664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500"/>
                                  </p:stCondLst>
                                  <p:childTnLst>
                                    <p:set>
                                      <p:cBhvr>
                                        <p:cTn id="38" dur="1" fill="hold">
                                          <p:stCondLst>
                                            <p:cond delay="0"/>
                                          </p:stCondLst>
                                        </p:cTn>
                                        <p:tgtEl>
                                          <p:spTgt spid="26650"/>
                                        </p:tgtEl>
                                        <p:attrNameLst>
                                          <p:attrName>style.visibility</p:attrName>
                                        </p:attrNameLst>
                                      </p:cBhvr>
                                      <p:to>
                                        <p:strVal val="visible"/>
                                      </p:to>
                                    </p:set>
                                    <p:anim calcmode="lin" valueType="num">
                                      <p:cBhvr additive="base">
                                        <p:cTn id="39" dur="400" fill="hold"/>
                                        <p:tgtEl>
                                          <p:spTgt spid="26650"/>
                                        </p:tgtEl>
                                        <p:attrNameLst>
                                          <p:attrName>ppt_x</p:attrName>
                                        </p:attrNameLst>
                                      </p:cBhvr>
                                      <p:tavLst>
                                        <p:tav tm="0">
                                          <p:val>
                                            <p:strVal val="#ppt_x"/>
                                          </p:val>
                                        </p:tav>
                                        <p:tav tm="100000">
                                          <p:val>
                                            <p:strVal val="#ppt_x"/>
                                          </p:val>
                                        </p:tav>
                                      </p:tavLst>
                                    </p:anim>
                                    <p:anim calcmode="lin" valueType="num">
                                      <p:cBhvr additive="base">
                                        <p:cTn id="40" dur="400" fill="hold"/>
                                        <p:tgtEl>
                                          <p:spTgt spid="26650"/>
                                        </p:tgtEl>
                                        <p:attrNameLst>
                                          <p:attrName>ppt_y</p:attrName>
                                        </p:attrNameLst>
                                      </p:cBhvr>
                                      <p:tavLst>
                                        <p:tav tm="0">
                                          <p:val>
                                            <p:strVal val="1+#ppt_h/2"/>
                                          </p:val>
                                        </p:tav>
                                        <p:tav tm="100000">
                                          <p:val>
                                            <p:strVal val="#ppt_y"/>
                                          </p:val>
                                        </p:tav>
                                      </p:tavLst>
                                    </p:anim>
                                  </p:childTnLst>
                                </p:cTn>
                              </p:par>
                            </p:childTnLst>
                          </p:cTn>
                        </p:par>
                        <p:par>
                          <p:cTn id="41" fill="hold">
                            <p:stCondLst>
                              <p:cond delay="1299"/>
                            </p:stCondLst>
                            <p:childTnLst>
                              <p:par>
                                <p:cTn id="42" presetID="42" presetClass="entr" presetSubtype="0" fill="hold" grpId="0" nodeType="afterEffect">
                                  <p:stCondLst>
                                    <p:cond delay="0"/>
                                  </p:stCondLst>
                                  <p:childTnLst>
                                    <p:set>
                                      <p:cBhvr>
                                        <p:cTn id="43" dur="1" fill="hold">
                                          <p:stCondLst>
                                            <p:cond delay="0"/>
                                          </p:stCondLst>
                                        </p:cTn>
                                        <p:tgtEl>
                                          <p:spTgt spid="26645"/>
                                        </p:tgtEl>
                                        <p:attrNameLst>
                                          <p:attrName>style.visibility</p:attrName>
                                        </p:attrNameLst>
                                      </p:cBhvr>
                                      <p:to>
                                        <p:strVal val="visible"/>
                                      </p:to>
                                    </p:set>
                                    <p:animEffect transition="in" filter="fade">
                                      <p:cBhvr>
                                        <p:cTn id="44" dur="500"/>
                                        <p:tgtEl>
                                          <p:spTgt spid="26645"/>
                                        </p:tgtEl>
                                      </p:cBhvr>
                                    </p:animEffect>
                                    <p:anim calcmode="lin" valueType="num">
                                      <p:cBhvr>
                                        <p:cTn id="45" dur="500" fill="hold"/>
                                        <p:tgtEl>
                                          <p:spTgt spid="26645"/>
                                        </p:tgtEl>
                                        <p:attrNameLst>
                                          <p:attrName>ppt_x</p:attrName>
                                        </p:attrNameLst>
                                      </p:cBhvr>
                                      <p:tavLst>
                                        <p:tav tm="0">
                                          <p:val>
                                            <p:strVal val="#ppt_x"/>
                                          </p:val>
                                        </p:tav>
                                        <p:tav tm="100000">
                                          <p:val>
                                            <p:strVal val="#ppt_x"/>
                                          </p:val>
                                        </p:tav>
                                      </p:tavLst>
                                    </p:anim>
                                    <p:anim calcmode="lin" valueType="num">
                                      <p:cBhvr>
                                        <p:cTn id="46" dur="500" fill="hold"/>
                                        <p:tgtEl>
                                          <p:spTgt spid="26645"/>
                                        </p:tgtEl>
                                        <p:attrNameLst>
                                          <p:attrName>ppt_y</p:attrName>
                                        </p:attrNameLst>
                                      </p:cBhvr>
                                      <p:tavLst>
                                        <p:tav tm="0">
                                          <p:val>
                                            <p:strVal val="#ppt_y+.1"/>
                                          </p:val>
                                        </p:tav>
                                        <p:tav tm="100000">
                                          <p:val>
                                            <p:strVal val="#ppt_y"/>
                                          </p:val>
                                        </p:tav>
                                      </p:tavLst>
                                    </p:anim>
                                  </p:childTnLst>
                                </p:cTn>
                              </p:par>
                            </p:childTnLst>
                          </p:cTn>
                        </p:par>
                        <p:par>
                          <p:cTn id="47" fill="hold">
                            <p:stCondLst>
                              <p:cond delay="1799"/>
                            </p:stCondLst>
                            <p:childTnLst>
                              <p:par>
                                <p:cTn id="48" presetID="21" presetClass="entr" presetSubtype="1" fill="hold" grpId="0" nodeType="afterEffect">
                                  <p:stCondLst>
                                    <p:cond delay="0"/>
                                  </p:stCondLst>
                                  <p:childTnLst>
                                    <p:set>
                                      <p:cBhvr>
                                        <p:cTn id="49" dur="1" fill="hold">
                                          <p:stCondLst>
                                            <p:cond delay="0"/>
                                          </p:stCondLst>
                                        </p:cTn>
                                        <p:tgtEl>
                                          <p:spTgt spid="26629"/>
                                        </p:tgtEl>
                                        <p:attrNameLst>
                                          <p:attrName>style.visibility</p:attrName>
                                        </p:attrNameLst>
                                      </p:cBhvr>
                                      <p:to>
                                        <p:strVal val="visible"/>
                                      </p:to>
                                    </p:set>
                                    <p:animEffect transition="in" filter="wheel(1)">
                                      <p:cBhvr>
                                        <p:cTn id="50" dur="2000"/>
                                        <p:tgtEl>
                                          <p:spTgt spid="26629"/>
                                        </p:tgtEl>
                                      </p:cBhvr>
                                    </p:animEffect>
                                  </p:childTnLst>
                                </p:cTn>
                              </p:par>
                            </p:childTnLst>
                          </p:cTn>
                        </p:par>
                        <p:par>
                          <p:cTn id="51" fill="hold">
                            <p:stCondLst>
                              <p:cond delay="3799"/>
                            </p:stCondLst>
                            <p:childTnLst>
                              <p:par>
                                <p:cTn id="52" presetID="12" presetClass="entr" presetSubtype="8" fill="hold" grpId="0" nodeType="afterEffect">
                                  <p:stCondLst>
                                    <p:cond delay="0"/>
                                  </p:stCondLst>
                                  <p:childTnLst>
                                    <p:set>
                                      <p:cBhvr>
                                        <p:cTn id="53" dur="1" fill="hold">
                                          <p:stCondLst>
                                            <p:cond delay="0"/>
                                          </p:stCondLst>
                                        </p:cTn>
                                        <p:tgtEl>
                                          <p:spTgt spid="26630"/>
                                        </p:tgtEl>
                                        <p:attrNameLst>
                                          <p:attrName>style.visibility</p:attrName>
                                        </p:attrNameLst>
                                      </p:cBhvr>
                                      <p:to>
                                        <p:strVal val="visible"/>
                                      </p:to>
                                    </p:set>
                                    <p:anim calcmode="lin" valueType="num">
                                      <p:cBhvr additive="base">
                                        <p:cTn id="54" dur="500"/>
                                        <p:tgtEl>
                                          <p:spTgt spid="26630"/>
                                        </p:tgtEl>
                                        <p:attrNameLst>
                                          <p:attrName>ppt_x</p:attrName>
                                        </p:attrNameLst>
                                      </p:cBhvr>
                                      <p:tavLst>
                                        <p:tav tm="0">
                                          <p:val>
                                            <p:strVal val="#ppt_x-#ppt_w*1.125000"/>
                                          </p:val>
                                        </p:tav>
                                        <p:tav tm="100000">
                                          <p:val>
                                            <p:strVal val="#ppt_x"/>
                                          </p:val>
                                        </p:tav>
                                      </p:tavLst>
                                    </p:anim>
                                    <p:animEffect transition="in" filter="wipe(right)">
                                      <p:cBhvr>
                                        <p:cTn id="55" dur="500"/>
                                        <p:tgtEl>
                                          <p:spTgt spid="26630"/>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26631"/>
                                        </p:tgtEl>
                                        <p:attrNameLst>
                                          <p:attrName>style.visibility</p:attrName>
                                        </p:attrNameLst>
                                      </p:cBhvr>
                                      <p:to>
                                        <p:strVal val="visible"/>
                                      </p:to>
                                    </p:set>
                                    <p:anim calcmode="lin" valueType="num">
                                      <p:cBhvr additive="base">
                                        <p:cTn id="58" dur="500"/>
                                        <p:tgtEl>
                                          <p:spTgt spid="26631"/>
                                        </p:tgtEl>
                                        <p:attrNameLst>
                                          <p:attrName>ppt_x</p:attrName>
                                        </p:attrNameLst>
                                      </p:cBhvr>
                                      <p:tavLst>
                                        <p:tav tm="0">
                                          <p:val>
                                            <p:strVal val="#ppt_x-#ppt_w*1.125000"/>
                                          </p:val>
                                        </p:tav>
                                        <p:tav tm="100000">
                                          <p:val>
                                            <p:strVal val="#ppt_x"/>
                                          </p:val>
                                        </p:tav>
                                      </p:tavLst>
                                    </p:anim>
                                    <p:animEffect transition="in" filter="wipe(right)">
                                      <p:cBhvr>
                                        <p:cTn id="59" dur="500"/>
                                        <p:tgtEl>
                                          <p:spTgt spid="26631"/>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26632"/>
                                        </p:tgtEl>
                                        <p:attrNameLst>
                                          <p:attrName>style.visibility</p:attrName>
                                        </p:attrNameLst>
                                      </p:cBhvr>
                                      <p:to>
                                        <p:strVal val="visible"/>
                                      </p:to>
                                    </p:set>
                                    <p:anim calcmode="lin" valueType="num">
                                      <p:cBhvr additive="base">
                                        <p:cTn id="62" dur="500"/>
                                        <p:tgtEl>
                                          <p:spTgt spid="26632"/>
                                        </p:tgtEl>
                                        <p:attrNameLst>
                                          <p:attrName>ppt_x</p:attrName>
                                        </p:attrNameLst>
                                      </p:cBhvr>
                                      <p:tavLst>
                                        <p:tav tm="0">
                                          <p:val>
                                            <p:strVal val="#ppt_x-#ppt_w*1.125000"/>
                                          </p:val>
                                        </p:tav>
                                        <p:tav tm="100000">
                                          <p:val>
                                            <p:strVal val="#ppt_x"/>
                                          </p:val>
                                        </p:tav>
                                      </p:tavLst>
                                    </p:anim>
                                    <p:animEffect transition="in" filter="wipe(right)">
                                      <p:cBhvr>
                                        <p:cTn id="63" dur="500"/>
                                        <p:tgtEl>
                                          <p:spTgt spid="26632"/>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26633"/>
                                        </p:tgtEl>
                                        <p:attrNameLst>
                                          <p:attrName>style.visibility</p:attrName>
                                        </p:attrNameLst>
                                      </p:cBhvr>
                                      <p:to>
                                        <p:strVal val="visible"/>
                                      </p:to>
                                    </p:set>
                                    <p:anim calcmode="lin" valueType="num">
                                      <p:cBhvr additive="base">
                                        <p:cTn id="66" dur="500"/>
                                        <p:tgtEl>
                                          <p:spTgt spid="26633"/>
                                        </p:tgtEl>
                                        <p:attrNameLst>
                                          <p:attrName>ppt_x</p:attrName>
                                        </p:attrNameLst>
                                      </p:cBhvr>
                                      <p:tavLst>
                                        <p:tav tm="0">
                                          <p:val>
                                            <p:strVal val="#ppt_x-#ppt_w*1.125000"/>
                                          </p:val>
                                        </p:tav>
                                        <p:tav tm="100000">
                                          <p:val>
                                            <p:strVal val="#ppt_x"/>
                                          </p:val>
                                        </p:tav>
                                      </p:tavLst>
                                    </p:anim>
                                    <p:animEffect transition="in" filter="wipe(right)">
                                      <p:cBhvr>
                                        <p:cTn id="67" dur="500"/>
                                        <p:tgtEl>
                                          <p:spTgt spid="26633"/>
                                        </p:tgtEl>
                                      </p:cBhvr>
                                    </p:animEffect>
                                  </p:childTnLst>
                                </p:cTn>
                              </p:par>
                              <p:par>
                                <p:cTn id="68" presetID="12" presetClass="entr" presetSubtype="8" fill="hold" grpId="0" nodeType="withEffect">
                                  <p:stCondLst>
                                    <p:cond delay="0"/>
                                  </p:stCondLst>
                                  <p:childTnLst>
                                    <p:set>
                                      <p:cBhvr>
                                        <p:cTn id="69" dur="1" fill="hold">
                                          <p:stCondLst>
                                            <p:cond delay="0"/>
                                          </p:stCondLst>
                                        </p:cTn>
                                        <p:tgtEl>
                                          <p:spTgt spid="26634"/>
                                        </p:tgtEl>
                                        <p:attrNameLst>
                                          <p:attrName>style.visibility</p:attrName>
                                        </p:attrNameLst>
                                      </p:cBhvr>
                                      <p:to>
                                        <p:strVal val="visible"/>
                                      </p:to>
                                    </p:set>
                                    <p:anim calcmode="lin" valueType="num">
                                      <p:cBhvr additive="base">
                                        <p:cTn id="70" dur="500"/>
                                        <p:tgtEl>
                                          <p:spTgt spid="26634"/>
                                        </p:tgtEl>
                                        <p:attrNameLst>
                                          <p:attrName>ppt_x</p:attrName>
                                        </p:attrNameLst>
                                      </p:cBhvr>
                                      <p:tavLst>
                                        <p:tav tm="0">
                                          <p:val>
                                            <p:strVal val="#ppt_x-#ppt_w*1.125000"/>
                                          </p:val>
                                        </p:tav>
                                        <p:tav tm="100000">
                                          <p:val>
                                            <p:strVal val="#ppt_x"/>
                                          </p:val>
                                        </p:tav>
                                      </p:tavLst>
                                    </p:anim>
                                    <p:animEffect transition="in" filter="wipe(right)">
                                      <p:cBhvr>
                                        <p:cTn id="71" dur="500"/>
                                        <p:tgtEl>
                                          <p:spTgt spid="26634"/>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6635"/>
                                        </p:tgtEl>
                                        <p:attrNameLst>
                                          <p:attrName>style.visibility</p:attrName>
                                        </p:attrNameLst>
                                      </p:cBhvr>
                                      <p:to>
                                        <p:strVal val="visible"/>
                                      </p:to>
                                    </p:set>
                                    <p:anim calcmode="lin" valueType="num">
                                      <p:cBhvr additive="base">
                                        <p:cTn id="74" dur="500"/>
                                        <p:tgtEl>
                                          <p:spTgt spid="26635"/>
                                        </p:tgtEl>
                                        <p:attrNameLst>
                                          <p:attrName>ppt_x</p:attrName>
                                        </p:attrNameLst>
                                      </p:cBhvr>
                                      <p:tavLst>
                                        <p:tav tm="0">
                                          <p:val>
                                            <p:strVal val="#ppt_x-#ppt_w*1.125000"/>
                                          </p:val>
                                        </p:tav>
                                        <p:tav tm="100000">
                                          <p:val>
                                            <p:strVal val="#ppt_x"/>
                                          </p:val>
                                        </p:tav>
                                      </p:tavLst>
                                    </p:anim>
                                    <p:animEffect transition="in" filter="wipe(right)">
                                      <p:cBhvr>
                                        <p:cTn id="75" dur="500"/>
                                        <p:tgtEl>
                                          <p:spTgt spid="26635"/>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26636"/>
                                        </p:tgtEl>
                                        <p:attrNameLst>
                                          <p:attrName>style.visibility</p:attrName>
                                        </p:attrNameLst>
                                      </p:cBhvr>
                                      <p:to>
                                        <p:strVal val="visible"/>
                                      </p:to>
                                    </p:set>
                                    <p:anim calcmode="lin" valueType="num">
                                      <p:cBhvr additive="base">
                                        <p:cTn id="78" dur="500"/>
                                        <p:tgtEl>
                                          <p:spTgt spid="26636"/>
                                        </p:tgtEl>
                                        <p:attrNameLst>
                                          <p:attrName>ppt_x</p:attrName>
                                        </p:attrNameLst>
                                      </p:cBhvr>
                                      <p:tavLst>
                                        <p:tav tm="0">
                                          <p:val>
                                            <p:strVal val="#ppt_x-#ppt_w*1.125000"/>
                                          </p:val>
                                        </p:tav>
                                        <p:tav tm="100000">
                                          <p:val>
                                            <p:strVal val="#ppt_x"/>
                                          </p:val>
                                        </p:tav>
                                      </p:tavLst>
                                    </p:anim>
                                    <p:animEffect transition="in" filter="wipe(right)">
                                      <p:cBhvr>
                                        <p:cTn id="79" dur="500"/>
                                        <p:tgtEl>
                                          <p:spTgt spid="26636"/>
                                        </p:tgtEl>
                                      </p:cBhvr>
                                    </p:animEffect>
                                  </p:childTnLst>
                                </p:cTn>
                              </p:par>
                              <p:par>
                                <p:cTn id="80" presetID="12" presetClass="entr" presetSubtype="2" fill="hold" grpId="0" nodeType="withEffect">
                                  <p:stCondLst>
                                    <p:cond delay="0"/>
                                  </p:stCondLst>
                                  <p:childTnLst>
                                    <p:set>
                                      <p:cBhvr>
                                        <p:cTn id="81" dur="1" fill="hold">
                                          <p:stCondLst>
                                            <p:cond delay="0"/>
                                          </p:stCondLst>
                                        </p:cTn>
                                        <p:tgtEl>
                                          <p:spTgt spid="26637"/>
                                        </p:tgtEl>
                                        <p:attrNameLst>
                                          <p:attrName>style.visibility</p:attrName>
                                        </p:attrNameLst>
                                      </p:cBhvr>
                                      <p:to>
                                        <p:strVal val="visible"/>
                                      </p:to>
                                    </p:set>
                                    <p:anim calcmode="lin" valueType="num">
                                      <p:cBhvr additive="base">
                                        <p:cTn id="82" dur="500"/>
                                        <p:tgtEl>
                                          <p:spTgt spid="26637"/>
                                        </p:tgtEl>
                                        <p:attrNameLst>
                                          <p:attrName>ppt_x</p:attrName>
                                        </p:attrNameLst>
                                      </p:cBhvr>
                                      <p:tavLst>
                                        <p:tav tm="0">
                                          <p:val>
                                            <p:strVal val="#ppt_x+#ppt_w*1.125000"/>
                                          </p:val>
                                        </p:tav>
                                        <p:tav tm="100000">
                                          <p:val>
                                            <p:strVal val="#ppt_x"/>
                                          </p:val>
                                        </p:tav>
                                      </p:tavLst>
                                    </p:anim>
                                    <p:animEffect transition="in" filter="wipe(left)">
                                      <p:cBhvr>
                                        <p:cTn id="83" dur="500"/>
                                        <p:tgtEl>
                                          <p:spTgt spid="26637"/>
                                        </p:tgtEl>
                                      </p:cBhvr>
                                    </p:animEffect>
                                  </p:childTnLst>
                                </p:cTn>
                              </p:par>
                              <p:par>
                                <p:cTn id="84" presetID="12" presetClass="entr" presetSubtype="2" fill="hold" grpId="0" nodeType="withEffect">
                                  <p:stCondLst>
                                    <p:cond delay="0"/>
                                  </p:stCondLst>
                                  <p:childTnLst>
                                    <p:set>
                                      <p:cBhvr>
                                        <p:cTn id="85" dur="1" fill="hold">
                                          <p:stCondLst>
                                            <p:cond delay="0"/>
                                          </p:stCondLst>
                                        </p:cTn>
                                        <p:tgtEl>
                                          <p:spTgt spid="26638"/>
                                        </p:tgtEl>
                                        <p:attrNameLst>
                                          <p:attrName>style.visibility</p:attrName>
                                        </p:attrNameLst>
                                      </p:cBhvr>
                                      <p:to>
                                        <p:strVal val="visible"/>
                                      </p:to>
                                    </p:set>
                                    <p:anim calcmode="lin" valueType="num">
                                      <p:cBhvr additive="base">
                                        <p:cTn id="86" dur="500"/>
                                        <p:tgtEl>
                                          <p:spTgt spid="26638"/>
                                        </p:tgtEl>
                                        <p:attrNameLst>
                                          <p:attrName>ppt_x</p:attrName>
                                        </p:attrNameLst>
                                      </p:cBhvr>
                                      <p:tavLst>
                                        <p:tav tm="0">
                                          <p:val>
                                            <p:strVal val="#ppt_x+#ppt_w*1.125000"/>
                                          </p:val>
                                        </p:tav>
                                        <p:tav tm="100000">
                                          <p:val>
                                            <p:strVal val="#ppt_x"/>
                                          </p:val>
                                        </p:tav>
                                      </p:tavLst>
                                    </p:anim>
                                    <p:animEffect transition="in" filter="wipe(left)">
                                      <p:cBhvr>
                                        <p:cTn id="87" dur="500"/>
                                        <p:tgtEl>
                                          <p:spTgt spid="26638"/>
                                        </p:tgtEl>
                                      </p:cBhvr>
                                    </p:animEffect>
                                  </p:childTnLst>
                                </p:cTn>
                              </p:par>
                              <p:par>
                                <p:cTn id="88" presetID="12" presetClass="entr" presetSubtype="2" fill="hold" grpId="0" nodeType="withEffect">
                                  <p:stCondLst>
                                    <p:cond delay="0"/>
                                  </p:stCondLst>
                                  <p:childTnLst>
                                    <p:set>
                                      <p:cBhvr>
                                        <p:cTn id="89" dur="1" fill="hold">
                                          <p:stCondLst>
                                            <p:cond delay="0"/>
                                          </p:stCondLst>
                                        </p:cTn>
                                        <p:tgtEl>
                                          <p:spTgt spid="26639"/>
                                        </p:tgtEl>
                                        <p:attrNameLst>
                                          <p:attrName>style.visibility</p:attrName>
                                        </p:attrNameLst>
                                      </p:cBhvr>
                                      <p:to>
                                        <p:strVal val="visible"/>
                                      </p:to>
                                    </p:set>
                                    <p:anim calcmode="lin" valueType="num">
                                      <p:cBhvr additive="base">
                                        <p:cTn id="90" dur="500"/>
                                        <p:tgtEl>
                                          <p:spTgt spid="26639"/>
                                        </p:tgtEl>
                                        <p:attrNameLst>
                                          <p:attrName>ppt_x</p:attrName>
                                        </p:attrNameLst>
                                      </p:cBhvr>
                                      <p:tavLst>
                                        <p:tav tm="0">
                                          <p:val>
                                            <p:strVal val="#ppt_x+#ppt_w*1.125000"/>
                                          </p:val>
                                        </p:tav>
                                        <p:tav tm="100000">
                                          <p:val>
                                            <p:strVal val="#ppt_x"/>
                                          </p:val>
                                        </p:tav>
                                      </p:tavLst>
                                    </p:anim>
                                    <p:animEffect transition="in" filter="wipe(left)">
                                      <p:cBhvr>
                                        <p:cTn id="91" dur="500"/>
                                        <p:tgtEl>
                                          <p:spTgt spid="26639"/>
                                        </p:tgtEl>
                                      </p:cBhvr>
                                    </p:animEffect>
                                  </p:childTnLst>
                                </p:cTn>
                              </p:par>
                              <p:par>
                                <p:cTn id="92" presetID="12" presetClass="entr" presetSubtype="2" fill="hold" grpId="0" nodeType="withEffect">
                                  <p:stCondLst>
                                    <p:cond delay="0"/>
                                  </p:stCondLst>
                                  <p:childTnLst>
                                    <p:set>
                                      <p:cBhvr>
                                        <p:cTn id="93" dur="1" fill="hold">
                                          <p:stCondLst>
                                            <p:cond delay="0"/>
                                          </p:stCondLst>
                                        </p:cTn>
                                        <p:tgtEl>
                                          <p:spTgt spid="26640"/>
                                        </p:tgtEl>
                                        <p:attrNameLst>
                                          <p:attrName>style.visibility</p:attrName>
                                        </p:attrNameLst>
                                      </p:cBhvr>
                                      <p:to>
                                        <p:strVal val="visible"/>
                                      </p:to>
                                    </p:set>
                                    <p:anim calcmode="lin" valueType="num">
                                      <p:cBhvr additive="base">
                                        <p:cTn id="94" dur="500"/>
                                        <p:tgtEl>
                                          <p:spTgt spid="26640"/>
                                        </p:tgtEl>
                                        <p:attrNameLst>
                                          <p:attrName>ppt_x</p:attrName>
                                        </p:attrNameLst>
                                      </p:cBhvr>
                                      <p:tavLst>
                                        <p:tav tm="0">
                                          <p:val>
                                            <p:strVal val="#ppt_x+#ppt_w*1.125000"/>
                                          </p:val>
                                        </p:tav>
                                        <p:tav tm="100000">
                                          <p:val>
                                            <p:strVal val="#ppt_x"/>
                                          </p:val>
                                        </p:tav>
                                      </p:tavLst>
                                    </p:anim>
                                    <p:animEffect transition="in" filter="wipe(left)">
                                      <p:cBhvr>
                                        <p:cTn id="95" dur="500"/>
                                        <p:tgtEl>
                                          <p:spTgt spid="26640"/>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26641"/>
                                        </p:tgtEl>
                                        <p:attrNameLst>
                                          <p:attrName>style.visibility</p:attrName>
                                        </p:attrNameLst>
                                      </p:cBhvr>
                                      <p:to>
                                        <p:strVal val="visible"/>
                                      </p:to>
                                    </p:set>
                                    <p:anim calcmode="lin" valueType="num">
                                      <p:cBhvr additive="base">
                                        <p:cTn id="98" dur="500"/>
                                        <p:tgtEl>
                                          <p:spTgt spid="26641"/>
                                        </p:tgtEl>
                                        <p:attrNameLst>
                                          <p:attrName>ppt_x</p:attrName>
                                        </p:attrNameLst>
                                      </p:cBhvr>
                                      <p:tavLst>
                                        <p:tav tm="0">
                                          <p:val>
                                            <p:strVal val="#ppt_x+#ppt_w*1.125000"/>
                                          </p:val>
                                        </p:tav>
                                        <p:tav tm="100000">
                                          <p:val>
                                            <p:strVal val="#ppt_x"/>
                                          </p:val>
                                        </p:tav>
                                      </p:tavLst>
                                    </p:anim>
                                    <p:animEffect transition="in" filter="wipe(left)">
                                      <p:cBhvr>
                                        <p:cTn id="99" dur="500"/>
                                        <p:tgtEl>
                                          <p:spTgt spid="26641"/>
                                        </p:tgtEl>
                                      </p:cBhvr>
                                    </p:animEffect>
                                  </p:childTnLst>
                                </p:cTn>
                              </p:par>
                              <p:par>
                                <p:cTn id="100" presetID="12" presetClass="entr" presetSubtype="2" fill="hold" grpId="0" nodeType="withEffect">
                                  <p:stCondLst>
                                    <p:cond delay="0"/>
                                  </p:stCondLst>
                                  <p:childTnLst>
                                    <p:set>
                                      <p:cBhvr>
                                        <p:cTn id="101" dur="1" fill="hold">
                                          <p:stCondLst>
                                            <p:cond delay="0"/>
                                          </p:stCondLst>
                                        </p:cTn>
                                        <p:tgtEl>
                                          <p:spTgt spid="26642"/>
                                        </p:tgtEl>
                                        <p:attrNameLst>
                                          <p:attrName>style.visibility</p:attrName>
                                        </p:attrNameLst>
                                      </p:cBhvr>
                                      <p:to>
                                        <p:strVal val="visible"/>
                                      </p:to>
                                    </p:set>
                                    <p:anim calcmode="lin" valueType="num">
                                      <p:cBhvr additive="base">
                                        <p:cTn id="102" dur="500"/>
                                        <p:tgtEl>
                                          <p:spTgt spid="26642"/>
                                        </p:tgtEl>
                                        <p:attrNameLst>
                                          <p:attrName>ppt_x</p:attrName>
                                        </p:attrNameLst>
                                      </p:cBhvr>
                                      <p:tavLst>
                                        <p:tav tm="0">
                                          <p:val>
                                            <p:strVal val="#ppt_x+#ppt_w*1.125000"/>
                                          </p:val>
                                        </p:tav>
                                        <p:tav tm="100000">
                                          <p:val>
                                            <p:strVal val="#ppt_x"/>
                                          </p:val>
                                        </p:tav>
                                      </p:tavLst>
                                    </p:anim>
                                    <p:animEffect transition="in" filter="wipe(left)">
                                      <p:cBhvr>
                                        <p:cTn id="103" dur="500"/>
                                        <p:tgtEl>
                                          <p:spTgt spid="26642"/>
                                        </p:tgtEl>
                                      </p:cBhvr>
                                    </p:animEffect>
                                  </p:childTnLst>
                                </p:cTn>
                              </p:par>
                              <p:par>
                                <p:cTn id="104" presetID="12" presetClass="entr" presetSubtype="2" fill="hold" grpId="0" nodeType="withEffect">
                                  <p:stCondLst>
                                    <p:cond delay="0"/>
                                  </p:stCondLst>
                                  <p:childTnLst>
                                    <p:set>
                                      <p:cBhvr>
                                        <p:cTn id="105" dur="1" fill="hold">
                                          <p:stCondLst>
                                            <p:cond delay="0"/>
                                          </p:stCondLst>
                                        </p:cTn>
                                        <p:tgtEl>
                                          <p:spTgt spid="26643"/>
                                        </p:tgtEl>
                                        <p:attrNameLst>
                                          <p:attrName>style.visibility</p:attrName>
                                        </p:attrNameLst>
                                      </p:cBhvr>
                                      <p:to>
                                        <p:strVal val="visible"/>
                                      </p:to>
                                    </p:set>
                                    <p:anim calcmode="lin" valueType="num">
                                      <p:cBhvr additive="base">
                                        <p:cTn id="106" dur="500"/>
                                        <p:tgtEl>
                                          <p:spTgt spid="26643"/>
                                        </p:tgtEl>
                                        <p:attrNameLst>
                                          <p:attrName>ppt_x</p:attrName>
                                        </p:attrNameLst>
                                      </p:cBhvr>
                                      <p:tavLst>
                                        <p:tav tm="0">
                                          <p:val>
                                            <p:strVal val="#ppt_x+#ppt_w*1.125000"/>
                                          </p:val>
                                        </p:tav>
                                        <p:tav tm="100000">
                                          <p:val>
                                            <p:strVal val="#ppt_x"/>
                                          </p:val>
                                        </p:tav>
                                      </p:tavLst>
                                    </p:anim>
                                    <p:animEffect transition="in" filter="wipe(left)">
                                      <p:cBhvr>
                                        <p:cTn id="107" dur="500"/>
                                        <p:tgtEl>
                                          <p:spTgt spid="26643"/>
                                        </p:tgtEl>
                                      </p:cBhvr>
                                    </p:animEffect>
                                  </p:childTnLst>
                                </p:cTn>
                              </p:par>
                              <p:par>
                                <p:cTn id="108" presetID="12" presetClass="entr" presetSubtype="1" fill="hold" grpId="0" nodeType="withEffect">
                                  <p:stCondLst>
                                    <p:cond delay="0"/>
                                  </p:stCondLst>
                                  <p:childTnLst>
                                    <p:set>
                                      <p:cBhvr>
                                        <p:cTn id="109" dur="1" fill="hold">
                                          <p:stCondLst>
                                            <p:cond delay="0"/>
                                          </p:stCondLst>
                                        </p:cTn>
                                        <p:tgtEl>
                                          <p:spTgt spid="26644"/>
                                        </p:tgtEl>
                                        <p:attrNameLst>
                                          <p:attrName>style.visibility</p:attrName>
                                        </p:attrNameLst>
                                      </p:cBhvr>
                                      <p:to>
                                        <p:strVal val="visible"/>
                                      </p:to>
                                    </p:set>
                                    <p:anim calcmode="lin" valueType="num">
                                      <p:cBhvr additive="base">
                                        <p:cTn id="110" dur="500"/>
                                        <p:tgtEl>
                                          <p:spTgt spid="26644"/>
                                        </p:tgtEl>
                                        <p:attrNameLst>
                                          <p:attrName>ppt_y</p:attrName>
                                        </p:attrNameLst>
                                      </p:cBhvr>
                                      <p:tavLst>
                                        <p:tav tm="0">
                                          <p:val>
                                            <p:strVal val="#ppt_y-#ppt_h*1.125000"/>
                                          </p:val>
                                        </p:tav>
                                        <p:tav tm="100000">
                                          <p:val>
                                            <p:strVal val="#ppt_y"/>
                                          </p:val>
                                        </p:tav>
                                      </p:tavLst>
                                    </p:anim>
                                    <p:animEffect transition="in" filter="wipe(down)">
                                      <p:cBhvr>
                                        <p:cTn id="111" dur="500"/>
                                        <p:tgtEl>
                                          <p:spTgt spid="26644"/>
                                        </p:tgtEl>
                                      </p:cBhvr>
                                    </p:animEffect>
                                  </p:childTnLst>
                                </p:cTn>
                              </p:par>
                            </p:childTnLst>
                          </p:cTn>
                        </p:par>
                        <p:par>
                          <p:cTn id="112" fill="hold">
                            <p:stCondLst>
                              <p:cond delay="4299"/>
                            </p:stCondLst>
                            <p:childTnLst>
                              <p:par>
                                <p:cTn id="113" presetID="22" presetClass="entr" presetSubtype="8" fill="hold" grpId="0" nodeType="afterEffect">
                                  <p:stCondLst>
                                    <p:cond delay="0"/>
                                  </p:stCondLst>
                                  <p:childTnLst>
                                    <p:set>
                                      <p:cBhvr>
                                        <p:cTn id="114" dur="1" fill="hold">
                                          <p:stCondLst>
                                            <p:cond delay="0"/>
                                          </p:stCondLst>
                                        </p:cTn>
                                        <p:tgtEl>
                                          <p:spTgt spid="26652"/>
                                        </p:tgtEl>
                                        <p:attrNameLst>
                                          <p:attrName>style.visibility</p:attrName>
                                        </p:attrNameLst>
                                      </p:cBhvr>
                                      <p:to>
                                        <p:strVal val="visible"/>
                                      </p:to>
                                    </p:set>
                                    <p:animEffect transition="in" filter="wipe(left)">
                                      <p:cBhvr>
                                        <p:cTn id="115" dur="500"/>
                                        <p:tgtEl>
                                          <p:spTgt spid="26652"/>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26660"/>
                                        </p:tgtEl>
                                        <p:attrNameLst>
                                          <p:attrName>style.visibility</p:attrName>
                                        </p:attrNameLst>
                                      </p:cBhvr>
                                      <p:to>
                                        <p:strVal val="visible"/>
                                      </p:to>
                                    </p:set>
                                    <p:animEffect transition="in" filter="wipe(left)">
                                      <p:cBhvr>
                                        <p:cTn id="118" dur="500"/>
                                        <p:tgtEl>
                                          <p:spTgt spid="26660"/>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26661"/>
                                        </p:tgtEl>
                                        <p:attrNameLst>
                                          <p:attrName>style.visibility</p:attrName>
                                        </p:attrNameLst>
                                      </p:cBhvr>
                                      <p:to>
                                        <p:strVal val="visible"/>
                                      </p:to>
                                    </p:set>
                                    <p:animEffect transition="in" filter="wipe(left)">
                                      <p:cBhvr>
                                        <p:cTn id="121" dur="500"/>
                                        <p:tgtEl>
                                          <p:spTgt spid="26661"/>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26662"/>
                                        </p:tgtEl>
                                        <p:attrNameLst>
                                          <p:attrName>style.visibility</p:attrName>
                                        </p:attrNameLst>
                                      </p:cBhvr>
                                      <p:to>
                                        <p:strVal val="visible"/>
                                      </p:to>
                                    </p:set>
                                    <p:animEffect transition="in" filter="wipe(left)">
                                      <p:cBhvr>
                                        <p:cTn id="124" dur="500"/>
                                        <p:tgtEl>
                                          <p:spTgt spid="26662"/>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26663"/>
                                        </p:tgtEl>
                                        <p:attrNameLst>
                                          <p:attrName>style.visibility</p:attrName>
                                        </p:attrNameLst>
                                      </p:cBhvr>
                                      <p:to>
                                        <p:strVal val="visible"/>
                                      </p:to>
                                    </p:set>
                                    <p:animEffect transition="in" filter="wipe(left)">
                                      <p:cBhvr>
                                        <p:cTn id="127" dur="500"/>
                                        <p:tgtEl>
                                          <p:spTgt spid="26663"/>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26664"/>
                                        </p:tgtEl>
                                        <p:attrNameLst>
                                          <p:attrName>style.visibility</p:attrName>
                                        </p:attrNameLst>
                                      </p:cBhvr>
                                      <p:to>
                                        <p:strVal val="visible"/>
                                      </p:to>
                                    </p:set>
                                    <p:animEffect transition="in" filter="wipe(left)">
                                      <p:cBhvr>
                                        <p:cTn id="130" dur="500"/>
                                        <p:tgtEl>
                                          <p:spTgt spid="26664"/>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26665"/>
                                        </p:tgtEl>
                                        <p:attrNameLst>
                                          <p:attrName>style.visibility</p:attrName>
                                        </p:attrNameLst>
                                      </p:cBhvr>
                                      <p:to>
                                        <p:strVal val="visible"/>
                                      </p:to>
                                    </p:set>
                                    <p:animEffect transition="in" filter="wipe(left)">
                                      <p:cBhvr>
                                        <p:cTn id="133" dur="500"/>
                                        <p:tgtEl>
                                          <p:spTgt spid="26665"/>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26651"/>
                                        </p:tgtEl>
                                        <p:attrNameLst>
                                          <p:attrName>style.visibility</p:attrName>
                                        </p:attrNameLst>
                                      </p:cBhvr>
                                      <p:to>
                                        <p:strVal val="visible"/>
                                      </p:to>
                                    </p:set>
                                    <p:animEffect transition="in" filter="wipe(right)">
                                      <p:cBhvr>
                                        <p:cTn id="136" dur="500"/>
                                        <p:tgtEl>
                                          <p:spTgt spid="26651"/>
                                        </p:tgtEl>
                                      </p:cBhvr>
                                    </p:animEffect>
                                  </p:childTnLst>
                                </p:cTn>
                              </p:par>
                              <p:par>
                                <p:cTn id="137" presetID="22" presetClass="entr" presetSubtype="2" fill="hold" grpId="0" nodeType="withEffect">
                                  <p:stCondLst>
                                    <p:cond delay="0"/>
                                  </p:stCondLst>
                                  <p:childTnLst>
                                    <p:set>
                                      <p:cBhvr>
                                        <p:cTn id="138" dur="1" fill="hold">
                                          <p:stCondLst>
                                            <p:cond delay="0"/>
                                          </p:stCondLst>
                                        </p:cTn>
                                        <p:tgtEl>
                                          <p:spTgt spid="26653"/>
                                        </p:tgtEl>
                                        <p:attrNameLst>
                                          <p:attrName>style.visibility</p:attrName>
                                        </p:attrNameLst>
                                      </p:cBhvr>
                                      <p:to>
                                        <p:strVal val="visible"/>
                                      </p:to>
                                    </p:set>
                                    <p:animEffect transition="in" filter="wipe(right)">
                                      <p:cBhvr>
                                        <p:cTn id="139" dur="500"/>
                                        <p:tgtEl>
                                          <p:spTgt spid="26653"/>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26654"/>
                                        </p:tgtEl>
                                        <p:attrNameLst>
                                          <p:attrName>style.visibility</p:attrName>
                                        </p:attrNameLst>
                                      </p:cBhvr>
                                      <p:to>
                                        <p:strVal val="visible"/>
                                      </p:to>
                                    </p:set>
                                    <p:animEffect transition="in" filter="wipe(right)">
                                      <p:cBhvr>
                                        <p:cTn id="142" dur="500"/>
                                        <p:tgtEl>
                                          <p:spTgt spid="26654"/>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26655"/>
                                        </p:tgtEl>
                                        <p:attrNameLst>
                                          <p:attrName>style.visibility</p:attrName>
                                        </p:attrNameLst>
                                      </p:cBhvr>
                                      <p:to>
                                        <p:strVal val="visible"/>
                                      </p:to>
                                    </p:set>
                                    <p:animEffect transition="in" filter="wipe(right)">
                                      <p:cBhvr>
                                        <p:cTn id="145" dur="500"/>
                                        <p:tgtEl>
                                          <p:spTgt spid="26655"/>
                                        </p:tgtEl>
                                      </p:cBhvr>
                                    </p:animEffect>
                                  </p:childTnLst>
                                </p:cTn>
                              </p:par>
                              <p:par>
                                <p:cTn id="146" presetID="22" presetClass="entr" presetSubtype="2" fill="hold" grpId="0" nodeType="withEffect">
                                  <p:stCondLst>
                                    <p:cond delay="0"/>
                                  </p:stCondLst>
                                  <p:childTnLst>
                                    <p:set>
                                      <p:cBhvr>
                                        <p:cTn id="147" dur="1" fill="hold">
                                          <p:stCondLst>
                                            <p:cond delay="0"/>
                                          </p:stCondLst>
                                        </p:cTn>
                                        <p:tgtEl>
                                          <p:spTgt spid="26656"/>
                                        </p:tgtEl>
                                        <p:attrNameLst>
                                          <p:attrName>style.visibility</p:attrName>
                                        </p:attrNameLst>
                                      </p:cBhvr>
                                      <p:to>
                                        <p:strVal val="visible"/>
                                      </p:to>
                                    </p:set>
                                    <p:animEffect transition="in" filter="wipe(right)">
                                      <p:cBhvr>
                                        <p:cTn id="148" dur="500"/>
                                        <p:tgtEl>
                                          <p:spTgt spid="26656"/>
                                        </p:tgtEl>
                                      </p:cBhvr>
                                    </p:animEffect>
                                  </p:childTnLst>
                                </p:cTn>
                              </p:par>
                              <p:par>
                                <p:cTn id="149" presetID="22" presetClass="entr" presetSubtype="2" fill="hold" grpId="0" nodeType="withEffect">
                                  <p:stCondLst>
                                    <p:cond delay="0"/>
                                  </p:stCondLst>
                                  <p:childTnLst>
                                    <p:set>
                                      <p:cBhvr>
                                        <p:cTn id="150" dur="1" fill="hold">
                                          <p:stCondLst>
                                            <p:cond delay="0"/>
                                          </p:stCondLst>
                                        </p:cTn>
                                        <p:tgtEl>
                                          <p:spTgt spid="26657"/>
                                        </p:tgtEl>
                                        <p:attrNameLst>
                                          <p:attrName>style.visibility</p:attrName>
                                        </p:attrNameLst>
                                      </p:cBhvr>
                                      <p:to>
                                        <p:strVal val="visible"/>
                                      </p:to>
                                    </p:set>
                                    <p:animEffect transition="in" filter="wipe(right)">
                                      <p:cBhvr>
                                        <p:cTn id="151" dur="500"/>
                                        <p:tgtEl>
                                          <p:spTgt spid="26657"/>
                                        </p:tgtEl>
                                      </p:cBhvr>
                                    </p:animEffect>
                                  </p:childTnLst>
                                </p:cTn>
                              </p:par>
                              <p:par>
                                <p:cTn id="152" presetID="22" presetClass="entr" presetSubtype="2" fill="hold" grpId="0" nodeType="withEffect">
                                  <p:stCondLst>
                                    <p:cond delay="0"/>
                                  </p:stCondLst>
                                  <p:childTnLst>
                                    <p:set>
                                      <p:cBhvr>
                                        <p:cTn id="153" dur="1" fill="hold">
                                          <p:stCondLst>
                                            <p:cond delay="0"/>
                                          </p:stCondLst>
                                        </p:cTn>
                                        <p:tgtEl>
                                          <p:spTgt spid="26658"/>
                                        </p:tgtEl>
                                        <p:attrNameLst>
                                          <p:attrName>style.visibility</p:attrName>
                                        </p:attrNameLst>
                                      </p:cBhvr>
                                      <p:to>
                                        <p:strVal val="visible"/>
                                      </p:to>
                                    </p:set>
                                    <p:animEffect transition="in" filter="wipe(right)">
                                      <p:cBhvr>
                                        <p:cTn id="154" dur="500"/>
                                        <p:tgtEl>
                                          <p:spTgt spid="26658"/>
                                        </p:tgtEl>
                                      </p:cBhvr>
                                    </p:animEffect>
                                  </p:childTnLst>
                                </p:cTn>
                              </p:par>
                              <p:par>
                                <p:cTn id="155" presetID="22" presetClass="entr" presetSubtype="1" fill="hold" grpId="0" nodeType="withEffect">
                                  <p:stCondLst>
                                    <p:cond delay="0"/>
                                  </p:stCondLst>
                                  <p:childTnLst>
                                    <p:set>
                                      <p:cBhvr>
                                        <p:cTn id="156" dur="1" fill="hold">
                                          <p:stCondLst>
                                            <p:cond delay="0"/>
                                          </p:stCondLst>
                                        </p:cTn>
                                        <p:tgtEl>
                                          <p:spTgt spid="26659"/>
                                        </p:tgtEl>
                                        <p:attrNameLst>
                                          <p:attrName>style.visibility</p:attrName>
                                        </p:attrNameLst>
                                      </p:cBhvr>
                                      <p:to>
                                        <p:strVal val="visible"/>
                                      </p:to>
                                    </p:set>
                                    <p:animEffect transition="in" filter="wipe(up)">
                                      <p:cBhvr>
                                        <p:cTn id="157" dur="500"/>
                                        <p:tgtEl>
                                          <p:spTgt spid="26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7" grpId="0" animBg="1"/>
      <p:bldP spid="26628" grpId="0" autoUpdateAnimBg="0"/>
      <p:bldP spid="26629" grpId="0" animBg="1"/>
      <p:bldP spid="26630" grpId="0" animBg="1"/>
      <p:bldP spid="26631" grpId="0" animBg="1"/>
      <p:bldP spid="26632" grpId="0" animBg="1"/>
      <p:bldP spid="26633" grpId="0" animBg="1"/>
      <p:bldP spid="26634" grpId="0" animBg="1"/>
      <p:bldP spid="26635" grpId="0" animBg="1"/>
      <p:bldP spid="26636" grpId="0" animBg="1"/>
      <p:bldP spid="26637" grpId="0" animBg="1"/>
      <p:bldP spid="26638" grpId="0" animBg="1"/>
      <p:bldP spid="26639" grpId="0" animBg="1"/>
      <p:bldP spid="26640" grpId="0" animBg="1"/>
      <p:bldP spid="26641" grpId="0" animBg="1"/>
      <p:bldP spid="26642" grpId="0" animBg="1"/>
      <p:bldP spid="26643" grpId="0" animBg="1"/>
      <p:bldP spid="26644" grpId="0" animBg="1"/>
      <p:bldP spid="26645" grpId="0" autoUpdateAnimBg="0"/>
      <p:bldP spid="26651" grpId="0" autoUpdateAnimBg="0"/>
      <p:bldP spid="26652" grpId="0" autoUpdateAnimBg="0"/>
      <p:bldP spid="26653" grpId="0" autoUpdateAnimBg="0"/>
      <p:bldP spid="26654" grpId="0" autoUpdateAnimBg="0"/>
      <p:bldP spid="26655" grpId="0" autoUpdateAnimBg="0"/>
      <p:bldP spid="26656" grpId="0" autoUpdateAnimBg="0"/>
      <p:bldP spid="26657" grpId="0" autoUpdateAnimBg="0"/>
      <p:bldP spid="26658" grpId="0" autoUpdateAnimBg="0"/>
      <p:bldP spid="26659" grpId="0" autoUpdateAnimBg="0"/>
      <p:bldP spid="26660" grpId="0" autoUpdateAnimBg="0"/>
      <p:bldP spid="26661" grpId="0" autoUpdateAnimBg="0"/>
      <p:bldP spid="26662" grpId="0" autoUpdateAnimBg="0"/>
      <p:bldP spid="26663" grpId="0" autoUpdateAnimBg="0"/>
      <p:bldP spid="26664" grpId="0" autoUpdateAnimBg="0"/>
      <p:bldP spid="2666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1"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27652"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3.1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27653" name="Oval 46"/>
          <p:cNvSpPr>
            <a:spLocks noChangeArrowheads="1"/>
          </p:cNvSpPr>
          <p:nvPr/>
        </p:nvSpPr>
        <p:spPr bwMode="auto">
          <a:xfrm>
            <a:off x="3865563" y="1652588"/>
            <a:ext cx="4311650" cy="4318000"/>
          </a:xfrm>
          <a:prstGeom prst="ellipse">
            <a:avLst/>
          </a:prstGeom>
          <a:noFill/>
          <a:ln w="12700">
            <a:solidFill>
              <a:srgbClr val="2E2C2C"/>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54" name="Freeform 54"/>
          <p:cNvSpPr>
            <a:spLocks noEditPoints="1"/>
          </p:cNvSpPr>
          <p:nvPr/>
        </p:nvSpPr>
        <p:spPr bwMode="auto">
          <a:xfrm>
            <a:off x="5707063" y="3024188"/>
            <a:ext cx="733425" cy="677862"/>
          </a:xfrm>
          <a:custGeom>
            <a:avLst/>
            <a:gdLst>
              <a:gd name="T0" fmla="*/ 0 w 897"/>
              <a:gd name="T1" fmla="*/ 328287994 h 829"/>
              <a:gd name="T2" fmla="*/ 230646218 w 897"/>
              <a:gd name="T3" fmla="*/ 554278518 h 829"/>
              <a:gd name="T4" fmla="*/ 403797477 w 897"/>
              <a:gd name="T5" fmla="*/ 524190930 h 829"/>
              <a:gd name="T6" fmla="*/ 364353602 w 897"/>
              <a:gd name="T7" fmla="*/ 244711453 h 829"/>
              <a:gd name="T8" fmla="*/ 355662884 w 897"/>
              <a:gd name="T9" fmla="*/ 515498924 h 829"/>
              <a:gd name="T10" fmla="*/ 235325584 w 897"/>
              <a:gd name="T11" fmla="*/ 464684622 h 829"/>
              <a:gd name="T12" fmla="*/ 203235583 w 897"/>
              <a:gd name="T13" fmla="*/ 323607557 h 829"/>
              <a:gd name="T14" fmla="*/ 41449551 w 897"/>
              <a:gd name="T15" fmla="*/ 318927121 h 829"/>
              <a:gd name="T16" fmla="*/ 46128917 w 897"/>
              <a:gd name="T17" fmla="*/ 101628603 h 829"/>
              <a:gd name="T18" fmla="*/ 235325584 w 897"/>
              <a:gd name="T19" fmla="*/ 57500523 h 829"/>
              <a:gd name="T20" fmla="*/ 0 w 897"/>
              <a:gd name="T21" fmla="*/ 96948984 h 829"/>
              <a:gd name="T22" fmla="*/ 336943785 w 897"/>
              <a:gd name="T23" fmla="*/ 114332179 h 829"/>
              <a:gd name="T24" fmla="*/ 316887023 w 897"/>
              <a:gd name="T25" fmla="*/ 90930813 h 829"/>
              <a:gd name="T26" fmla="*/ 332932433 w 897"/>
              <a:gd name="T27" fmla="*/ 77559187 h 829"/>
              <a:gd name="T28" fmla="*/ 374381983 w 897"/>
              <a:gd name="T29" fmla="*/ 77559187 h 829"/>
              <a:gd name="T30" fmla="*/ 391095406 w 897"/>
              <a:gd name="T31" fmla="*/ 90930813 h 829"/>
              <a:gd name="T32" fmla="*/ 370370631 w 897"/>
              <a:gd name="T33" fmla="*/ 114332179 h 829"/>
              <a:gd name="T34" fmla="*/ 391095406 w 897"/>
              <a:gd name="T35" fmla="*/ 137733545 h 829"/>
              <a:gd name="T36" fmla="*/ 374381983 w 897"/>
              <a:gd name="T37" fmla="*/ 151774855 h 829"/>
              <a:gd name="T38" fmla="*/ 332932433 w 897"/>
              <a:gd name="T39" fmla="*/ 151774855 h 829"/>
              <a:gd name="T40" fmla="*/ 316887023 w 897"/>
              <a:gd name="T41" fmla="*/ 137733545 h 829"/>
              <a:gd name="T42" fmla="*/ 488701437 w 897"/>
              <a:gd name="T43" fmla="*/ 207937644 h 829"/>
              <a:gd name="T44" fmla="*/ 591656482 w 897"/>
              <a:gd name="T45" fmla="*/ 340322702 h 829"/>
              <a:gd name="T46" fmla="*/ 550206932 w 897"/>
              <a:gd name="T47" fmla="*/ 352358228 h 829"/>
              <a:gd name="T48" fmla="*/ 488701437 w 897"/>
              <a:gd name="T49" fmla="*/ 207937644 h 829"/>
              <a:gd name="T50" fmla="*/ 427195942 w 897"/>
              <a:gd name="T51" fmla="*/ 40785378 h 829"/>
              <a:gd name="T52" fmla="*/ 472656845 w 897"/>
              <a:gd name="T53" fmla="*/ 207269594 h 829"/>
              <a:gd name="T54" fmla="*/ 451932070 w 897"/>
              <a:gd name="T55" fmla="*/ 233345612 h 829"/>
              <a:gd name="T56" fmla="*/ 413825040 w 897"/>
              <a:gd name="T57" fmla="*/ 199914505 h 829"/>
              <a:gd name="T58" fmla="*/ 280117656 w 897"/>
              <a:gd name="T59" fmla="*/ 40785378 h 829"/>
              <a:gd name="T60" fmla="*/ 403128646 w 897"/>
              <a:gd name="T61" fmla="*/ 64855612 h 829"/>
              <a:gd name="T62" fmla="*/ 304184953 w 897"/>
              <a:gd name="T63" fmla="*/ 163809563 h 829"/>
              <a:gd name="T64" fmla="*/ 191870358 w 897"/>
              <a:gd name="T65" fmla="*/ 482737502 h 829"/>
              <a:gd name="T66" fmla="*/ 73539552 w 897"/>
              <a:gd name="T67" fmla="*/ 362387151 h 829"/>
              <a:gd name="T68" fmla="*/ 191870358 w 897"/>
              <a:gd name="T69" fmla="*/ 482737502 h 829"/>
              <a:gd name="T70" fmla="*/ 69528199 w 897"/>
              <a:gd name="T71" fmla="*/ 157123342 h 829"/>
              <a:gd name="T72" fmla="*/ 235325584 w 897"/>
              <a:gd name="T73" fmla="*/ 166484215 h 829"/>
              <a:gd name="T74" fmla="*/ 149752793 w 897"/>
              <a:gd name="T75" fmla="*/ 133721976 h 829"/>
              <a:gd name="T76" fmla="*/ 69528199 w 897"/>
              <a:gd name="T77" fmla="*/ 254072326 h 829"/>
              <a:gd name="T78" fmla="*/ 76213242 w 897"/>
              <a:gd name="T79" fmla="*/ 282154129 h 829"/>
              <a:gd name="T80" fmla="*/ 238000092 w 897"/>
              <a:gd name="T81" fmla="*/ 252066542 h 829"/>
              <a:gd name="T82" fmla="*/ 69528199 w 897"/>
              <a:gd name="T83" fmla="*/ 254072326 h 829"/>
              <a:gd name="T84" fmla="*/ 69528199 w 897"/>
              <a:gd name="T85" fmla="*/ 214623865 h 829"/>
              <a:gd name="T86" fmla="*/ 238000092 w 897"/>
              <a:gd name="T87" fmla="*/ 223984739 h 829"/>
              <a:gd name="T88" fmla="*/ 246690810 w 897"/>
              <a:gd name="T89" fmla="*/ 207937644 h 829"/>
              <a:gd name="T90" fmla="*/ 147747117 w 897"/>
              <a:gd name="T91" fmla="*/ 193897151 h 829"/>
              <a:gd name="T92" fmla="*/ 69528199 w 897"/>
              <a:gd name="T93" fmla="*/ 205931859 h 8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7" h="829">
                <a:moveTo>
                  <a:pt x="0" y="145"/>
                </a:moveTo>
                <a:cubicBezTo>
                  <a:pt x="0" y="260"/>
                  <a:pt x="0" y="375"/>
                  <a:pt x="0" y="491"/>
                </a:cubicBezTo>
                <a:cubicBezTo>
                  <a:pt x="0" y="499"/>
                  <a:pt x="151" y="644"/>
                  <a:pt x="170" y="663"/>
                </a:cubicBezTo>
                <a:cubicBezTo>
                  <a:pt x="190" y="682"/>
                  <a:pt x="333" y="829"/>
                  <a:pt x="345" y="829"/>
                </a:cubicBezTo>
                <a:cubicBezTo>
                  <a:pt x="414" y="829"/>
                  <a:pt x="483" y="829"/>
                  <a:pt x="552" y="829"/>
                </a:cubicBezTo>
                <a:cubicBezTo>
                  <a:pt x="582" y="829"/>
                  <a:pt x="592" y="802"/>
                  <a:pt x="604" y="784"/>
                </a:cubicBezTo>
                <a:cubicBezTo>
                  <a:pt x="604" y="642"/>
                  <a:pt x="604" y="499"/>
                  <a:pt x="604" y="356"/>
                </a:cubicBezTo>
                <a:cubicBezTo>
                  <a:pt x="591" y="361"/>
                  <a:pt x="553" y="345"/>
                  <a:pt x="545" y="366"/>
                </a:cubicBezTo>
                <a:cubicBezTo>
                  <a:pt x="541" y="376"/>
                  <a:pt x="545" y="537"/>
                  <a:pt x="545" y="570"/>
                </a:cubicBezTo>
                <a:cubicBezTo>
                  <a:pt x="545" y="603"/>
                  <a:pt x="555" y="771"/>
                  <a:pt x="532" y="771"/>
                </a:cubicBezTo>
                <a:cubicBezTo>
                  <a:pt x="475" y="771"/>
                  <a:pt x="419" y="771"/>
                  <a:pt x="362" y="771"/>
                </a:cubicBezTo>
                <a:cubicBezTo>
                  <a:pt x="345" y="771"/>
                  <a:pt x="352" y="713"/>
                  <a:pt x="352" y="695"/>
                </a:cubicBezTo>
                <a:cubicBezTo>
                  <a:pt x="352" y="666"/>
                  <a:pt x="352" y="637"/>
                  <a:pt x="352" y="608"/>
                </a:cubicBezTo>
                <a:cubicBezTo>
                  <a:pt x="352" y="529"/>
                  <a:pt x="353" y="516"/>
                  <a:pt x="304" y="484"/>
                </a:cubicBezTo>
                <a:cubicBezTo>
                  <a:pt x="281" y="484"/>
                  <a:pt x="282" y="477"/>
                  <a:pt x="262" y="477"/>
                </a:cubicBezTo>
                <a:cubicBezTo>
                  <a:pt x="196" y="477"/>
                  <a:pt x="129" y="477"/>
                  <a:pt x="62" y="477"/>
                </a:cubicBezTo>
                <a:cubicBezTo>
                  <a:pt x="62" y="373"/>
                  <a:pt x="62" y="269"/>
                  <a:pt x="62" y="166"/>
                </a:cubicBezTo>
                <a:cubicBezTo>
                  <a:pt x="62" y="158"/>
                  <a:pt x="65" y="158"/>
                  <a:pt x="69" y="152"/>
                </a:cubicBezTo>
                <a:cubicBezTo>
                  <a:pt x="145" y="152"/>
                  <a:pt x="221" y="152"/>
                  <a:pt x="297" y="152"/>
                </a:cubicBezTo>
                <a:cubicBezTo>
                  <a:pt x="312" y="142"/>
                  <a:pt x="352" y="108"/>
                  <a:pt x="352" y="86"/>
                </a:cubicBezTo>
                <a:cubicBezTo>
                  <a:pt x="257" y="86"/>
                  <a:pt x="161" y="86"/>
                  <a:pt x="66" y="86"/>
                </a:cubicBezTo>
                <a:cubicBezTo>
                  <a:pt x="39" y="86"/>
                  <a:pt x="0" y="123"/>
                  <a:pt x="0" y="145"/>
                </a:cubicBezTo>
                <a:close/>
                <a:moveTo>
                  <a:pt x="474" y="202"/>
                </a:moveTo>
                <a:lnTo>
                  <a:pt x="504" y="171"/>
                </a:lnTo>
                <a:lnTo>
                  <a:pt x="474" y="140"/>
                </a:lnTo>
                <a:cubicBezTo>
                  <a:pt x="472" y="139"/>
                  <a:pt x="472" y="137"/>
                  <a:pt x="474" y="136"/>
                </a:cubicBezTo>
                <a:lnTo>
                  <a:pt x="494" y="116"/>
                </a:lnTo>
                <a:cubicBezTo>
                  <a:pt x="495" y="114"/>
                  <a:pt x="497" y="114"/>
                  <a:pt x="498" y="116"/>
                </a:cubicBezTo>
                <a:lnTo>
                  <a:pt x="529" y="147"/>
                </a:lnTo>
                <a:lnTo>
                  <a:pt x="560" y="116"/>
                </a:lnTo>
                <a:cubicBezTo>
                  <a:pt x="561" y="114"/>
                  <a:pt x="563" y="114"/>
                  <a:pt x="564" y="116"/>
                </a:cubicBezTo>
                <a:lnTo>
                  <a:pt x="585" y="136"/>
                </a:lnTo>
                <a:cubicBezTo>
                  <a:pt x="586" y="137"/>
                  <a:pt x="586" y="139"/>
                  <a:pt x="585" y="140"/>
                </a:cubicBezTo>
                <a:lnTo>
                  <a:pt x="554" y="171"/>
                </a:lnTo>
                <a:lnTo>
                  <a:pt x="585" y="202"/>
                </a:lnTo>
                <a:cubicBezTo>
                  <a:pt x="586" y="203"/>
                  <a:pt x="586" y="205"/>
                  <a:pt x="585" y="206"/>
                </a:cubicBezTo>
                <a:lnTo>
                  <a:pt x="564" y="227"/>
                </a:lnTo>
                <a:cubicBezTo>
                  <a:pt x="563" y="228"/>
                  <a:pt x="561" y="228"/>
                  <a:pt x="560" y="227"/>
                </a:cubicBezTo>
                <a:lnTo>
                  <a:pt x="529" y="196"/>
                </a:lnTo>
                <a:lnTo>
                  <a:pt x="498" y="227"/>
                </a:lnTo>
                <a:cubicBezTo>
                  <a:pt x="497" y="228"/>
                  <a:pt x="495" y="228"/>
                  <a:pt x="494" y="227"/>
                </a:cubicBezTo>
                <a:lnTo>
                  <a:pt x="474" y="206"/>
                </a:lnTo>
                <a:cubicBezTo>
                  <a:pt x="472" y="205"/>
                  <a:pt x="472" y="203"/>
                  <a:pt x="474" y="202"/>
                </a:cubicBezTo>
                <a:close/>
                <a:moveTo>
                  <a:pt x="731" y="311"/>
                </a:moveTo>
                <a:lnTo>
                  <a:pt x="885" y="465"/>
                </a:lnTo>
                <a:cubicBezTo>
                  <a:pt x="897" y="477"/>
                  <a:pt x="897" y="497"/>
                  <a:pt x="885" y="509"/>
                </a:cubicBezTo>
                <a:lnTo>
                  <a:pt x="867" y="527"/>
                </a:lnTo>
                <a:cubicBezTo>
                  <a:pt x="855" y="539"/>
                  <a:pt x="835" y="539"/>
                  <a:pt x="823" y="527"/>
                </a:cubicBezTo>
                <a:lnTo>
                  <a:pt x="669" y="373"/>
                </a:lnTo>
                <a:lnTo>
                  <a:pt x="731" y="311"/>
                </a:lnTo>
                <a:close/>
                <a:moveTo>
                  <a:pt x="419" y="61"/>
                </a:moveTo>
                <a:cubicBezTo>
                  <a:pt x="480" y="0"/>
                  <a:pt x="578" y="0"/>
                  <a:pt x="639" y="61"/>
                </a:cubicBezTo>
                <a:cubicBezTo>
                  <a:pt x="694" y="115"/>
                  <a:pt x="700" y="200"/>
                  <a:pt x="657" y="261"/>
                </a:cubicBezTo>
                <a:lnTo>
                  <a:pt x="707" y="310"/>
                </a:lnTo>
                <a:cubicBezTo>
                  <a:pt x="709" y="313"/>
                  <a:pt x="709" y="316"/>
                  <a:pt x="707" y="318"/>
                </a:cubicBezTo>
                <a:lnTo>
                  <a:pt x="676" y="349"/>
                </a:lnTo>
                <a:cubicBezTo>
                  <a:pt x="674" y="351"/>
                  <a:pt x="670" y="351"/>
                  <a:pt x="668" y="349"/>
                </a:cubicBezTo>
                <a:lnTo>
                  <a:pt x="619" y="299"/>
                </a:lnTo>
                <a:cubicBezTo>
                  <a:pt x="558" y="342"/>
                  <a:pt x="473" y="336"/>
                  <a:pt x="419" y="282"/>
                </a:cubicBezTo>
                <a:cubicBezTo>
                  <a:pt x="358" y="221"/>
                  <a:pt x="358" y="122"/>
                  <a:pt x="419" y="61"/>
                </a:cubicBezTo>
                <a:close/>
                <a:moveTo>
                  <a:pt x="455" y="97"/>
                </a:moveTo>
                <a:cubicBezTo>
                  <a:pt x="496" y="57"/>
                  <a:pt x="562" y="57"/>
                  <a:pt x="603" y="97"/>
                </a:cubicBezTo>
                <a:cubicBezTo>
                  <a:pt x="644" y="138"/>
                  <a:pt x="644" y="204"/>
                  <a:pt x="603" y="245"/>
                </a:cubicBezTo>
                <a:cubicBezTo>
                  <a:pt x="562" y="286"/>
                  <a:pt x="496" y="286"/>
                  <a:pt x="455" y="245"/>
                </a:cubicBezTo>
                <a:cubicBezTo>
                  <a:pt x="415" y="204"/>
                  <a:pt x="415" y="138"/>
                  <a:pt x="455" y="97"/>
                </a:cubicBezTo>
                <a:close/>
                <a:moveTo>
                  <a:pt x="287" y="722"/>
                </a:moveTo>
                <a:cubicBezTo>
                  <a:pt x="285" y="662"/>
                  <a:pt x="284" y="602"/>
                  <a:pt x="283" y="542"/>
                </a:cubicBezTo>
                <a:cubicBezTo>
                  <a:pt x="225" y="542"/>
                  <a:pt x="168" y="542"/>
                  <a:pt x="110" y="542"/>
                </a:cubicBezTo>
                <a:cubicBezTo>
                  <a:pt x="110" y="543"/>
                  <a:pt x="109" y="544"/>
                  <a:pt x="108" y="545"/>
                </a:cubicBezTo>
                <a:cubicBezTo>
                  <a:pt x="167" y="604"/>
                  <a:pt x="227" y="663"/>
                  <a:pt x="287" y="722"/>
                </a:cubicBezTo>
                <a:close/>
                <a:moveTo>
                  <a:pt x="104" y="211"/>
                </a:moveTo>
                <a:cubicBezTo>
                  <a:pt x="104" y="219"/>
                  <a:pt x="104" y="227"/>
                  <a:pt x="104" y="235"/>
                </a:cubicBezTo>
                <a:cubicBezTo>
                  <a:pt x="104" y="243"/>
                  <a:pt x="109" y="249"/>
                  <a:pt x="117" y="249"/>
                </a:cubicBezTo>
                <a:cubicBezTo>
                  <a:pt x="196" y="249"/>
                  <a:pt x="274" y="249"/>
                  <a:pt x="352" y="249"/>
                </a:cubicBezTo>
                <a:cubicBezTo>
                  <a:pt x="374" y="249"/>
                  <a:pt x="369" y="214"/>
                  <a:pt x="362" y="200"/>
                </a:cubicBezTo>
                <a:cubicBezTo>
                  <a:pt x="316" y="200"/>
                  <a:pt x="270" y="200"/>
                  <a:pt x="224" y="200"/>
                </a:cubicBezTo>
                <a:cubicBezTo>
                  <a:pt x="196" y="200"/>
                  <a:pt x="104" y="193"/>
                  <a:pt x="104" y="211"/>
                </a:cubicBezTo>
                <a:close/>
                <a:moveTo>
                  <a:pt x="104" y="380"/>
                </a:moveTo>
                <a:cubicBezTo>
                  <a:pt x="104" y="390"/>
                  <a:pt x="104" y="401"/>
                  <a:pt x="104" y="411"/>
                </a:cubicBezTo>
                <a:cubicBezTo>
                  <a:pt x="104" y="419"/>
                  <a:pt x="106" y="422"/>
                  <a:pt x="114" y="422"/>
                </a:cubicBezTo>
                <a:cubicBezTo>
                  <a:pt x="198" y="422"/>
                  <a:pt x="282" y="422"/>
                  <a:pt x="366" y="422"/>
                </a:cubicBezTo>
                <a:cubicBezTo>
                  <a:pt x="368" y="413"/>
                  <a:pt x="375" y="377"/>
                  <a:pt x="356" y="377"/>
                </a:cubicBezTo>
                <a:cubicBezTo>
                  <a:pt x="277" y="377"/>
                  <a:pt x="199" y="377"/>
                  <a:pt x="121" y="377"/>
                </a:cubicBezTo>
                <a:cubicBezTo>
                  <a:pt x="115" y="377"/>
                  <a:pt x="108" y="378"/>
                  <a:pt x="104" y="380"/>
                </a:cubicBezTo>
                <a:close/>
                <a:moveTo>
                  <a:pt x="104" y="308"/>
                </a:moveTo>
                <a:cubicBezTo>
                  <a:pt x="104" y="312"/>
                  <a:pt x="104" y="317"/>
                  <a:pt x="104" y="321"/>
                </a:cubicBezTo>
                <a:cubicBezTo>
                  <a:pt x="104" y="329"/>
                  <a:pt x="106" y="329"/>
                  <a:pt x="110" y="335"/>
                </a:cubicBezTo>
                <a:cubicBezTo>
                  <a:pt x="192" y="335"/>
                  <a:pt x="274" y="335"/>
                  <a:pt x="356" y="335"/>
                </a:cubicBezTo>
                <a:cubicBezTo>
                  <a:pt x="360" y="333"/>
                  <a:pt x="365" y="331"/>
                  <a:pt x="369" y="328"/>
                </a:cubicBezTo>
                <a:cubicBezTo>
                  <a:pt x="369" y="322"/>
                  <a:pt x="369" y="317"/>
                  <a:pt x="369" y="311"/>
                </a:cubicBezTo>
                <a:cubicBezTo>
                  <a:pt x="369" y="300"/>
                  <a:pt x="366" y="297"/>
                  <a:pt x="362" y="290"/>
                </a:cubicBezTo>
                <a:cubicBezTo>
                  <a:pt x="315" y="290"/>
                  <a:pt x="268" y="290"/>
                  <a:pt x="221" y="290"/>
                </a:cubicBezTo>
                <a:cubicBezTo>
                  <a:pt x="198" y="290"/>
                  <a:pt x="175" y="290"/>
                  <a:pt x="152" y="290"/>
                </a:cubicBezTo>
                <a:cubicBezTo>
                  <a:pt x="123" y="290"/>
                  <a:pt x="104" y="281"/>
                  <a:pt x="104" y="308"/>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5" name="Freeform 65"/>
          <p:cNvSpPr/>
          <p:nvPr/>
        </p:nvSpPr>
        <p:spPr bwMode="auto">
          <a:xfrm>
            <a:off x="2465388" y="1443038"/>
            <a:ext cx="1058862" cy="4737100"/>
          </a:xfrm>
          <a:custGeom>
            <a:avLst/>
            <a:gdLst>
              <a:gd name="T0" fmla="*/ 737419297 w 1295"/>
              <a:gd name="T1" fmla="*/ 2147483646 h 5785"/>
              <a:gd name="T2" fmla="*/ 0 w 1295"/>
              <a:gd name="T3" fmla="*/ 1939173852 h 5785"/>
              <a:gd name="T4" fmla="*/ 737419297 w 1295"/>
              <a:gd name="T5" fmla="*/ 0 h 5785"/>
              <a:gd name="T6" fmla="*/ 865782807 w 1295"/>
              <a:gd name="T7" fmla="*/ 0 h 5785"/>
              <a:gd name="T8" fmla="*/ 94935359 w 1295"/>
              <a:gd name="T9" fmla="*/ 1939173852 h 5785"/>
              <a:gd name="T10" fmla="*/ 865782807 w 1295"/>
              <a:gd name="T11" fmla="*/ 2147483646 h 5785"/>
              <a:gd name="T12" fmla="*/ 737419297 w 1295"/>
              <a:gd name="T13" fmla="*/ 2147483646 h 57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5" h="5785">
                <a:moveTo>
                  <a:pt x="1103" y="5785"/>
                </a:moveTo>
                <a:cubicBezTo>
                  <a:pt x="417" y="5016"/>
                  <a:pt x="0" y="4003"/>
                  <a:pt x="0" y="2892"/>
                </a:cubicBezTo>
                <a:cubicBezTo>
                  <a:pt x="0" y="1782"/>
                  <a:pt x="417" y="768"/>
                  <a:pt x="1103" y="0"/>
                </a:cubicBezTo>
                <a:lnTo>
                  <a:pt x="1295" y="0"/>
                </a:lnTo>
                <a:cubicBezTo>
                  <a:pt x="581" y="754"/>
                  <a:pt x="142" y="1772"/>
                  <a:pt x="142" y="2892"/>
                </a:cubicBezTo>
                <a:cubicBezTo>
                  <a:pt x="142" y="4013"/>
                  <a:pt x="581" y="5031"/>
                  <a:pt x="1295" y="5785"/>
                </a:cubicBezTo>
                <a:lnTo>
                  <a:pt x="1103" y="5785"/>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6" name="Freeform 66"/>
          <p:cNvSpPr/>
          <p:nvPr/>
        </p:nvSpPr>
        <p:spPr bwMode="auto">
          <a:xfrm>
            <a:off x="8518525" y="1443038"/>
            <a:ext cx="1058863" cy="4737100"/>
          </a:xfrm>
          <a:custGeom>
            <a:avLst/>
            <a:gdLst>
              <a:gd name="T0" fmla="*/ 129031655 w 1295"/>
              <a:gd name="T1" fmla="*/ 0 h 5785"/>
              <a:gd name="T2" fmla="*/ 865784442 w 1295"/>
              <a:gd name="T3" fmla="*/ 1939173852 h 5785"/>
              <a:gd name="T4" fmla="*/ 129031655 w 1295"/>
              <a:gd name="T5" fmla="*/ 2147483646 h 5785"/>
              <a:gd name="T6" fmla="*/ 0 w 1295"/>
              <a:gd name="T7" fmla="*/ 2147483646 h 5785"/>
              <a:gd name="T8" fmla="*/ 770848993 w 1295"/>
              <a:gd name="T9" fmla="*/ 1939173852 h 5785"/>
              <a:gd name="T10" fmla="*/ 668842 w 1295"/>
              <a:gd name="T11" fmla="*/ 0 h 5785"/>
              <a:gd name="T12" fmla="*/ 129031655 w 1295"/>
              <a:gd name="T13" fmla="*/ 0 h 57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5" h="5785">
                <a:moveTo>
                  <a:pt x="193" y="0"/>
                </a:moveTo>
                <a:cubicBezTo>
                  <a:pt x="879" y="768"/>
                  <a:pt x="1295" y="1782"/>
                  <a:pt x="1295" y="2892"/>
                </a:cubicBezTo>
                <a:cubicBezTo>
                  <a:pt x="1295" y="4003"/>
                  <a:pt x="879" y="5016"/>
                  <a:pt x="193" y="5785"/>
                </a:cubicBezTo>
                <a:lnTo>
                  <a:pt x="0" y="5785"/>
                </a:lnTo>
                <a:cubicBezTo>
                  <a:pt x="715" y="5031"/>
                  <a:pt x="1153" y="4013"/>
                  <a:pt x="1153" y="2892"/>
                </a:cubicBezTo>
                <a:cubicBezTo>
                  <a:pt x="1153" y="1772"/>
                  <a:pt x="715" y="754"/>
                  <a:pt x="1" y="0"/>
                </a:cubicBezTo>
                <a:lnTo>
                  <a:pt x="193"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7" name="Line 77"/>
          <p:cNvSpPr>
            <a:spLocks noChangeShapeType="1"/>
          </p:cNvSpPr>
          <p:nvPr/>
        </p:nvSpPr>
        <p:spPr bwMode="auto">
          <a:xfrm flipH="1" flipV="1">
            <a:off x="3265488" y="2759075"/>
            <a:ext cx="693737" cy="265113"/>
          </a:xfrm>
          <a:prstGeom prst="line">
            <a:avLst/>
          </a:prstGeom>
          <a:noFill/>
          <a:ln w="10">
            <a:solidFill>
              <a:srgbClr val="2E2C2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58" name="Line 78"/>
          <p:cNvSpPr>
            <a:spLocks noChangeShapeType="1"/>
          </p:cNvSpPr>
          <p:nvPr/>
        </p:nvSpPr>
        <p:spPr bwMode="auto">
          <a:xfrm>
            <a:off x="3776663" y="1901825"/>
            <a:ext cx="573087" cy="487363"/>
          </a:xfrm>
          <a:prstGeom prst="line">
            <a:avLst/>
          </a:prstGeom>
          <a:noFill/>
          <a:ln w="1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59" name="Line 79"/>
          <p:cNvSpPr>
            <a:spLocks noChangeShapeType="1"/>
          </p:cNvSpPr>
          <p:nvPr/>
        </p:nvSpPr>
        <p:spPr bwMode="auto">
          <a:xfrm flipH="1">
            <a:off x="3254375" y="4630738"/>
            <a:ext cx="747713" cy="301625"/>
          </a:xfrm>
          <a:prstGeom prst="line">
            <a:avLst/>
          </a:prstGeom>
          <a:noFill/>
          <a:ln w="10">
            <a:solidFill>
              <a:srgbClr val="2E2C2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60" name="Line 80"/>
          <p:cNvSpPr>
            <a:spLocks noChangeShapeType="1"/>
          </p:cNvSpPr>
          <p:nvPr/>
        </p:nvSpPr>
        <p:spPr bwMode="auto">
          <a:xfrm flipV="1">
            <a:off x="3009900" y="3825875"/>
            <a:ext cx="806450" cy="6350"/>
          </a:xfrm>
          <a:prstGeom prst="line">
            <a:avLst/>
          </a:prstGeom>
          <a:noFill/>
          <a:ln w="1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61" name="Line 81"/>
          <p:cNvSpPr>
            <a:spLocks noChangeShapeType="1"/>
          </p:cNvSpPr>
          <p:nvPr/>
        </p:nvSpPr>
        <p:spPr bwMode="auto">
          <a:xfrm flipH="1">
            <a:off x="3767138" y="5262563"/>
            <a:ext cx="604837" cy="531812"/>
          </a:xfrm>
          <a:prstGeom prst="line">
            <a:avLst/>
          </a:prstGeom>
          <a:noFill/>
          <a:ln w="10">
            <a:solidFill>
              <a:srgbClr val="2E2C2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62" name="Line 82"/>
          <p:cNvSpPr>
            <a:spLocks noChangeShapeType="1"/>
          </p:cNvSpPr>
          <p:nvPr/>
        </p:nvSpPr>
        <p:spPr bwMode="auto">
          <a:xfrm flipV="1">
            <a:off x="8059738" y="2759075"/>
            <a:ext cx="695325" cy="265113"/>
          </a:xfrm>
          <a:prstGeom prst="line">
            <a:avLst/>
          </a:prstGeom>
          <a:noFill/>
          <a:ln w="10">
            <a:solidFill>
              <a:srgbClr val="2E2C2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63" name="Line 83"/>
          <p:cNvSpPr>
            <a:spLocks noChangeShapeType="1"/>
          </p:cNvSpPr>
          <p:nvPr/>
        </p:nvSpPr>
        <p:spPr bwMode="auto">
          <a:xfrm flipH="1">
            <a:off x="7670800" y="1901825"/>
            <a:ext cx="571500" cy="487363"/>
          </a:xfrm>
          <a:prstGeom prst="line">
            <a:avLst/>
          </a:prstGeom>
          <a:noFill/>
          <a:ln w="1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64" name="Line 84"/>
          <p:cNvSpPr>
            <a:spLocks noChangeShapeType="1"/>
          </p:cNvSpPr>
          <p:nvPr/>
        </p:nvSpPr>
        <p:spPr bwMode="auto">
          <a:xfrm>
            <a:off x="8047038" y="4643438"/>
            <a:ext cx="717550" cy="288925"/>
          </a:xfrm>
          <a:prstGeom prst="line">
            <a:avLst/>
          </a:prstGeom>
          <a:noFill/>
          <a:ln w="10">
            <a:solidFill>
              <a:srgbClr val="2E2C2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65" name="Line 85"/>
          <p:cNvSpPr>
            <a:spLocks noChangeShapeType="1"/>
          </p:cNvSpPr>
          <p:nvPr/>
        </p:nvSpPr>
        <p:spPr bwMode="auto">
          <a:xfrm flipH="1" flipV="1">
            <a:off x="8202613" y="3825875"/>
            <a:ext cx="804862" cy="6350"/>
          </a:xfrm>
          <a:prstGeom prst="line">
            <a:avLst/>
          </a:prstGeom>
          <a:noFill/>
          <a:ln w="1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66" name="Line 86"/>
          <p:cNvSpPr>
            <a:spLocks noChangeShapeType="1"/>
          </p:cNvSpPr>
          <p:nvPr/>
        </p:nvSpPr>
        <p:spPr bwMode="auto">
          <a:xfrm>
            <a:off x="7648575" y="5262563"/>
            <a:ext cx="603250" cy="531812"/>
          </a:xfrm>
          <a:prstGeom prst="line">
            <a:avLst/>
          </a:prstGeom>
          <a:noFill/>
          <a:ln w="10">
            <a:solidFill>
              <a:srgbClr val="2E2C2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67" name="TextBox 18"/>
          <p:cNvSpPr txBox="1">
            <a:spLocks noChangeArrowheads="1"/>
          </p:cNvSpPr>
          <p:nvPr/>
        </p:nvSpPr>
        <p:spPr bwMode="auto">
          <a:xfrm>
            <a:off x="4940300" y="3729038"/>
            <a:ext cx="20843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a:latin typeface="微软雅黑" panose="020B0503020204020204" pitchFamily="34" charset="-122"/>
              </a:rPr>
              <a:t>七个方面财务</a:t>
            </a:r>
            <a:endParaRPr lang="zh-CN" altLang="en-US" sz="2400">
              <a:latin typeface="微软雅黑" panose="020B0503020204020204" pitchFamily="34" charset="-122"/>
            </a:endParaRPr>
          </a:p>
          <a:p>
            <a:pPr algn="ctr" eaLnBrk="1" hangingPunct="1">
              <a:spcBef>
                <a:spcPct val="0"/>
              </a:spcBef>
              <a:buFontTx/>
              <a:buNone/>
            </a:pPr>
            <a:r>
              <a:rPr lang="zh-CN" altLang="en-US" sz="2400">
                <a:latin typeface="微软雅黑" panose="020B0503020204020204" pitchFamily="34" charset="-122"/>
              </a:rPr>
              <a:t>管理需求</a:t>
            </a:r>
            <a:endParaRPr lang="zh-CN" altLang="en-US" sz="2400">
              <a:latin typeface="微软雅黑" panose="020B0503020204020204" pitchFamily="34" charset="-122"/>
            </a:endParaRPr>
          </a:p>
        </p:txBody>
      </p:sp>
      <p:grpSp>
        <p:nvGrpSpPr>
          <p:cNvPr id="27668" name="组合 19"/>
          <p:cNvGrpSpPr/>
          <p:nvPr/>
        </p:nvGrpSpPr>
        <p:grpSpPr bwMode="auto">
          <a:xfrm>
            <a:off x="5783263" y="1766888"/>
            <a:ext cx="1284287" cy="1287462"/>
            <a:chOff x="0" y="0"/>
            <a:chExt cx="1284288" cy="1287463"/>
          </a:xfrm>
        </p:grpSpPr>
        <p:sp>
          <p:nvSpPr>
            <p:cNvPr id="27717" name="Freeform 53"/>
            <p:cNvSpPr/>
            <p:nvPr/>
          </p:nvSpPr>
          <p:spPr bwMode="auto">
            <a:xfrm>
              <a:off x="0" y="0"/>
              <a:ext cx="1284288" cy="1287463"/>
            </a:xfrm>
            <a:custGeom>
              <a:avLst/>
              <a:gdLst>
                <a:gd name="T0" fmla="*/ 889509641 w 1571"/>
                <a:gd name="T1" fmla="*/ 235063208 h 1571"/>
                <a:gd name="T2" fmla="*/ 815328316 w 1571"/>
                <a:gd name="T3" fmla="*/ 893241174 h 1571"/>
                <a:gd name="T4" fmla="*/ 160392121 w 1571"/>
                <a:gd name="T5" fmla="*/ 819364072 h 1571"/>
                <a:gd name="T6" fmla="*/ 233905550 w 1571"/>
                <a:gd name="T7" fmla="*/ 161186106 h 1571"/>
                <a:gd name="T8" fmla="*/ 889509641 w 1571"/>
                <a:gd name="T9" fmla="*/ 235063208 h 15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1" h="1571">
                  <a:moveTo>
                    <a:pt x="1331" y="350"/>
                  </a:moveTo>
                  <a:cubicBezTo>
                    <a:pt x="1571" y="651"/>
                    <a:pt x="1521" y="1090"/>
                    <a:pt x="1220" y="1330"/>
                  </a:cubicBezTo>
                  <a:cubicBezTo>
                    <a:pt x="919" y="1571"/>
                    <a:pt x="480" y="1521"/>
                    <a:pt x="240" y="1220"/>
                  </a:cubicBezTo>
                  <a:cubicBezTo>
                    <a:pt x="0" y="919"/>
                    <a:pt x="49" y="480"/>
                    <a:pt x="350" y="240"/>
                  </a:cubicBezTo>
                  <a:cubicBezTo>
                    <a:pt x="651" y="0"/>
                    <a:pt x="1090" y="49"/>
                    <a:pt x="1331" y="35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718" name="TextBox 21"/>
            <p:cNvSpPr txBox="1">
              <a:spLocks noChangeArrowheads="1"/>
            </p:cNvSpPr>
            <p:nvPr/>
          </p:nvSpPr>
          <p:spPr bwMode="auto">
            <a:xfrm>
              <a:off x="238706" y="35718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sym typeface="微软雅黑" panose="020B0503020204020204" pitchFamily="34" charset="-122"/>
                </a:rPr>
                <a:t>预定</a:t>
              </a:r>
              <a:endParaRPr lang="zh-CN" altLang="en-US" sz="2400">
                <a:solidFill>
                  <a:srgbClr val="FFFFFF"/>
                </a:solidFill>
                <a:ea typeface="宋体" panose="02010600030101010101" pitchFamily="2" charset="-122"/>
              </a:endParaRPr>
            </a:p>
          </p:txBody>
        </p:sp>
      </p:grpSp>
      <p:grpSp>
        <p:nvGrpSpPr>
          <p:cNvPr id="27671" name="组合 22"/>
          <p:cNvGrpSpPr/>
          <p:nvPr/>
        </p:nvGrpSpPr>
        <p:grpSpPr bwMode="auto">
          <a:xfrm>
            <a:off x="6740525" y="2627313"/>
            <a:ext cx="1252538" cy="1254125"/>
            <a:chOff x="0" y="0"/>
            <a:chExt cx="1252538" cy="1254125"/>
          </a:xfrm>
        </p:grpSpPr>
        <p:sp>
          <p:nvSpPr>
            <p:cNvPr id="27715" name="Freeform 52"/>
            <p:cNvSpPr/>
            <p:nvPr/>
          </p:nvSpPr>
          <p:spPr bwMode="auto">
            <a:xfrm>
              <a:off x="0" y="0"/>
              <a:ext cx="1252538" cy="1254125"/>
            </a:xfrm>
            <a:custGeom>
              <a:avLst/>
              <a:gdLst>
                <a:gd name="T0" fmla="*/ 967162229 w 1531"/>
                <a:gd name="T1" fmla="*/ 618003474 h 1531"/>
                <a:gd name="T2" fmla="*/ 408283210 w 1531"/>
                <a:gd name="T3" fmla="*/ 970285630 h 1531"/>
                <a:gd name="T4" fmla="*/ 56891896 w 1531"/>
                <a:gd name="T5" fmla="*/ 409989108 h 1531"/>
                <a:gd name="T6" fmla="*/ 615770915 w 1531"/>
                <a:gd name="T7" fmla="*/ 57706952 h 1531"/>
                <a:gd name="T8" fmla="*/ 967162229 w 1531"/>
                <a:gd name="T9" fmla="*/ 618003474 h 1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1" h="1531">
                  <a:moveTo>
                    <a:pt x="1445" y="921"/>
                  </a:moveTo>
                  <a:cubicBezTo>
                    <a:pt x="1359" y="1296"/>
                    <a:pt x="986" y="1531"/>
                    <a:pt x="610" y="1446"/>
                  </a:cubicBezTo>
                  <a:cubicBezTo>
                    <a:pt x="235" y="1360"/>
                    <a:pt x="0" y="986"/>
                    <a:pt x="85" y="611"/>
                  </a:cubicBezTo>
                  <a:cubicBezTo>
                    <a:pt x="171" y="235"/>
                    <a:pt x="545" y="0"/>
                    <a:pt x="920" y="86"/>
                  </a:cubicBezTo>
                  <a:cubicBezTo>
                    <a:pt x="1296" y="171"/>
                    <a:pt x="1531" y="545"/>
                    <a:pt x="1445" y="9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TextBox 24"/>
            <p:cNvSpPr txBox="1">
              <a:spLocks noChangeArrowheads="1"/>
            </p:cNvSpPr>
            <p:nvPr/>
          </p:nvSpPr>
          <p:spPr bwMode="auto">
            <a:xfrm>
              <a:off x="236786" y="397515"/>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发牌</a:t>
              </a:r>
              <a:endParaRPr lang="zh-CN" altLang="en-US" sz="2400">
                <a:solidFill>
                  <a:srgbClr val="FFFFFF"/>
                </a:solidFill>
                <a:latin typeface="微软雅黑" panose="020B0503020204020204" pitchFamily="34" charset="-122"/>
              </a:endParaRPr>
            </a:p>
          </p:txBody>
        </p:sp>
      </p:grpSp>
      <p:grpSp>
        <p:nvGrpSpPr>
          <p:cNvPr id="27674" name="组合 25"/>
          <p:cNvGrpSpPr/>
          <p:nvPr/>
        </p:nvGrpSpPr>
        <p:grpSpPr bwMode="auto">
          <a:xfrm>
            <a:off x="6645275" y="3867150"/>
            <a:ext cx="1300163" cy="1301750"/>
            <a:chOff x="0" y="0"/>
            <a:chExt cx="1300163" cy="1301750"/>
          </a:xfrm>
        </p:grpSpPr>
        <p:sp>
          <p:nvSpPr>
            <p:cNvPr id="3" name="Freeform 51"/>
            <p:cNvSpPr/>
            <p:nvPr/>
          </p:nvSpPr>
          <p:spPr bwMode="auto">
            <a:xfrm>
              <a:off x="0" y="0"/>
              <a:ext cx="1300163" cy="1301750"/>
            </a:xfrm>
            <a:custGeom>
              <a:avLst/>
              <a:gdLst>
                <a:gd name="T0" fmla="*/ 734181603 w 1590"/>
                <a:gd name="T1" fmla="*/ 953818424 h 1590"/>
                <a:gd name="T2" fmla="*/ 111665194 w 1590"/>
                <a:gd name="T3" fmla="*/ 735305359 h 1590"/>
                <a:gd name="T4" fmla="*/ 329646107 w 1590"/>
                <a:gd name="T5" fmla="*/ 111938219 h 1590"/>
                <a:gd name="T6" fmla="*/ 951494445 w 1590"/>
                <a:gd name="T7" fmla="*/ 329781579 h 1590"/>
                <a:gd name="T8" fmla="*/ 734181603 w 1590"/>
                <a:gd name="T9" fmla="*/ 953818424 h 15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0" h="1590">
                  <a:moveTo>
                    <a:pt x="1098" y="1423"/>
                  </a:moveTo>
                  <a:cubicBezTo>
                    <a:pt x="751" y="1590"/>
                    <a:pt x="334" y="1444"/>
                    <a:pt x="167" y="1097"/>
                  </a:cubicBezTo>
                  <a:cubicBezTo>
                    <a:pt x="0" y="751"/>
                    <a:pt x="146" y="334"/>
                    <a:pt x="493" y="167"/>
                  </a:cubicBezTo>
                  <a:cubicBezTo>
                    <a:pt x="839" y="0"/>
                    <a:pt x="1256" y="146"/>
                    <a:pt x="1423" y="492"/>
                  </a:cubicBezTo>
                  <a:cubicBezTo>
                    <a:pt x="1590" y="839"/>
                    <a:pt x="1444" y="1256"/>
                    <a:pt x="1098" y="1423"/>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714" name="TextBox 27"/>
            <p:cNvSpPr txBox="1">
              <a:spLocks noChangeArrowheads="1"/>
            </p:cNvSpPr>
            <p:nvPr/>
          </p:nvSpPr>
          <p:spPr bwMode="auto">
            <a:xfrm>
              <a:off x="277445" y="399624"/>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带客</a:t>
              </a:r>
              <a:endParaRPr lang="zh-CN" altLang="en-US" sz="2400">
                <a:solidFill>
                  <a:srgbClr val="FFFFFF"/>
                </a:solidFill>
                <a:latin typeface="微软雅黑" panose="020B0503020204020204" pitchFamily="34" charset="-122"/>
              </a:endParaRPr>
            </a:p>
          </p:txBody>
        </p:sp>
      </p:grpSp>
      <p:grpSp>
        <p:nvGrpSpPr>
          <p:cNvPr id="27677" name="组合 28"/>
          <p:cNvGrpSpPr/>
          <p:nvPr/>
        </p:nvGrpSpPr>
        <p:grpSpPr bwMode="auto">
          <a:xfrm>
            <a:off x="5613400" y="4597400"/>
            <a:ext cx="1301750" cy="1303338"/>
            <a:chOff x="0" y="0"/>
            <a:chExt cx="1301750" cy="1303338"/>
          </a:xfrm>
        </p:grpSpPr>
        <p:sp>
          <p:nvSpPr>
            <p:cNvPr id="27711" name="Freeform 50"/>
            <p:cNvSpPr/>
            <p:nvPr/>
          </p:nvSpPr>
          <p:spPr bwMode="auto">
            <a:xfrm>
              <a:off x="0" y="0"/>
              <a:ext cx="1301750" cy="1303338"/>
            </a:xfrm>
            <a:custGeom>
              <a:avLst/>
              <a:gdLst>
                <a:gd name="T0" fmla="*/ 330036580 w 1591"/>
                <a:gd name="T1" fmla="*/ 955617088 h 1591"/>
                <a:gd name="T2" fmla="*/ 111797497 w 1591"/>
                <a:gd name="T3" fmla="*/ 330842234 h 1591"/>
                <a:gd name="T4" fmla="*/ 735050197 w 1591"/>
                <a:gd name="T5" fmla="*/ 112069865 h 1591"/>
                <a:gd name="T6" fmla="*/ 953289280 w 1591"/>
                <a:gd name="T7" fmla="*/ 736844719 h 1591"/>
                <a:gd name="T8" fmla="*/ 330036580 w 1591"/>
                <a:gd name="T9" fmla="*/ 955617088 h 15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1" h="1591">
                  <a:moveTo>
                    <a:pt x="493" y="1424"/>
                  </a:moveTo>
                  <a:cubicBezTo>
                    <a:pt x="146" y="1257"/>
                    <a:pt x="0" y="840"/>
                    <a:pt x="167" y="493"/>
                  </a:cubicBezTo>
                  <a:cubicBezTo>
                    <a:pt x="334" y="146"/>
                    <a:pt x="751" y="0"/>
                    <a:pt x="1098" y="167"/>
                  </a:cubicBezTo>
                  <a:cubicBezTo>
                    <a:pt x="1445" y="334"/>
                    <a:pt x="1591" y="751"/>
                    <a:pt x="1424" y="1098"/>
                  </a:cubicBezTo>
                  <a:cubicBezTo>
                    <a:pt x="1257" y="1445"/>
                    <a:pt x="840" y="1591"/>
                    <a:pt x="493" y="1424"/>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712" name="TextBox 30"/>
            <p:cNvSpPr txBox="1">
              <a:spLocks noChangeArrowheads="1"/>
            </p:cNvSpPr>
            <p:nvPr/>
          </p:nvSpPr>
          <p:spPr bwMode="auto">
            <a:xfrm>
              <a:off x="272090" y="216753"/>
              <a:ext cx="9366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消费录入</a:t>
              </a:r>
              <a:endParaRPr lang="zh-CN" altLang="en-US" sz="2400">
                <a:solidFill>
                  <a:srgbClr val="FFFFFF"/>
                </a:solidFill>
                <a:latin typeface="微软雅黑" panose="020B0503020204020204" pitchFamily="34" charset="-122"/>
              </a:endParaRPr>
            </a:p>
          </p:txBody>
        </p:sp>
      </p:grpSp>
      <p:grpSp>
        <p:nvGrpSpPr>
          <p:cNvPr id="27680" name="组合 31"/>
          <p:cNvGrpSpPr/>
          <p:nvPr/>
        </p:nvGrpSpPr>
        <p:grpSpPr bwMode="auto">
          <a:xfrm>
            <a:off x="4424363" y="4270375"/>
            <a:ext cx="1252537" cy="1254125"/>
            <a:chOff x="0" y="0"/>
            <a:chExt cx="1252538" cy="1254125"/>
          </a:xfrm>
        </p:grpSpPr>
        <p:sp>
          <p:nvSpPr>
            <p:cNvPr id="27709" name="Freeform 49"/>
            <p:cNvSpPr/>
            <p:nvPr/>
          </p:nvSpPr>
          <p:spPr bwMode="auto">
            <a:xfrm>
              <a:off x="0" y="0"/>
              <a:ext cx="1252538" cy="1254125"/>
            </a:xfrm>
            <a:custGeom>
              <a:avLst/>
              <a:gdLst>
                <a:gd name="T0" fmla="*/ 57561116 w 1531"/>
                <a:gd name="T1" fmla="*/ 618003474 h 1531"/>
                <a:gd name="T2" fmla="*/ 408283210 w 1531"/>
                <a:gd name="T3" fmla="*/ 57706952 h 1531"/>
                <a:gd name="T4" fmla="*/ 967162229 w 1531"/>
                <a:gd name="T5" fmla="*/ 409318221 h 1531"/>
                <a:gd name="T6" fmla="*/ 616440136 w 1531"/>
                <a:gd name="T7" fmla="*/ 969614743 h 1531"/>
                <a:gd name="T8" fmla="*/ 57561116 w 1531"/>
                <a:gd name="T9" fmla="*/ 618003474 h 1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1" h="1531">
                  <a:moveTo>
                    <a:pt x="86" y="921"/>
                  </a:moveTo>
                  <a:cubicBezTo>
                    <a:pt x="0" y="545"/>
                    <a:pt x="235" y="171"/>
                    <a:pt x="610" y="86"/>
                  </a:cubicBezTo>
                  <a:cubicBezTo>
                    <a:pt x="986" y="0"/>
                    <a:pt x="1360" y="235"/>
                    <a:pt x="1445" y="610"/>
                  </a:cubicBezTo>
                  <a:cubicBezTo>
                    <a:pt x="1531" y="986"/>
                    <a:pt x="1296" y="1360"/>
                    <a:pt x="921" y="1445"/>
                  </a:cubicBezTo>
                  <a:cubicBezTo>
                    <a:pt x="545" y="1531"/>
                    <a:pt x="171" y="1296"/>
                    <a:pt x="86" y="921"/>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3"/>
            <p:cNvSpPr txBox="1">
              <a:spLocks noChangeArrowheads="1"/>
            </p:cNvSpPr>
            <p:nvPr/>
          </p:nvSpPr>
          <p:spPr bwMode="auto">
            <a:xfrm>
              <a:off x="178238" y="216232"/>
              <a:ext cx="9366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技师上钟</a:t>
              </a:r>
              <a:endParaRPr lang="zh-CN" altLang="en-US" sz="2400">
                <a:solidFill>
                  <a:srgbClr val="FFFFFF"/>
                </a:solidFill>
                <a:latin typeface="微软雅黑" panose="020B0503020204020204" pitchFamily="34" charset="-122"/>
              </a:endParaRPr>
            </a:p>
          </p:txBody>
        </p:sp>
      </p:grpSp>
      <p:grpSp>
        <p:nvGrpSpPr>
          <p:cNvPr id="27683" name="组合 34"/>
          <p:cNvGrpSpPr/>
          <p:nvPr/>
        </p:nvGrpSpPr>
        <p:grpSpPr bwMode="auto">
          <a:xfrm>
            <a:off x="3925888" y="3084513"/>
            <a:ext cx="1284287" cy="1287462"/>
            <a:chOff x="0" y="0"/>
            <a:chExt cx="1284288" cy="1287463"/>
          </a:xfrm>
        </p:grpSpPr>
        <p:sp>
          <p:nvSpPr>
            <p:cNvPr id="5" name="Freeform 48"/>
            <p:cNvSpPr/>
            <p:nvPr/>
          </p:nvSpPr>
          <p:spPr bwMode="auto">
            <a:xfrm>
              <a:off x="0" y="0"/>
              <a:ext cx="1284288" cy="1287463"/>
            </a:xfrm>
            <a:custGeom>
              <a:avLst/>
              <a:gdLst>
                <a:gd name="T0" fmla="*/ 161060833 w 1571"/>
                <a:gd name="T1" fmla="*/ 235735213 h 1571"/>
                <a:gd name="T2" fmla="*/ 815996211 w 1571"/>
                <a:gd name="T3" fmla="*/ 161186106 h 1571"/>
                <a:gd name="T4" fmla="*/ 889509641 w 1571"/>
                <a:gd name="T5" fmla="*/ 819364072 h 1571"/>
                <a:gd name="T6" fmla="*/ 234573446 w 1571"/>
                <a:gd name="T7" fmla="*/ 893913179 h 1571"/>
                <a:gd name="T8" fmla="*/ 161060833 w 1571"/>
                <a:gd name="T9" fmla="*/ 235735213 h 15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1" h="1571">
                  <a:moveTo>
                    <a:pt x="241" y="351"/>
                  </a:moveTo>
                  <a:cubicBezTo>
                    <a:pt x="481" y="50"/>
                    <a:pt x="919" y="0"/>
                    <a:pt x="1221" y="240"/>
                  </a:cubicBezTo>
                  <a:cubicBezTo>
                    <a:pt x="1522" y="480"/>
                    <a:pt x="1571" y="919"/>
                    <a:pt x="1331" y="1220"/>
                  </a:cubicBezTo>
                  <a:cubicBezTo>
                    <a:pt x="1091" y="1522"/>
                    <a:pt x="652" y="1571"/>
                    <a:pt x="351" y="1331"/>
                  </a:cubicBezTo>
                  <a:cubicBezTo>
                    <a:pt x="50" y="1091"/>
                    <a:pt x="0" y="652"/>
                    <a:pt x="241" y="351"/>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708" name="TextBox 36"/>
            <p:cNvSpPr txBox="1">
              <a:spLocks noChangeArrowheads="1"/>
            </p:cNvSpPr>
            <p:nvPr/>
          </p:nvSpPr>
          <p:spPr bwMode="auto">
            <a:xfrm>
              <a:off x="276725" y="278607"/>
              <a:ext cx="9291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技师提成</a:t>
              </a:r>
              <a:endParaRPr lang="zh-CN" altLang="en-US" sz="2400">
                <a:solidFill>
                  <a:srgbClr val="FFFFFF"/>
                </a:solidFill>
                <a:latin typeface="微软雅黑" panose="020B0503020204020204" pitchFamily="34" charset="-122"/>
              </a:endParaRPr>
            </a:p>
          </p:txBody>
        </p:sp>
      </p:grpSp>
      <p:grpSp>
        <p:nvGrpSpPr>
          <p:cNvPr id="27686" name="组合 40"/>
          <p:cNvGrpSpPr/>
          <p:nvPr/>
        </p:nvGrpSpPr>
        <p:grpSpPr bwMode="auto">
          <a:xfrm>
            <a:off x="4610100" y="2049463"/>
            <a:ext cx="1141413" cy="1143000"/>
            <a:chOff x="0" y="0"/>
            <a:chExt cx="1141413" cy="1143000"/>
          </a:xfrm>
        </p:grpSpPr>
        <p:sp>
          <p:nvSpPr>
            <p:cNvPr id="27705" name="Oval 47"/>
            <p:cNvSpPr>
              <a:spLocks noChangeArrowheads="1"/>
            </p:cNvSpPr>
            <p:nvPr/>
          </p:nvSpPr>
          <p:spPr bwMode="auto">
            <a:xfrm>
              <a:off x="0" y="0"/>
              <a:ext cx="1141413" cy="1143000"/>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706" name="TextBox 42"/>
            <p:cNvSpPr txBox="1">
              <a:spLocks noChangeArrowheads="1"/>
            </p:cNvSpPr>
            <p:nvPr/>
          </p:nvSpPr>
          <p:spPr bwMode="auto">
            <a:xfrm>
              <a:off x="185051" y="318913"/>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结账</a:t>
              </a:r>
              <a:endParaRPr lang="zh-CN" altLang="en-US" sz="2400">
                <a:solidFill>
                  <a:srgbClr val="FFFFFF"/>
                </a:solidFill>
                <a:latin typeface="微软雅黑" panose="020B0503020204020204" pitchFamily="34" charset="-122"/>
              </a:endParaRPr>
            </a:p>
          </p:txBody>
        </p:sp>
      </p:grpSp>
      <p:grpSp>
        <p:nvGrpSpPr>
          <p:cNvPr id="27689" name="组合 43"/>
          <p:cNvGrpSpPr/>
          <p:nvPr/>
        </p:nvGrpSpPr>
        <p:grpSpPr bwMode="auto">
          <a:xfrm>
            <a:off x="2946400" y="1125538"/>
            <a:ext cx="927100" cy="928687"/>
            <a:chOff x="0" y="0"/>
            <a:chExt cx="927100" cy="928688"/>
          </a:xfrm>
        </p:grpSpPr>
        <p:sp>
          <p:nvSpPr>
            <p:cNvPr id="27703" name="Oval 67"/>
            <p:cNvSpPr>
              <a:spLocks noChangeArrowheads="1"/>
            </p:cNvSpPr>
            <p:nvPr/>
          </p:nvSpPr>
          <p:spPr bwMode="auto">
            <a:xfrm>
              <a:off x="0" y="0"/>
              <a:ext cx="927100" cy="9286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 name="TextBox 45"/>
            <p:cNvSpPr txBox="1">
              <a:spLocks noChangeArrowheads="1"/>
            </p:cNvSpPr>
            <p:nvPr/>
          </p:nvSpPr>
          <p:spPr bwMode="auto">
            <a:xfrm>
              <a:off x="63500" y="141178"/>
              <a:ext cx="8064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修改项目</a:t>
              </a:r>
              <a:endParaRPr lang="zh-CN" altLang="en-US" sz="1800">
                <a:solidFill>
                  <a:srgbClr val="FFFFFF"/>
                </a:solidFill>
                <a:latin typeface="微软雅黑" panose="020B0503020204020204" pitchFamily="34" charset="-122"/>
              </a:endParaRPr>
            </a:p>
          </p:txBody>
        </p:sp>
      </p:grpSp>
      <p:grpSp>
        <p:nvGrpSpPr>
          <p:cNvPr id="27692" name="组合 46"/>
          <p:cNvGrpSpPr/>
          <p:nvPr/>
        </p:nvGrpSpPr>
        <p:grpSpPr bwMode="auto">
          <a:xfrm>
            <a:off x="2351088" y="2124075"/>
            <a:ext cx="925512" cy="927100"/>
            <a:chOff x="0" y="0"/>
            <a:chExt cx="925513" cy="927100"/>
          </a:xfrm>
        </p:grpSpPr>
        <p:sp>
          <p:nvSpPr>
            <p:cNvPr id="7" name="Oval 70"/>
            <p:cNvSpPr>
              <a:spLocks noChangeArrowheads="1"/>
            </p:cNvSpPr>
            <p:nvPr/>
          </p:nvSpPr>
          <p:spPr bwMode="auto">
            <a:xfrm>
              <a:off x="0" y="0"/>
              <a:ext cx="925513" cy="9271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702" name="TextBox 48"/>
            <p:cNvSpPr txBox="1">
              <a:spLocks noChangeArrowheads="1"/>
            </p:cNvSpPr>
            <p:nvPr/>
          </p:nvSpPr>
          <p:spPr bwMode="auto">
            <a:xfrm>
              <a:off x="44664" y="138926"/>
              <a:ext cx="8064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修改价格</a:t>
              </a:r>
              <a:endParaRPr lang="zh-CN" altLang="en-US" sz="1800">
                <a:solidFill>
                  <a:srgbClr val="FFFFFF"/>
                </a:solidFill>
                <a:latin typeface="微软雅黑" panose="020B0503020204020204" pitchFamily="34" charset="-122"/>
              </a:endParaRPr>
            </a:p>
          </p:txBody>
        </p:sp>
      </p:grpSp>
      <p:grpSp>
        <p:nvGrpSpPr>
          <p:cNvPr id="27695" name="组合 49"/>
          <p:cNvGrpSpPr/>
          <p:nvPr/>
        </p:nvGrpSpPr>
        <p:grpSpPr bwMode="auto">
          <a:xfrm>
            <a:off x="2065338" y="3371850"/>
            <a:ext cx="927100" cy="927100"/>
            <a:chOff x="0" y="0"/>
            <a:chExt cx="927100" cy="927100"/>
          </a:xfrm>
        </p:grpSpPr>
        <p:sp>
          <p:nvSpPr>
            <p:cNvPr id="27699" name="Oval 71"/>
            <p:cNvSpPr>
              <a:spLocks noChangeArrowheads="1"/>
            </p:cNvSpPr>
            <p:nvPr/>
          </p:nvSpPr>
          <p:spPr bwMode="auto">
            <a:xfrm>
              <a:off x="0" y="0"/>
              <a:ext cx="927100" cy="9271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700" name="TextBox 51"/>
            <p:cNvSpPr txBox="1">
              <a:spLocks noChangeArrowheads="1"/>
            </p:cNvSpPr>
            <p:nvPr/>
          </p:nvSpPr>
          <p:spPr bwMode="auto">
            <a:xfrm>
              <a:off x="16515" y="146745"/>
              <a:ext cx="8064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转账操作</a:t>
              </a:r>
              <a:endParaRPr lang="zh-CN" altLang="en-US" sz="1800">
                <a:solidFill>
                  <a:srgbClr val="FFFFFF"/>
                </a:solidFill>
                <a:latin typeface="微软雅黑" panose="020B0503020204020204" pitchFamily="34" charset="-122"/>
              </a:endParaRPr>
            </a:p>
          </p:txBody>
        </p:sp>
      </p:grpSp>
      <p:grpSp>
        <p:nvGrpSpPr>
          <p:cNvPr id="27698" name="组合 52"/>
          <p:cNvGrpSpPr/>
          <p:nvPr/>
        </p:nvGrpSpPr>
        <p:grpSpPr bwMode="auto">
          <a:xfrm>
            <a:off x="2351088" y="4646613"/>
            <a:ext cx="925512" cy="928687"/>
            <a:chOff x="0" y="0"/>
            <a:chExt cx="925513" cy="928688"/>
          </a:xfrm>
        </p:grpSpPr>
        <p:sp>
          <p:nvSpPr>
            <p:cNvPr id="27697" name="Oval 69"/>
            <p:cNvSpPr>
              <a:spLocks noChangeArrowheads="1"/>
            </p:cNvSpPr>
            <p:nvPr/>
          </p:nvSpPr>
          <p:spPr bwMode="auto">
            <a:xfrm>
              <a:off x="0" y="0"/>
              <a:ext cx="925513" cy="9286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 name="TextBox 54"/>
            <p:cNvSpPr txBox="1">
              <a:spLocks noChangeArrowheads="1"/>
            </p:cNvSpPr>
            <p:nvPr/>
          </p:nvSpPr>
          <p:spPr bwMode="auto">
            <a:xfrm>
              <a:off x="31016" y="141225"/>
              <a:ext cx="8064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合并账务</a:t>
              </a:r>
              <a:endParaRPr lang="zh-CN" altLang="en-US" sz="1800">
                <a:solidFill>
                  <a:srgbClr val="FFFFFF"/>
                </a:solidFill>
                <a:latin typeface="微软雅黑" panose="020B0503020204020204" pitchFamily="34" charset="-122"/>
              </a:endParaRPr>
            </a:p>
          </p:txBody>
        </p:sp>
      </p:grpSp>
      <p:grpSp>
        <p:nvGrpSpPr>
          <p:cNvPr id="27701" name="组合 55"/>
          <p:cNvGrpSpPr/>
          <p:nvPr/>
        </p:nvGrpSpPr>
        <p:grpSpPr bwMode="auto">
          <a:xfrm>
            <a:off x="2946400" y="5645150"/>
            <a:ext cx="927100" cy="928688"/>
            <a:chOff x="0" y="0"/>
            <a:chExt cx="927100" cy="928688"/>
          </a:xfrm>
        </p:grpSpPr>
        <p:sp>
          <p:nvSpPr>
            <p:cNvPr id="9" name="Oval 68"/>
            <p:cNvSpPr>
              <a:spLocks noChangeArrowheads="1"/>
            </p:cNvSpPr>
            <p:nvPr/>
          </p:nvSpPr>
          <p:spPr bwMode="auto">
            <a:xfrm>
              <a:off x="0" y="0"/>
              <a:ext cx="927100" cy="9286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96" name="TextBox 57"/>
            <p:cNvSpPr txBox="1">
              <a:spLocks noChangeArrowheads="1"/>
            </p:cNvSpPr>
            <p:nvPr/>
          </p:nvSpPr>
          <p:spPr bwMode="auto">
            <a:xfrm>
              <a:off x="77148" y="179917"/>
              <a:ext cx="8064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拆分账务</a:t>
              </a:r>
              <a:endParaRPr lang="zh-CN" altLang="en-US" sz="1800">
                <a:solidFill>
                  <a:srgbClr val="FFFFFF"/>
                </a:solidFill>
                <a:latin typeface="微软雅黑" panose="020B0503020204020204" pitchFamily="34" charset="-122"/>
              </a:endParaRPr>
            </a:p>
          </p:txBody>
        </p:sp>
      </p:grpSp>
      <p:grpSp>
        <p:nvGrpSpPr>
          <p:cNvPr id="27704" name="组合 58"/>
          <p:cNvGrpSpPr/>
          <p:nvPr/>
        </p:nvGrpSpPr>
        <p:grpSpPr bwMode="auto">
          <a:xfrm>
            <a:off x="8161338" y="1125538"/>
            <a:ext cx="925512" cy="928687"/>
            <a:chOff x="0" y="0"/>
            <a:chExt cx="925513" cy="928688"/>
          </a:xfrm>
        </p:grpSpPr>
        <p:sp>
          <p:nvSpPr>
            <p:cNvPr id="27693" name="Oval 72"/>
            <p:cNvSpPr>
              <a:spLocks noChangeArrowheads="1"/>
            </p:cNvSpPr>
            <p:nvPr/>
          </p:nvSpPr>
          <p:spPr bwMode="auto">
            <a:xfrm>
              <a:off x="0" y="0"/>
              <a:ext cx="925513" cy="9286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94" name="TextBox 60"/>
            <p:cNvSpPr txBox="1">
              <a:spLocks noChangeArrowheads="1"/>
            </p:cNvSpPr>
            <p:nvPr/>
          </p:nvSpPr>
          <p:spPr bwMode="auto">
            <a:xfrm flipH="1">
              <a:off x="65077" y="209417"/>
              <a:ext cx="8064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账单反结</a:t>
              </a:r>
              <a:endParaRPr lang="zh-CN" altLang="en-US" sz="1800">
                <a:solidFill>
                  <a:srgbClr val="FFFFFF"/>
                </a:solidFill>
                <a:latin typeface="微软雅黑" panose="020B0503020204020204" pitchFamily="34" charset="-122"/>
              </a:endParaRPr>
            </a:p>
          </p:txBody>
        </p:sp>
      </p:grpSp>
      <p:grpSp>
        <p:nvGrpSpPr>
          <p:cNvPr id="27707" name="组合 61"/>
          <p:cNvGrpSpPr/>
          <p:nvPr/>
        </p:nvGrpSpPr>
        <p:grpSpPr bwMode="auto">
          <a:xfrm>
            <a:off x="8756650" y="2124075"/>
            <a:ext cx="927100" cy="927100"/>
            <a:chOff x="0" y="0"/>
            <a:chExt cx="927100" cy="927100"/>
          </a:xfrm>
        </p:grpSpPr>
        <p:sp>
          <p:nvSpPr>
            <p:cNvPr id="27691" name="Oval 75"/>
            <p:cNvSpPr>
              <a:spLocks noChangeArrowheads="1"/>
            </p:cNvSpPr>
            <p:nvPr/>
          </p:nvSpPr>
          <p:spPr bwMode="auto">
            <a:xfrm>
              <a:off x="0" y="0"/>
              <a:ext cx="927100" cy="9271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0" name="TextBox 63"/>
            <p:cNvSpPr txBox="1">
              <a:spLocks noChangeArrowheads="1"/>
            </p:cNvSpPr>
            <p:nvPr/>
          </p:nvSpPr>
          <p:spPr bwMode="auto">
            <a:xfrm flipH="1">
              <a:off x="83913" y="121225"/>
              <a:ext cx="8064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发票管理</a:t>
              </a:r>
              <a:endParaRPr lang="zh-CN" altLang="en-US" sz="1800">
                <a:solidFill>
                  <a:srgbClr val="FFFFFF"/>
                </a:solidFill>
                <a:latin typeface="微软雅黑" panose="020B0503020204020204" pitchFamily="34" charset="-122"/>
              </a:endParaRPr>
            </a:p>
          </p:txBody>
        </p:sp>
      </p:grpSp>
      <p:grpSp>
        <p:nvGrpSpPr>
          <p:cNvPr id="27710" name="组合 64"/>
          <p:cNvGrpSpPr/>
          <p:nvPr/>
        </p:nvGrpSpPr>
        <p:grpSpPr bwMode="auto">
          <a:xfrm>
            <a:off x="9007475" y="3371850"/>
            <a:ext cx="1030288" cy="927100"/>
            <a:chOff x="0" y="0"/>
            <a:chExt cx="1029702" cy="927100"/>
          </a:xfrm>
        </p:grpSpPr>
        <p:sp>
          <p:nvSpPr>
            <p:cNvPr id="11" name="Oval 76"/>
            <p:cNvSpPr>
              <a:spLocks noChangeArrowheads="1"/>
            </p:cNvSpPr>
            <p:nvPr/>
          </p:nvSpPr>
          <p:spPr bwMode="auto">
            <a:xfrm>
              <a:off x="33337" y="0"/>
              <a:ext cx="927100" cy="9271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90" name="TextBox 66"/>
            <p:cNvSpPr txBox="1">
              <a:spLocks noChangeArrowheads="1"/>
            </p:cNvSpPr>
            <p:nvPr/>
          </p:nvSpPr>
          <p:spPr bwMode="auto">
            <a:xfrm flipH="1">
              <a:off x="0" y="157867"/>
              <a:ext cx="10297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协议单位挂账</a:t>
              </a:r>
              <a:endParaRPr lang="zh-CN" altLang="en-US" sz="1800">
                <a:solidFill>
                  <a:srgbClr val="FFFFFF"/>
                </a:solidFill>
                <a:latin typeface="微软雅黑" panose="020B0503020204020204" pitchFamily="34" charset="-122"/>
              </a:endParaRPr>
            </a:p>
          </p:txBody>
        </p:sp>
      </p:grpSp>
      <p:grpSp>
        <p:nvGrpSpPr>
          <p:cNvPr id="27713" name="组合 67"/>
          <p:cNvGrpSpPr/>
          <p:nvPr/>
        </p:nvGrpSpPr>
        <p:grpSpPr bwMode="auto">
          <a:xfrm>
            <a:off x="8756650" y="4646613"/>
            <a:ext cx="949325" cy="928687"/>
            <a:chOff x="0" y="0"/>
            <a:chExt cx="948562" cy="928688"/>
          </a:xfrm>
        </p:grpSpPr>
        <p:sp>
          <p:nvSpPr>
            <p:cNvPr id="27687" name="Oval 74"/>
            <p:cNvSpPr>
              <a:spLocks noChangeArrowheads="1"/>
            </p:cNvSpPr>
            <p:nvPr/>
          </p:nvSpPr>
          <p:spPr bwMode="auto">
            <a:xfrm>
              <a:off x="0" y="0"/>
              <a:ext cx="927100" cy="9286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88" name="TextBox 69"/>
            <p:cNvSpPr txBox="1">
              <a:spLocks noChangeArrowheads="1"/>
            </p:cNvSpPr>
            <p:nvPr/>
          </p:nvSpPr>
          <p:spPr bwMode="auto">
            <a:xfrm flipH="1">
              <a:off x="47235" y="134937"/>
              <a:ext cx="9013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付款汇率兑换</a:t>
              </a:r>
              <a:endParaRPr lang="zh-CN" altLang="en-US" sz="1800">
                <a:solidFill>
                  <a:srgbClr val="FFFFFF"/>
                </a:solidFill>
                <a:latin typeface="微软雅黑" panose="020B0503020204020204" pitchFamily="34" charset="-122"/>
              </a:endParaRPr>
            </a:p>
          </p:txBody>
        </p:sp>
      </p:grpSp>
      <p:grpSp>
        <p:nvGrpSpPr>
          <p:cNvPr id="27716" name="组合 70"/>
          <p:cNvGrpSpPr/>
          <p:nvPr/>
        </p:nvGrpSpPr>
        <p:grpSpPr bwMode="auto">
          <a:xfrm>
            <a:off x="8137525" y="5645150"/>
            <a:ext cx="1027113" cy="928688"/>
            <a:chOff x="0" y="0"/>
            <a:chExt cx="1027113" cy="928688"/>
          </a:xfrm>
        </p:grpSpPr>
        <p:sp>
          <p:nvSpPr>
            <p:cNvPr id="27685" name="Oval 73"/>
            <p:cNvSpPr>
              <a:spLocks noChangeArrowheads="1"/>
            </p:cNvSpPr>
            <p:nvPr/>
          </p:nvSpPr>
          <p:spPr bwMode="auto">
            <a:xfrm>
              <a:off x="24570" y="0"/>
              <a:ext cx="925513" cy="9286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 name="TextBox 72"/>
            <p:cNvSpPr txBox="1">
              <a:spLocks noChangeArrowheads="1"/>
            </p:cNvSpPr>
            <p:nvPr/>
          </p:nvSpPr>
          <p:spPr bwMode="auto">
            <a:xfrm flipH="1">
              <a:off x="0" y="179916"/>
              <a:ext cx="1027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sym typeface="微软雅黑" panose="020B0503020204020204" pitchFamily="34" charset="-122"/>
                </a:rPr>
                <a:t>多国语言账单</a:t>
              </a:r>
              <a:endParaRPr lang="zh-CN" altLang="en-US" sz="1800">
                <a:solidFill>
                  <a:srgbClr val="FFFFFF"/>
                </a:solidFill>
                <a:latin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400" fill="hold"/>
                                        <p:tgtEl>
                                          <p:spTgt spid="27650"/>
                                        </p:tgtEl>
                                        <p:attrNameLst>
                                          <p:attrName>ppt_x</p:attrName>
                                        </p:attrNameLst>
                                      </p:cBhvr>
                                      <p:tavLst>
                                        <p:tav tm="0">
                                          <p:val>
                                            <p:strVal val="0-#ppt_w/2"/>
                                          </p:val>
                                        </p:tav>
                                        <p:tav tm="100000">
                                          <p:val>
                                            <p:strVal val="#ppt_x"/>
                                          </p:val>
                                        </p:tav>
                                      </p:tavLst>
                                    </p:anim>
                                    <p:anim calcmode="lin" valueType="num">
                                      <p:cBhvr additive="base">
                                        <p:cTn id="8" dur="400" fill="hold"/>
                                        <p:tgtEl>
                                          <p:spTgt spid="2765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651"/>
                                        </p:tgtEl>
                                        <p:attrNameLst>
                                          <p:attrName>style.visibility</p:attrName>
                                        </p:attrNameLst>
                                      </p:cBhvr>
                                      <p:to>
                                        <p:strVal val="visible"/>
                                      </p:to>
                                    </p:set>
                                    <p:anim calcmode="lin" valueType="num">
                                      <p:cBhvr additive="base">
                                        <p:cTn id="11" dur="400" fill="hold"/>
                                        <p:tgtEl>
                                          <p:spTgt spid="27651"/>
                                        </p:tgtEl>
                                        <p:attrNameLst>
                                          <p:attrName>ppt_x</p:attrName>
                                        </p:attrNameLst>
                                      </p:cBhvr>
                                      <p:tavLst>
                                        <p:tav tm="0">
                                          <p:val>
                                            <p:strVal val="0-#ppt_w/2"/>
                                          </p:val>
                                        </p:tav>
                                        <p:tav tm="100000">
                                          <p:val>
                                            <p:strVal val="#ppt_x"/>
                                          </p:val>
                                        </p:tav>
                                      </p:tavLst>
                                    </p:anim>
                                    <p:anim calcmode="lin" valueType="num">
                                      <p:cBhvr additive="base">
                                        <p:cTn id="12" dur="400" fill="hold"/>
                                        <p:tgtEl>
                                          <p:spTgt spid="2765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7652"/>
                                        </p:tgtEl>
                                        <p:attrNameLst>
                                          <p:attrName>style.visibility</p:attrName>
                                        </p:attrNameLst>
                                      </p:cBhvr>
                                      <p:to>
                                        <p:strVal val="visible"/>
                                      </p:to>
                                    </p:set>
                                    <p:anim calcmode="lin" valueType="num">
                                      <p:cBhvr>
                                        <p:cTn id="16" dur="400" fill="hold"/>
                                        <p:tgtEl>
                                          <p:spTgt spid="2765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7652"/>
                                        </p:tgtEl>
                                        <p:attrNameLst>
                                          <p:attrName>ppt_y</p:attrName>
                                        </p:attrNameLst>
                                      </p:cBhvr>
                                      <p:tavLst>
                                        <p:tav tm="0">
                                          <p:val>
                                            <p:strVal val="#ppt_y"/>
                                          </p:val>
                                        </p:tav>
                                        <p:tav tm="100000">
                                          <p:val>
                                            <p:strVal val="#ppt_y"/>
                                          </p:val>
                                        </p:tav>
                                      </p:tavLst>
                                    </p:anim>
                                    <p:anim calcmode="lin" valueType="num">
                                      <p:cBhvr>
                                        <p:cTn id="18" dur="400" fill="hold"/>
                                        <p:tgtEl>
                                          <p:spTgt spid="2765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765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7652"/>
                                        </p:tgtEl>
                                      </p:cBhvr>
                                    </p:animEffect>
                                  </p:childTnLst>
                                </p:cTn>
                              </p:par>
                            </p:childTnLst>
                          </p:cTn>
                        </p:par>
                        <p:par>
                          <p:cTn id="21" fill="hold">
                            <p:stCondLst>
                              <p:cond delay="1240"/>
                            </p:stCondLst>
                            <p:childTnLst>
                              <p:par>
                                <p:cTn id="22" presetID="31" presetClass="entr" presetSubtype="0" fill="hold" grpId="0" nodeType="afterEffect">
                                  <p:stCondLst>
                                    <p:cond delay="0"/>
                                  </p:stCondLst>
                                  <p:childTnLst>
                                    <p:set>
                                      <p:cBhvr>
                                        <p:cTn id="23" dur="1" fill="hold">
                                          <p:stCondLst>
                                            <p:cond delay="0"/>
                                          </p:stCondLst>
                                        </p:cTn>
                                        <p:tgtEl>
                                          <p:spTgt spid="27654"/>
                                        </p:tgtEl>
                                        <p:attrNameLst>
                                          <p:attrName>style.visibility</p:attrName>
                                        </p:attrNameLst>
                                      </p:cBhvr>
                                      <p:to>
                                        <p:strVal val="visible"/>
                                      </p:to>
                                    </p:set>
                                    <p:anim calcmode="lin" valueType="num">
                                      <p:cBhvr>
                                        <p:cTn id="24" dur="400" fill="hold"/>
                                        <p:tgtEl>
                                          <p:spTgt spid="27654"/>
                                        </p:tgtEl>
                                        <p:attrNameLst>
                                          <p:attrName>ppt_w</p:attrName>
                                        </p:attrNameLst>
                                      </p:cBhvr>
                                      <p:tavLst>
                                        <p:tav tm="0">
                                          <p:val>
                                            <p:fltVal val="0"/>
                                          </p:val>
                                        </p:tav>
                                        <p:tav tm="100000">
                                          <p:val>
                                            <p:strVal val="#ppt_w"/>
                                          </p:val>
                                        </p:tav>
                                      </p:tavLst>
                                    </p:anim>
                                    <p:anim calcmode="lin" valueType="num">
                                      <p:cBhvr>
                                        <p:cTn id="25" dur="400" fill="hold"/>
                                        <p:tgtEl>
                                          <p:spTgt spid="27654"/>
                                        </p:tgtEl>
                                        <p:attrNameLst>
                                          <p:attrName>ppt_h</p:attrName>
                                        </p:attrNameLst>
                                      </p:cBhvr>
                                      <p:tavLst>
                                        <p:tav tm="0">
                                          <p:val>
                                            <p:fltVal val="0"/>
                                          </p:val>
                                        </p:tav>
                                        <p:tav tm="100000">
                                          <p:val>
                                            <p:strVal val="#ppt_h"/>
                                          </p:val>
                                        </p:tav>
                                      </p:tavLst>
                                    </p:anim>
                                    <p:anim calcmode="lin" valueType="num">
                                      <p:cBhvr>
                                        <p:cTn id="26" dur="400" fill="hold"/>
                                        <p:tgtEl>
                                          <p:spTgt spid="27654"/>
                                        </p:tgtEl>
                                        <p:attrNameLst>
                                          <p:attrName>style.rotation</p:attrName>
                                        </p:attrNameLst>
                                      </p:cBhvr>
                                      <p:tavLst>
                                        <p:tav tm="0">
                                          <p:val>
                                            <p:fltVal val="90"/>
                                          </p:val>
                                        </p:tav>
                                        <p:tav tm="100000">
                                          <p:val>
                                            <p:fltVal val="0"/>
                                          </p:val>
                                        </p:tav>
                                      </p:tavLst>
                                    </p:anim>
                                    <p:animEffect transition="in" filter="fade">
                                      <p:cBhvr>
                                        <p:cTn id="27" dur="400"/>
                                        <p:tgtEl>
                                          <p:spTgt spid="27654"/>
                                        </p:tgtEl>
                                      </p:cBhvr>
                                    </p:animEffect>
                                  </p:childTnLst>
                                </p:cTn>
                              </p:par>
                            </p:childTnLst>
                          </p:cTn>
                        </p:par>
                        <p:par>
                          <p:cTn id="28" fill="hold">
                            <p:stCondLst>
                              <p:cond delay="174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27667"/>
                                        </p:tgtEl>
                                        <p:attrNameLst>
                                          <p:attrName>style.visibility</p:attrName>
                                        </p:attrNameLst>
                                      </p:cBhvr>
                                      <p:to>
                                        <p:strVal val="visible"/>
                                      </p:to>
                                    </p:set>
                                    <p:anim by="(-#ppt_w*2)" calcmode="lin" valueType="num">
                                      <p:cBhvr rctx="PPT">
                                        <p:cTn id="31" dur="500" autoRev="1" fill="hold">
                                          <p:stCondLst>
                                            <p:cond delay="0"/>
                                          </p:stCondLst>
                                        </p:cTn>
                                        <p:tgtEl>
                                          <p:spTgt spid="27667"/>
                                        </p:tgtEl>
                                        <p:attrNameLst>
                                          <p:attrName>ppt_w</p:attrName>
                                        </p:attrNameLst>
                                      </p:cBhvr>
                                    </p:anim>
                                    <p:anim by="(#ppt_w*0.50)" calcmode="lin" valueType="num">
                                      <p:cBhvr>
                                        <p:cTn id="32" dur="500" decel="50000" autoRev="1" fill="hold">
                                          <p:stCondLst>
                                            <p:cond delay="0"/>
                                          </p:stCondLst>
                                        </p:cTn>
                                        <p:tgtEl>
                                          <p:spTgt spid="27667"/>
                                        </p:tgtEl>
                                        <p:attrNameLst>
                                          <p:attrName>ppt_x</p:attrName>
                                        </p:attrNameLst>
                                      </p:cBhvr>
                                    </p:anim>
                                    <p:anim from="(-#ppt_h/2)" to="(#ppt_y)" calcmode="lin" valueType="num">
                                      <p:cBhvr>
                                        <p:cTn id="33" dur="1000" fill="hold">
                                          <p:stCondLst>
                                            <p:cond delay="0"/>
                                          </p:stCondLst>
                                        </p:cTn>
                                        <p:tgtEl>
                                          <p:spTgt spid="27667"/>
                                        </p:tgtEl>
                                        <p:attrNameLst>
                                          <p:attrName>ppt_y</p:attrName>
                                        </p:attrNameLst>
                                      </p:cBhvr>
                                    </p:anim>
                                    <p:animRot by="21600000">
                                      <p:cBhvr>
                                        <p:cTn id="34" dur="1000" fill="hold">
                                          <p:stCondLst>
                                            <p:cond delay="0"/>
                                          </p:stCondLst>
                                        </p:cTn>
                                        <p:tgtEl>
                                          <p:spTgt spid="27667"/>
                                        </p:tgtEl>
                                        <p:attrNameLst>
                                          <p:attrName>r</p:attrName>
                                        </p:attrNameLst>
                                      </p:cBhvr>
                                    </p:animRot>
                                  </p:childTnLst>
                                </p:cTn>
                              </p:par>
                            </p:childTnLst>
                          </p:cTn>
                        </p:par>
                        <p:par>
                          <p:cTn id="35" fill="hold">
                            <p:stCondLst>
                              <p:cond delay="3539"/>
                            </p:stCondLst>
                            <p:childTnLst>
                              <p:par>
                                <p:cTn id="36" presetID="2" presetClass="entr" presetSubtype="3" fill="hold" nodeType="afterEffect">
                                  <p:stCondLst>
                                    <p:cond delay="0"/>
                                  </p:stCondLst>
                                  <p:childTnLst>
                                    <p:set>
                                      <p:cBhvr>
                                        <p:cTn id="37" dur="1" fill="hold">
                                          <p:stCondLst>
                                            <p:cond delay="0"/>
                                          </p:stCondLst>
                                        </p:cTn>
                                        <p:tgtEl>
                                          <p:spTgt spid="27668"/>
                                        </p:tgtEl>
                                        <p:attrNameLst>
                                          <p:attrName>style.visibility</p:attrName>
                                        </p:attrNameLst>
                                      </p:cBhvr>
                                      <p:to>
                                        <p:strVal val="visible"/>
                                      </p:to>
                                    </p:set>
                                    <p:anim calcmode="lin" valueType="num">
                                      <p:cBhvr additive="base">
                                        <p:cTn id="38" dur="500" fill="hold"/>
                                        <p:tgtEl>
                                          <p:spTgt spid="27668"/>
                                        </p:tgtEl>
                                        <p:attrNameLst>
                                          <p:attrName>ppt_x</p:attrName>
                                        </p:attrNameLst>
                                      </p:cBhvr>
                                      <p:tavLst>
                                        <p:tav tm="0">
                                          <p:val>
                                            <p:strVal val="1+#ppt_w/2"/>
                                          </p:val>
                                        </p:tav>
                                        <p:tav tm="100000">
                                          <p:val>
                                            <p:strVal val="#ppt_x"/>
                                          </p:val>
                                        </p:tav>
                                      </p:tavLst>
                                    </p:anim>
                                    <p:anim calcmode="lin" valueType="num">
                                      <p:cBhvr additive="base">
                                        <p:cTn id="39" dur="500" fill="hold"/>
                                        <p:tgtEl>
                                          <p:spTgt spid="27668"/>
                                        </p:tgtEl>
                                        <p:attrNameLst>
                                          <p:attrName>ppt_y</p:attrName>
                                        </p:attrNameLst>
                                      </p:cBhvr>
                                      <p:tavLst>
                                        <p:tav tm="0">
                                          <p:val>
                                            <p:strVal val="0-#ppt_h/2"/>
                                          </p:val>
                                        </p:tav>
                                        <p:tav tm="100000">
                                          <p:val>
                                            <p:strVal val="#ppt_y"/>
                                          </p:val>
                                        </p:tav>
                                      </p:tavLst>
                                    </p:anim>
                                  </p:childTnLst>
                                </p:cTn>
                              </p:par>
                              <p:par>
                                <p:cTn id="40" presetID="2" presetClass="entr" presetSubtype="3" fill="hold" nodeType="withEffect">
                                  <p:stCondLst>
                                    <p:cond delay="0"/>
                                  </p:stCondLst>
                                  <p:childTnLst>
                                    <p:set>
                                      <p:cBhvr>
                                        <p:cTn id="41" dur="1" fill="hold">
                                          <p:stCondLst>
                                            <p:cond delay="0"/>
                                          </p:stCondLst>
                                        </p:cTn>
                                        <p:tgtEl>
                                          <p:spTgt spid="27671"/>
                                        </p:tgtEl>
                                        <p:attrNameLst>
                                          <p:attrName>style.visibility</p:attrName>
                                        </p:attrNameLst>
                                      </p:cBhvr>
                                      <p:to>
                                        <p:strVal val="visible"/>
                                      </p:to>
                                    </p:set>
                                    <p:anim calcmode="lin" valueType="num">
                                      <p:cBhvr additive="base">
                                        <p:cTn id="42" dur="500" fill="hold"/>
                                        <p:tgtEl>
                                          <p:spTgt spid="27671"/>
                                        </p:tgtEl>
                                        <p:attrNameLst>
                                          <p:attrName>ppt_x</p:attrName>
                                        </p:attrNameLst>
                                      </p:cBhvr>
                                      <p:tavLst>
                                        <p:tav tm="0">
                                          <p:val>
                                            <p:strVal val="1+#ppt_w/2"/>
                                          </p:val>
                                        </p:tav>
                                        <p:tav tm="100000">
                                          <p:val>
                                            <p:strVal val="#ppt_x"/>
                                          </p:val>
                                        </p:tav>
                                      </p:tavLst>
                                    </p:anim>
                                    <p:anim calcmode="lin" valueType="num">
                                      <p:cBhvr additive="base">
                                        <p:cTn id="43" dur="500" fill="hold"/>
                                        <p:tgtEl>
                                          <p:spTgt spid="27671"/>
                                        </p:tgtEl>
                                        <p:attrNameLst>
                                          <p:attrName>ppt_y</p:attrName>
                                        </p:attrNameLst>
                                      </p:cBhvr>
                                      <p:tavLst>
                                        <p:tav tm="0">
                                          <p:val>
                                            <p:strVal val="0-#ppt_h/2"/>
                                          </p:val>
                                        </p:tav>
                                        <p:tav tm="100000">
                                          <p:val>
                                            <p:strVal val="#ppt_y"/>
                                          </p:val>
                                        </p:tav>
                                      </p:tavLst>
                                    </p:anim>
                                  </p:childTnLst>
                                </p:cTn>
                              </p:par>
                              <p:par>
                                <p:cTn id="44" presetID="2" presetClass="entr" presetSubtype="6" fill="hold" nodeType="withEffect">
                                  <p:stCondLst>
                                    <p:cond delay="0"/>
                                  </p:stCondLst>
                                  <p:childTnLst>
                                    <p:set>
                                      <p:cBhvr>
                                        <p:cTn id="45" dur="1" fill="hold">
                                          <p:stCondLst>
                                            <p:cond delay="0"/>
                                          </p:stCondLst>
                                        </p:cTn>
                                        <p:tgtEl>
                                          <p:spTgt spid="27674"/>
                                        </p:tgtEl>
                                        <p:attrNameLst>
                                          <p:attrName>style.visibility</p:attrName>
                                        </p:attrNameLst>
                                      </p:cBhvr>
                                      <p:to>
                                        <p:strVal val="visible"/>
                                      </p:to>
                                    </p:set>
                                    <p:anim calcmode="lin" valueType="num">
                                      <p:cBhvr additive="base">
                                        <p:cTn id="46" dur="500" fill="hold"/>
                                        <p:tgtEl>
                                          <p:spTgt spid="27674"/>
                                        </p:tgtEl>
                                        <p:attrNameLst>
                                          <p:attrName>ppt_x</p:attrName>
                                        </p:attrNameLst>
                                      </p:cBhvr>
                                      <p:tavLst>
                                        <p:tav tm="0">
                                          <p:val>
                                            <p:strVal val="1+#ppt_w/2"/>
                                          </p:val>
                                        </p:tav>
                                        <p:tav tm="100000">
                                          <p:val>
                                            <p:strVal val="#ppt_x"/>
                                          </p:val>
                                        </p:tav>
                                      </p:tavLst>
                                    </p:anim>
                                    <p:anim calcmode="lin" valueType="num">
                                      <p:cBhvr additive="base">
                                        <p:cTn id="47" dur="500" fill="hold"/>
                                        <p:tgtEl>
                                          <p:spTgt spid="2767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7677"/>
                                        </p:tgtEl>
                                        <p:attrNameLst>
                                          <p:attrName>style.visibility</p:attrName>
                                        </p:attrNameLst>
                                      </p:cBhvr>
                                      <p:to>
                                        <p:strVal val="visible"/>
                                      </p:to>
                                    </p:set>
                                    <p:anim calcmode="lin" valueType="num">
                                      <p:cBhvr additive="base">
                                        <p:cTn id="50" dur="500" fill="hold"/>
                                        <p:tgtEl>
                                          <p:spTgt spid="27677"/>
                                        </p:tgtEl>
                                        <p:attrNameLst>
                                          <p:attrName>ppt_x</p:attrName>
                                        </p:attrNameLst>
                                      </p:cBhvr>
                                      <p:tavLst>
                                        <p:tav tm="0">
                                          <p:val>
                                            <p:strVal val="#ppt_x"/>
                                          </p:val>
                                        </p:tav>
                                        <p:tav tm="100000">
                                          <p:val>
                                            <p:strVal val="#ppt_x"/>
                                          </p:val>
                                        </p:tav>
                                      </p:tavLst>
                                    </p:anim>
                                    <p:anim calcmode="lin" valueType="num">
                                      <p:cBhvr additive="base">
                                        <p:cTn id="51" dur="500" fill="hold"/>
                                        <p:tgtEl>
                                          <p:spTgt spid="27677"/>
                                        </p:tgtEl>
                                        <p:attrNameLst>
                                          <p:attrName>ppt_y</p:attrName>
                                        </p:attrNameLst>
                                      </p:cBhvr>
                                      <p:tavLst>
                                        <p:tav tm="0">
                                          <p:val>
                                            <p:strVal val="1+#ppt_h/2"/>
                                          </p:val>
                                        </p:tav>
                                        <p:tav tm="100000">
                                          <p:val>
                                            <p:strVal val="#ppt_y"/>
                                          </p:val>
                                        </p:tav>
                                      </p:tavLst>
                                    </p:anim>
                                  </p:childTnLst>
                                </p:cTn>
                              </p:par>
                              <p:par>
                                <p:cTn id="52" presetID="2" presetClass="entr" presetSubtype="12" fill="hold" nodeType="withEffect">
                                  <p:stCondLst>
                                    <p:cond delay="0"/>
                                  </p:stCondLst>
                                  <p:childTnLst>
                                    <p:set>
                                      <p:cBhvr>
                                        <p:cTn id="53" dur="1" fill="hold">
                                          <p:stCondLst>
                                            <p:cond delay="0"/>
                                          </p:stCondLst>
                                        </p:cTn>
                                        <p:tgtEl>
                                          <p:spTgt spid="27680"/>
                                        </p:tgtEl>
                                        <p:attrNameLst>
                                          <p:attrName>style.visibility</p:attrName>
                                        </p:attrNameLst>
                                      </p:cBhvr>
                                      <p:to>
                                        <p:strVal val="visible"/>
                                      </p:to>
                                    </p:set>
                                    <p:anim calcmode="lin" valueType="num">
                                      <p:cBhvr additive="base">
                                        <p:cTn id="54" dur="500" fill="hold"/>
                                        <p:tgtEl>
                                          <p:spTgt spid="27680"/>
                                        </p:tgtEl>
                                        <p:attrNameLst>
                                          <p:attrName>ppt_x</p:attrName>
                                        </p:attrNameLst>
                                      </p:cBhvr>
                                      <p:tavLst>
                                        <p:tav tm="0">
                                          <p:val>
                                            <p:strVal val="0-#ppt_w/2"/>
                                          </p:val>
                                        </p:tav>
                                        <p:tav tm="100000">
                                          <p:val>
                                            <p:strVal val="#ppt_x"/>
                                          </p:val>
                                        </p:tav>
                                      </p:tavLst>
                                    </p:anim>
                                    <p:anim calcmode="lin" valueType="num">
                                      <p:cBhvr additive="base">
                                        <p:cTn id="55" dur="500" fill="hold"/>
                                        <p:tgtEl>
                                          <p:spTgt spid="27680"/>
                                        </p:tgtEl>
                                        <p:attrNameLst>
                                          <p:attrName>ppt_y</p:attrName>
                                        </p:attrNameLst>
                                      </p:cBhvr>
                                      <p:tavLst>
                                        <p:tav tm="0">
                                          <p:val>
                                            <p:strVal val="1+#ppt_h/2"/>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27683"/>
                                        </p:tgtEl>
                                        <p:attrNameLst>
                                          <p:attrName>style.visibility</p:attrName>
                                        </p:attrNameLst>
                                      </p:cBhvr>
                                      <p:to>
                                        <p:strVal val="visible"/>
                                      </p:to>
                                    </p:set>
                                    <p:anim calcmode="lin" valueType="num">
                                      <p:cBhvr additive="base">
                                        <p:cTn id="58" dur="500" fill="hold"/>
                                        <p:tgtEl>
                                          <p:spTgt spid="27683"/>
                                        </p:tgtEl>
                                        <p:attrNameLst>
                                          <p:attrName>ppt_x</p:attrName>
                                        </p:attrNameLst>
                                      </p:cBhvr>
                                      <p:tavLst>
                                        <p:tav tm="0">
                                          <p:val>
                                            <p:strVal val="0-#ppt_w/2"/>
                                          </p:val>
                                        </p:tav>
                                        <p:tav tm="100000">
                                          <p:val>
                                            <p:strVal val="#ppt_x"/>
                                          </p:val>
                                        </p:tav>
                                      </p:tavLst>
                                    </p:anim>
                                    <p:anim calcmode="lin" valueType="num">
                                      <p:cBhvr additive="base">
                                        <p:cTn id="59" dur="500" fill="hold"/>
                                        <p:tgtEl>
                                          <p:spTgt spid="27683"/>
                                        </p:tgtEl>
                                        <p:attrNameLst>
                                          <p:attrName>ppt_y</p:attrName>
                                        </p:attrNameLst>
                                      </p:cBhvr>
                                      <p:tavLst>
                                        <p:tav tm="0">
                                          <p:val>
                                            <p:strVal val="#ppt_y"/>
                                          </p:val>
                                        </p:tav>
                                        <p:tav tm="100000">
                                          <p:val>
                                            <p:strVal val="#ppt_y"/>
                                          </p:val>
                                        </p:tav>
                                      </p:tavLst>
                                    </p:anim>
                                  </p:childTnLst>
                                </p:cTn>
                              </p:par>
                              <p:par>
                                <p:cTn id="60" presetID="2" presetClass="entr" presetSubtype="9" fill="hold" nodeType="withEffect">
                                  <p:stCondLst>
                                    <p:cond delay="0"/>
                                  </p:stCondLst>
                                  <p:childTnLst>
                                    <p:set>
                                      <p:cBhvr>
                                        <p:cTn id="61" dur="1" fill="hold">
                                          <p:stCondLst>
                                            <p:cond delay="0"/>
                                          </p:stCondLst>
                                        </p:cTn>
                                        <p:tgtEl>
                                          <p:spTgt spid="27686"/>
                                        </p:tgtEl>
                                        <p:attrNameLst>
                                          <p:attrName>style.visibility</p:attrName>
                                        </p:attrNameLst>
                                      </p:cBhvr>
                                      <p:to>
                                        <p:strVal val="visible"/>
                                      </p:to>
                                    </p:set>
                                    <p:anim calcmode="lin" valueType="num">
                                      <p:cBhvr additive="base">
                                        <p:cTn id="62" dur="500" fill="hold"/>
                                        <p:tgtEl>
                                          <p:spTgt spid="27686"/>
                                        </p:tgtEl>
                                        <p:attrNameLst>
                                          <p:attrName>ppt_x</p:attrName>
                                        </p:attrNameLst>
                                      </p:cBhvr>
                                      <p:tavLst>
                                        <p:tav tm="0">
                                          <p:val>
                                            <p:strVal val="0-#ppt_w/2"/>
                                          </p:val>
                                        </p:tav>
                                        <p:tav tm="100000">
                                          <p:val>
                                            <p:strVal val="#ppt_x"/>
                                          </p:val>
                                        </p:tav>
                                      </p:tavLst>
                                    </p:anim>
                                    <p:anim calcmode="lin" valueType="num">
                                      <p:cBhvr additive="base">
                                        <p:cTn id="63" dur="500" fill="hold"/>
                                        <p:tgtEl>
                                          <p:spTgt spid="27686"/>
                                        </p:tgtEl>
                                        <p:attrNameLst>
                                          <p:attrName>ppt_y</p:attrName>
                                        </p:attrNameLst>
                                      </p:cBhvr>
                                      <p:tavLst>
                                        <p:tav tm="0">
                                          <p:val>
                                            <p:strVal val="0-#ppt_h/2"/>
                                          </p:val>
                                        </p:tav>
                                        <p:tav tm="100000">
                                          <p:val>
                                            <p:strVal val="#ppt_y"/>
                                          </p:val>
                                        </p:tav>
                                      </p:tavLst>
                                    </p:anim>
                                  </p:childTnLst>
                                </p:cTn>
                              </p:par>
                            </p:childTnLst>
                          </p:cTn>
                        </p:par>
                        <p:par>
                          <p:cTn id="64" fill="hold">
                            <p:stCondLst>
                              <p:cond delay="4039"/>
                            </p:stCondLst>
                            <p:childTnLst>
                              <p:par>
                                <p:cTn id="65" presetID="21" presetClass="entr" presetSubtype="1" fill="hold" grpId="0" nodeType="afterEffect">
                                  <p:stCondLst>
                                    <p:cond delay="0"/>
                                  </p:stCondLst>
                                  <p:childTnLst>
                                    <p:set>
                                      <p:cBhvr>
                                        <p:cTn id="66" dur="1" fill="hold">
                                          <p:stCondLst>
                                            <p:cond delay="0"/>
                                          </p:stCondLst>
                                        </p:cTn>
                                        <p:tgtEl>
                                          <p:spTgt spid="27653"/>
                                        </p:tgtEl>
                                        <p:attrNameLst>
                                          <p:attrName>style.visibility</p:attrName>
                                        </p:attrNameLst>
                                      </p:cBhvr>
                                      <p:to>
                                        <p:strVal val="visible"/>
                                      </p:to>
                                    </p:set>
                                    <p:animEffect transition="in" filter="wheel(1)">
                                      <p:cBhvr>
                                        <p:cTn id="67" dur="2000"/>
                                        <p:tgtEl>
                                          <p:spTgt spid="27653"/>
                                        </p:tgtEl>
                                      </p:cBhvr>
                                    </p:animEffect>
                                  </p:childTnLst>
                                </p:cTn>
                              </p:par>
                            </p:childTnLst>
                          </p:cTn>
                        </p:par>
                        <p:par>
                          <p:cTn id="68" fill="hold">
                            <p:stCondLst>
                              <p:cond delay="6039"/>
                            </p:stCondLst>
                            <p:childTnLst>
                              <p:par>
                                <p:cTn id="69" presetID="22" presetClass="entr" presetSubtype="8" fill="hold" grpId="0" nodeType="afterEffect">
                                  <p:stCondLst>
                                    <p:cond delay="0"/>
                                  </p:stCondLst>
                                  <p:childTnLst>
                                    <p:set>
                                      <p:cBhvr>
                                        <p:cTn id="70" dur="1" fill="hold">
                                          <p:stCondLst>
                                            <p:cond delay="0"/>
                                          </p:stCondLst>
                                        </p:cTn>
                                        <p:tgtEl>
                                          <p:spTgt spid="27663"/>
                                        </p:tgtEl>
                                        <p:attrNameLst>
                                          <p:attrName>style.visibility</p:attrName>
                                        </p:attrNameLst>
                                      </p:cBhvr>
                                      <p:to>
                                        <p:strVal val="visible"/>
                                      </p:to>
                                    </p:set>
                                    <p:animEffect transition="in" filter="wipe(left)">
                                      <p:cBhvr>
                                        <p:cTn id="71" dur="500"/>
                                        <p:tgtEl>
                                          <p:spTgt spid="2766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7662"/>
                                        </p:tgtEl>
                                        <p:attrNameLst>
                                          <p:attrName>style.visibility</p:attrName>
                                        </p:attrNameLst>
                                      </p:cBhvr>
                                      <p:to>
                                        <p:strVal val="visible"/>
                                      </p:to>
                                    </p:set>
                                    <p:animEffect transition="in" filter="wipe(left)">
                                      <p:cBhvr>
                                        <p:cTn id="74" dur="500"/>
                                        <p:tgtEl>
                                          <p:spTgt spid="2766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7665"/>
                                        </p:tgtEl>
                                        <p:attrNameLst>
                                          <p:attrName>style.visibility</p:attrName>
                                        </p:attrNameLst>
                                      </p:cBhvr>
                                      <p:to>
                                        <p:strVal val="visible"/>
                                      </p:to>
                                    </p:set>
                                    <p:animEffect transition="in" filter="wipe(left)">
                                      <p:cBhvr>
                                        <p:cTn id="77" dur="500"/>
                                        <p:tgtEl>
                                          <p:spTgt spid="2766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7664"/>
                                        </p:tgtEl>
                                        <p:attrNameLst>
                                          <p:attrName>style.visibility</p:attrName>
                                        </p:attrNameLst>
                                      </p:cBhvr>
                                      <p:to>
                                        <p:strVal val="visible"/>
                                      </p:to>
                                    </p:set>
                                    <p:animEffect transition="in" filter="wipe(left)">
                                      <p:cBhvr>
                                        <p:cTn id="80" dur="500"/>
                                        <p:tgtEl>
                                          <p:spTgt spid="27664"/>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7666"/>
                                        </p:tgtEl>
                                        <p:attrNameLst>
                                          <p:attrName>style.visibility</p:attrName>
                                        </p:attrNameLst>
                                      </p:cBhvr>
                                      <p:to>
                                        <p:strVal val="visible"/>
                                      </p:to>
                                    </p:set>
                                    <p:animEffect transition="in" filter="wipe(left)">
                                      <p:cBhvr>
                                        <p:cTn id="83" dur="500"/>
                                        <p:tgtEl>
                                          <p:spTgt spid="27666"/>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27658"/>
                                        </p:tgtEl>
                                        <p:attrNameLst>
                                          <p:attrName>style.visibility</p:attrName>
                                        </p:attrNameLst>
                                      </p:cBhvr>
                                      <p:to>
                                        <p:strVal val="visible"/>
                                      </p:to>
                                    </p:set>
                                    <p:animEffect transition="in" filter="wipe(right)">
                                      <p:cBhvr>
                                        <p:cTn id="86" dur="500"/>
                                        <p:tgtEl>
                                          <p:spTgt spid="27658"/>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27657"/>
                                        </p:tgtEl>
                                        <p:attrNameLst>
                                          <p:attrName>style.visibility</p:attrName>
                                        </p:attrNameLst>
                                      </p:cBhvr>
                                      <p:to>
                                        <p:strVal val="visible"/>
                                      </p:to>
                                    </p:set>
                                    <p:animEffect transition="in" filter="wipe(right)">
                                      <p:cBhvr>
                                        <p:cTn id="89" dur="500"/>
                                        <p:tgtEl>
                                          <p:spTgt spid="27657"/>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27660"/>
                                        </p:tgtEl>
                                        <p:attrNameLst>
                                          <p:attrName>style.visibility</p:attrName>
                                        </p:attrNameLst>
                                      </p:cBhvr>
                                      <p:to>
                                        <p:strVal val="visible"/>
                                      </p:to>
                                    </p:set>
                                    <p:animEffect transition="in" filter="wipe(right)">
                                      <p:cBhvr>
                                        <p:cTn id="92" dur="500"/>
                                        <p:tgtEl>
                                          <p:spTgt spid="27660"/>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27659"/>
                                        </p:tgtEl>
                                        <p:attrNameLst>
                                          <p:attrName>style.visibility</p:attrName>
                                        </p:attrNameLst>
                                      </p:cBhvr>
                                      <p:to>
                                        <p:strVal val="visible"/>
                                      </p:to>
                                    </p:set>
                                    <p:animEffect transition="in" filter="wipe(right)">
                                      <p:cBhvr>
                                        <p:cTn id="95" dur="500"/>
                                        <p:tgtEl>
                                          <p:spTgt spid="27659"/>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7661"/>
                                        </p:tgtEl>
                                        <p:attrNameLst>
                                          <p:attrName>style.visibility</p:attrName>
                                        </p:attrNameLst>
                                      </p:cBhvr>
                                      <p:to>
                                        <p:strVal val="visible"/>
                                      </p:to>
                                    </p:set>
                                    <p:animEffect transition="in" filter="wipe(right)">
                                      <p:cBhvr>
                                        <p:cTn id="98" dur="500"/>
                                        <p:tgtEl>
                                          <p:spTgt spid="27661"/>
                                        </p:tgtEl>
                                      </p:cBhvr>
                                    </p:animEffect>
                                  </p:childTnLst>
                                </p:cTn>
                              </p:par>
                            </p:childTnLst>
                          </p:cTn>
                        </p:par>
                        <p:par>
                          <p:cTn id="99" fill="hold">
                            <p:stCondLst>
                              <p:cond delay="6539"/>
                            </p:stCondLst>
                            <p:childTnLst>
                              <p:par>
                                <p:cTn id="100" presetID="2" presetClass="entr" presetSubtype="2" fill="hold" grpId="0" nodeType="afterEffect">
                                  <p:stCondLst>
                                    <p:cond delay="0"/>
                                  </p:stCondLst>
                                  <p:childTnLst>
                                    <p:set>
                                      <p:cBhvr>
                                        <p:cTn id="101" dur="1" fill="hold">
                                          <p:stCondLst>
                                            <p:cond delay="0"/>
                                          </p:stCondLst>
                                        </p:cTn>
                                        <p:tgtEl>
                                          <p:spTgt spid="27655"/>
                                        </p:tgtEl>
                                        <p:attrNameLst>
                                          <p:attrName>style.visibility</p:attrName>
                                        </p:attrNameLst>
                                      </p:cBhvr>
                                      <p:to>
                                        <p:strVal val="visible"/>
                                      </p:to>
                                    </p:set>
                                    <p:anim calcmode="lin" valueType="num">
                                      <p:cBhvr additive="base">
                                        <p:cTn id="102" dur="300" fill="hold"/>
                                        <p:tgtEl>
                                          <p:spTgt spid="27655"/>
                                        </p:tgtEl>
                                        <p:attrNameLst>
                                          <p:attrName>ppt_x</p:attrName>
                                        </p:attrNameLst>
                                      </p:cBhvr>
                                      <p:tavLst>
                                        <p:tav tm="0">
                                          <p:val>
                                            <p:strVal val="1+#ppt_w/2"/>
                                          </p:val>
                                        </p:tav>
                                        <p:tav tm="100000">
                                          <p:val>
                                            <p:strVal val="#ppt_x"/>
                                          </p:val>
                                        </p:tav>
                                      </p:tavLst>
                                    </p:anim>
                                    <p:anim calcmode="lin" valueType="num">
                                      <p:cBhvr additive="base">
                                        <p:cTn id="103" dur="300" fill="hold"/>
                                        <p:tgtEl>
                                          <p:spTgt spid="27655"/>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0"/>
                                  </p:stCondLst>
                                  <p:childTnLst>
                                    <p:set>
                                      <p:cBhvr>
                                        <p:cTn id="105" dur="1" fill="hold">
                                          <p:stCondLst>
                                            <p:cond delay="0"/>
                                          </p:stCondLst>
                                        </p:cTn>
                                        <p:tgtEl>
                                          <p:spTgt spid="27656"/>
                                        </p:tgtEl>
                                        <p:attrNameLst>
                                          <p:attrName>style.visibility</p:attrName>
                                        </p:attrNameLst>
                                      </p:cBhvr>
                                      <p:to>
                                        <p:strVal val="visible"/>
                                      </p:to>
                                    </p:set>
                                    <p:anim calcmode="lin" valueType="num">
                                      <p:cBhvr additive="base">
                                        <p:cTn id="106" dur="300" fill="hold"/>
                                        <p:tgtEl>
                                          <p:spTgt spid="27656"/>
                                        </p:tgtEl>
                                        <p:attrNameLst>
                                          <p:attrName>ppt_x</p:attrName>
                                        </p:attrNameLst>
                                      </p:cBhvr>
                                      <p:tavLst>
                                        <p:tav tm="0">
                                          <p:val>
                                            <p:strVal val="0-#ppt_w/2"/>
                                          </p:val>
                                        </p:tav>
                                        <p:tav tm="100000">
                                          <p:val>
                                            <p:strVal val="#ppt_x"/>
                                          </p:val>
                                        </p:tav>
                                      </p:tavLst>
                                    </p:anim>
                                    <p:anim calcmode="lin" valueType="num">
                                      <p:cBhvr additive="base">
                                        <p:cTn id="107" dur="300" fill="hold"/>
                                        <p:tgtEl>
                                          <p:spTgt spid="27656"/>
                                        </p:tgtEl>
                                        <p:attrNameLst>
                                          <p:attrName>ppt_y</p:attrName>
                                        </p:attrNameLst>
                                      </p:cBhvr>
                                      <p:tavLst>
                                        <p:tav tm="0">
                                          <p:val>
                                            <p:strVal val="#ppt_y"/>
                                          </p:val>
                                        </p:tav>
                                        <p:tav tm="100000">
                                          <p:val>
                                            <p:strVal val="#ppt_y"/>
                                          </p:val>
                                        </p:tav>
                                      </p:tavLst>
                                    </p:anim>
                                  </p:childTnLst>
                                </p:cTn>
                              </p:par>
                            </p:childTnLst>
                          </p:cTn>
                        </p:par>
                        <p:par>
                          <p:cTn id="108" fill="hold">
                            <p:stCondLst>
                              <p:cond delay="7039"/>
                            </p:stCondLst>
                            <p:childTnLst>
                              <p:par>
                                <p:cTn id="109" presetID="10" presetClass="entr" presetSubtype="0" fill="hold" nodeType="afterEffect">
                                  <p:stCondLst>
                                    <p:cond delay="0"/>
                                  </p:stCondLst>
                                  <p:childTnLst>
                                    <p:set>
                                      <p:cBhvr>
                                        <p:cTn id="110" dur="1" fill="hold">
                                          <p:stCondLst>
                                            <p:cond delay="0"/>
                                          </p:stCondLst>
                                        </p:cTn>
                                        <p:tgtEl>
                                          <p:spTgt spid="27704"/>
                                        </p:tgtEl>
                                        <p:attrNameLst>
                                          <p:attrName>style.visibility</p:attrName>
                                        </p:attrNameLst>
                                      </p:cBhvr>
                                      <p:to>
                                        <p:strVal val="visible"/>
                                      </p:to>
                                    </p:set>
                                    <p:anim calcmode="lin" valueType="num">
                                      <p:cBhvr>
                                        <p:cTn id="111" dur="500" fill="hold"/>
                                        <p:tgtEl>
                                          <p:spTgt spid="27704"/>
                                        </p:tgtEl>
                                        <p:attrNameLst>
                                          <p:attrName>ppt_w</p:attrName>
                                        </p:attrNameLst>
                                      </p:cBhvr>
                                      <p:tavLst>
                                        <p:tav tm="0">
                                          <p:val>
                                            <p:fltVal val="0"/>
                                          </p:val>
                                        </p:tav>
                                        <p:tav tm="100000">
                                          <p:val>
                                            <p:strVal val="#ppt_w"/>
                                          </p:val>
                                        </p:tav>
                                      </p:tavLst>
                                    </p:anim>
                                    <p:anim calcmode="lin" valueType="num">
                                      <p:cBhvr>
                                        <p:cTn id="112" dur="500" fill="hold"/>
                                        <p:tgtEl>
                                          <p:spTgt spid="27704"/>
                                        </p:tgtEl>
                                        <p:attrNameLst>
                                          <p:attrName>ppt_h</p:attrName>
                                        </p:attrNameLst>
                                      </p:cBhvr>
                                      <p:tavLst>
                                        <p:tav tm="0">
                                          <p:val>
                                            <p:fltVal val="0"/>
                                          </p:val>
                                        </p:tav>
                                        <p:tav tm="100000">
                                          <p:val>
                                            <p:strVal val="#ppt_h"/>
                                          </p:val>
                                        </p:tav>
                                      </p:tavLst>
                                    </p:anim>
                                    <p:animEffect transition="in" filter="fade">
                                      <p:cBhvr>
                                        <p:cTn id="113" dur="500"/>
                                        <p:tgtEl>
                                          <p:spTgt spid="27704"/>
                                        </p:tgtEl>
                                      </p:cBhvr>
                                    </p:animEffect>
                                  </p:childTnLst>
                                </p:cTn>
                              </p:par>
                              <p:par>
                                <p:cTn id="114" presetID="10" presetClass="entr" presetSubtype="0" fill="hold" nodeType="withEffect">
                                  <p:stCondLst>
                                    <p:cond delay="0"/>
                                  </p:stCondLst>
                                  <p:childTnLst>
                                    <p:set>
                                      <p:cBhvr>
                                        <p:cTn id="115" dur="1" fill="hold">
                                          <p:stCondLst>
                                            <p:cond delay="0"/>
                                          </p:stCondLst>
                                        </p:cTn>
                                        <p:tgtEl>
                                          <p:spTgt spid="27707"/>
                                        </p:tgtEl>
                                        <p:attrNameLst>
                                          <p:attrName>style.visibility</p:attrName>
                                        </p:attrNameLst>
                                      </p:cBhvr>
                                      <p:to>
                                        <p:strVal val="visible"/>
                                      </p:to>
                                    </p:set>
                                    <p:anim calcmode="lin" valueType="num">
                                      <p:cBhvr>
                                        <p:cTn id="116" dur="500" fill="hold"/>
                                        <p:tgtEl>
                                          <p:spTgt spid="27707"/>
                                        </p:tgtEl>
                                        <p:attrNameLst>
                                          <p:attrName>ppt_w</p:attrName>
                                        </p:attrNameLst>
                                      </p:cBhvr>
                                      <p:tavLst>
                                        <p:tav tm="0">
                                          <p:val>
                                            <p:fltVal val="0"/>
                                          </p:val>
                                        </p:tav>
                                        <p:tav tm="100000">
                                          <p:val>
                                            <p:strVal val="#ppt_w"/>
                                          </p:val>
                                        </p:tav>
                                      </p:tavLst>
                                    </p:anim>
                                    <p:anim calcmode="lin" valueType="num">
                                      <p:cBhvr>
                                        <p:cTn id="117" dur="500" fill="hold"/>
                                        <p:tgtEl>
                                          <p:spTgt spid="27707"/>
                                        </p:tgtEl>
                                        <p:attrNameLst>
                                          <p:attrName>ppt_h</p:attrName>
                                        </p:attrNameLst>
                                      </p:cBhvr>
                                      <p:tavLst>
                                        <p:tav tm="0">
                                          <p:val>
                                            <p:fltVal val="0"/>
                                          </p:val>
                                        </p:tav>
                                        <p:tav tm="100000">
                                          <p:val>
                                            <p:strVal val="#ppt_h"/>
                                          </p:val>
                                        </p:tav>
                                      </p:tavLst>
                                    </p:anim>
                                    <p:animEffect transition="in" filter="fade">
                                      <p:cBhvr>
                                        <p:cTn id="118" dur="500"/>
                                        <p:tgtEl>
                                          <p:spTgt spid="27707"/>
                                        </p:tgtEl>
                                      </p:cBhvr>
                                    </p:animEffect>
                                  </p:childTnLst>
                                </p:cTn>
                              </p:par>
                              <p:par>
                                <p:cTn id="119" presetID="10" presetClass="entr" presetSubtype="0" fill="hold" nodeType="withEffect">
                                  <p:stCondLst>
                                    <p:cond delay="0"/>
                                  </p:stCondLst>
                                  <p:childTnLst>
                                    <p:set>
                                      <p:cBhvr>
                                        <p:cTn id="120" dur="1" fill="hold">
                                          <p:stCondLst>
                                            <p:cond delay="0"/>
                                          </p:stCondLst>
                                        </p:cTn>
                                        <p:tgtEl>
                                          <p:spTgt spid="27710"/>
                                        </p:tgtEl>
                                        <p:attrNameLst>
                                          <p:attrName>style.visibility</p:attrName>
                                        </p:attrNameLst>
                                      </p:cBhvr>
                                      <p:to>
                                        <p:strVal val="visible"/>
                                      </p:to>
                                    </p:set>
                                    <p:anim calcmode="lin" valueType="num">
                                      <p:cBhvr>
                                        <p:cTn id="121" dur="500" fill="hold"/>
                                        <p:tgtEl>
                                          <p:spTgt spid="27710"/>
                                        </p:tgtEl>
                                        <p:attrNameLst>
                                          <p:attrName>ppt_w</p:attrName>
                                        </p:attrNameLst>
                                      </p:cBhvr>
                                      <p:tavLst>
                                        <p:tav tm="0">
                                          <p:val>
                                            <p:fltVal val="0"/>
                                          </p:val>
                                        </p:tav>
                                        <p:tav tm="100000">
                                          <p:val>
                                            <p:strVal val="#ppt_w"/>
                                          </p:val>
                                        </p:tav>
                                      </p:tavLst>
                                    </p:anim>
                                    <p:anim calcmode="lin" valueType="num">
                                      <p:cBhvr>
                                        <p:cTn id="122" dur="500" fill="hold"/>
                                        <p:tgtEl>
                                          <p:spTgt spid="27710"/>
                                        </p:tgtEl>
                                        <p:attrNameLst>
                                          <p:attrName>ppt_h</p:attrName>
                                        </p:attrNameLst>
                                      </p:cBhvr>
                                      <p:tavLst>
                                        <p:tav tm="0">
                                          <p:val>
                                            <p:fltVal val="0"/>
                                          </p:val>
                                        </p:tav>
                                        <p:tav tm="100000">
                                          <p:val>
                                            <p:strVal val="#ppt_h"/>
                                          </p:val>
                                        </p:tav>
                                      </p:tavLst>
                                    </p:anim>
                                    <p:animEffect transition="in" filter="fade">
                                      <p:cBhvr>
                                        <p:cTn id="123" dur="500"/>
                                        <p:tgtEl>
                                          <p:spTgt spid="27710"/>
                                        </p:tgtEl>
                                      </p:cBhvr>
                                    </p:animEffect>
                                  </p:childTnLst>
                                </p:cTn>
                              </p:par>
                              <p:par>
                                <p:cTn id="124" presetID="10" presetClass="entr" presetSubtype="0" fill="hold" nodeType="withEffect">
                                  <p:stCondLst>
                                    <p:cond delay="0"/>
                                  </p:stCondLst>
                                  <p:childTnLst>
                                    <p:set>
                                      <p:cBhvr>
                                        <p:cTn id="125" dur="1" fill="hold">
                                          <p:stCondLst>
                                            <p:cond delay="0"/>
                                          </p:stCondLst>
                                        </p:cTn>
                                        <p:tgtEl>
                                          <p:spTgt spid="27713"/>
                                        </p:tgtEl>
                                        <p:attrNameLst>
                                          <p:attrName>style.visibility</p:attrName>
                                        </p:attrNameLst>
                                      </p:cBhvr>
                                      <p:to>
                                        <p:strVal val="visible"/>
                                      </p:to>
                                    </p:set>
                                    <p:anim calcmode="lin" valueType="num">
                                      <p:cBhvr>
                                        <p:cTn id="126" dur="500" fill="hold"/>
                                        <p:tgtEl>
                                          <p:spTgt spid="27713"/>
                                        </p:tgtEl>
                                        <p:attrNameLst>
                                          <p:attrName>ppt_w</p:attrName>
                                        </p:attrNameLst>
                                      </p:cBhvr>
                                      <p:tavLst>
                                        <p:tav tm="0">
                                          <p:val>
                                            <p:fltVal val="0"/>
                                          </p:val>
                                        </p:tav>
                                        <p:tav tm="100000">
                                          <p:val>
                                            <p:strVal val="#ppt_w"/>
                                          </p:val>
                                        </p:tav>
                                      </p:tavLst>
                                    </p:anim>
                                    <p:anim calcmode="lin" valueType="num">
                                      <p:cBhvr>
                                        <p:cTn id="127" dur="500" fill="hold"/>
                                        <p:tgtEl>
                                          <p:spTgt spid="27713"/>
                                        </p:tgtEl>
                                        <p:attrNameLst>
                                          <p:attrName>ppt_h</p:attrName>
                                        </p:attrNameLst>
                                      </p:cBhvr>
                                      <p:tavLst>
                                        <p:tav tm="0">
                                          <p:val>
                                            <p:fltVal val="0"/>
                                          </p:val>
                                        </p:tav>
                                        <p:tav tm="100000">
                                          <p:val>
                                            <p:strVal val="#ppt_h"/>
                                          </p:val>
                                        </p:tav>
                                      </p:tavLst>
                                    </p:anim>
                                    <p:animEffect transition="in" filter="fade">
                                      <p:cBhvr>
                                        <p:cTn id="128" dur="500"/>
                                        <p:tgtEl>
                                          <p:spTgt spid="27713"/>
                                        </p:tgtEl>
                                      </p:cBhvr>
                                    </p:animEffect>
                                  </p:childTnLst>
                                </p:cTn>
                              </p:par>
                              <p:par>
                                <p:cTn id="129" presetID="10" presetClass="entr" presetSubtype="0" fill="hold" nodeType="withEffect">
                                  <p:stCondLst>
                                    <p:cond delay="0"/>
                                  </p:stCondLst>
                                  <p:childTnLst>
                                    <p:set>
                                      <p:cBhvr>
                                        <p:cTn id="130" dur="1" fill="hold">
                                          <p:stCondLst>
                                            <p:cond delay="0"/>
                                          </p:stCondLst>
                                        </p:cTn>
                                        <p:tgtEl>
                                          <p:spTgt spid="27716"/>
                                        </p:tgtEl>
                                        <p:attrNameLst>
                                          <p:attrName>style.visibility</p:attrName>
                                        </p:attrNameLst>
                                      </p:cBhvr>
                                      <p:to>
                                        <p:strVal val="visible"/>
                                      </p:to>
                                    </p:set>
                                    <p:anim calcmode="lin" valueType="num">
                                      <p:cBhvr>
                                        <p:cTn id="131" dur="500" fill="hold"/>
                                        <p:tgtEl>
                                          <p:spTgt spid="27716"/>
                                        </p:tgtEl>
                                        <p:attrNameLst>
                                          <p:attrName>ppt_w</p:attrName>
                                        </p:attrNameLst>
                                      </p:cBhvr>
                                      <p:tavLst>
                                        <p:tav tm="0">
                                          <p:val>
                                            <p:fltVal val="0"/>
                                          </p:val>
                                        </p:tav>
                                        <p:tav tm="100000">
                                          <p:val>
                                            <p:strVal val="#ppt_w"/>
                                          </p:val>
                                        </p:tav>
                                      </p:tavLst>
                                    </p:anim>
                                    <p:anim calcmode="lin" valueType="num">
                                      <p:cBhvr>
                                        <p:cTn id="132" dur="500" fill="hold"/>
                                        <p:tgtEl>
                                          <p:spTgt spid="27716"/>
                                        </p:tgtEl>
                                        <p:attrNameLst>
                                          <p:attrName>ppt_h</p:attrName>
                                        </p:attrNameLst>
                                      </p:cBhvr>
                                      <p:tavLst>
                                        <p:tav tm="0">
                                          <p:val>
                                            <p:fltVal val="0"/>
                                          </p:val>
                                        </p:tav>
                                        <p:tav tm="100000">
                                          <p:val>
                                            <p:strVal val="#ppt_h"/>
                                          </p:val>
                                        </p:tav>
                                      </p:tavLst>
                                    </p:anim>
                                    <p:animEffect transition="in" filter="fade">
                                      <p:cBhvr>
                                        <p:cTn id="133" dur="500"/>
                                        <p:tgtEl>
                                          <p:spTgt spid="27716"/>
                                        </p:tgtEl>
                                      </p:cBhvr>
                                    </p:animEffect>
                                  </p:childTnLst>
                                </p:cTn>
                              </p:par>
                              <p:par>
                                <p:cTn id="134" presetID="10" presetClass="entr" presetSubtype="0" fill="hold" nodeType="withEffect">
                                  <p:stCondLst>
                                    <p:cond delay="0"/>
                                  </p:stCondLst>
                                  <p:childTnLst>
                                    <p:set>
                                      <p:cBhvr>
                                        <p:cTn id="135" dur="1" fill="hold">
                                          <p:stCondLst>
                                            <p:cond delay="0"/>
                                          </p:stCondLst>
                                        </p:cTn>
                                        <p:tgtEl>
                                          <p:spTgt spid="27689"/>
                                        </p:tgtEl>
                                        <p:attrNameLst>
                                          <p:attrName>style.visibility</p:attrName>
                                        </p:attrNameLst>
                                      </p:cBhvr>
                                      <p:to>
                                        <p:strVal val="visible"/>
                                      </p:to>
                                    </p:set>
                                    <p:anim calcmode="lin" valueType="num">
                                      <p:cBhvr>
                                        <p:cTn id="136" dur="500" fill="hold"/>
                                        <p:tgtEl>
                                          <p:spTgt spid="27689"/>
                                        </p:tgtEl>
                                        <p:attrNameLst>
                                          <p:attrName>ppt_w</p:attrName>
                                        </p:attrNameLst>
                                      </p:cBhvr>
                                      <p:tavLst>
                                        <p:tav tm="0">
                                          <p:val>
                                            <p:fltVal val="0"/>
                                          </p:val>
                                        </p:tav>
                                        <p:tav tm="100000">
                                          <p:val>
                                            <p:strVal val="#ppt_w"/>
                                          </p:val>
                                        </p:tav>
                                      </p:tavLst>
                                    </p:anim>
                                    <p:anim calcmode="lin" valueType="num">
                                      <p:cBhvr>
                                        <p:cTn id="137" dur="500" fill="hold"/>
                                        <p:tgtEl>
                                          <p:spTgt spid="27689"/>
                                        </p:tgtEl>
                                        <p:attrNameLst>
                                          <p:attrName>ppt_h</p:attrName>
                                        </p:attrNameLst>
                                      </p:cBhvr>
                                      <p:tavLst>
                                        <p:tav tm="0">
                                          <p:val>
                                            <p:fltVal val="0"/>
                                          </p:val>
                                        </p:tav>
                                        <p:tav tm="100000">
                                          <p:val>
                                            <p:strVal val="#ppt_h"/>
                                          </p:val>
                                        </p:tav>
                                      </p:tavLst>
                                    </p:anim>
                                    <p:animEffect transition="in" filter="fade">
                                      <p:cBhvr>
                                        <p:cTn id="138" dur="500"/>
                                        <p:tgtEl>
                                          <p:spTgt spid="27689"/>
                                        </p:tgtEl>
                                      </p:cBhvr>
                                    </p:animEffect>
                                  </p:childTnLst>
                                </p:cTn>
                              </p:par>
                              <p:par>
                                <p:cTn id="139" presetID="10" presetClass="entr" presetSubtype="0" fill="hold" nodeType="withEffect">
                                  <p:stCondLst>
                                    <p:cond delay="0"/>
                                  </p:stCondLst>
                                  <p:childTnLst>
                                    <p:set>
                                      <p:cBhvr>
                                        <p:cTn id="140" dur="1" fill="hold">
                                          <p:stCondLst>
                                            <p:cond delay="0"/>
                                          </p:stCondLst>
                                        </p:cTn>
                                        <p:tgtEl>
                                          <p:spTgt spid="27692"/>
                                        </p:tgtEl>
                                        <p:attrNameLst>
                                          <p:attrName>style.visibility</p:attrName>
                                        </p:attrNameLst>
                                      </p:cBhvr>
                                      <p:to>
                                        <p:strVal val="visible"/>
                                      </p:to>
                                    </p:set>
                                    <p:anim calcmode="lin" valueType="num">
                                      <p:cBhvr>
                                        <p:cTn id="141" dur="500" fill="hold"/>
                                        <p:tgtEl>
                                          <p:spTgt spid="27692"/>
                                        </p:tgtEl>
                                        <p:attrNameLst>
                                          <p:attrName>ppt_w</p:attrName>
                                        </p:attrNameLst>
                                      </p:cBhvr>
                                      <p:tavLst>
                                        <p:tav tm="0">
                                          <p:val>
                                            <p:fltVal val="0"/>
                                          </p:val>
                                        </p:tav>
                                        <p:tav tm="100000">
                                          <p:val>
                                            <p:strVal val="#ppt_w"/>
                                          </p:val>
                                        </p:tav>
                                      </p:tavLst>
                                    </p:anim>
                                    <p:anim calcmode="lin" valueType="num">
                                      <p:cBhvr>
                                        <p:cTn id="142" dur="500" fill="hold"/>
                                        <p:tgtEl>
                                          <p:spTgt spid="27692"/>
                                        </p:tgtEl>
                                        <p:attrNameLst>
                                          <p:attrName>ppt_h</p:attrName>
                                        </p:attrNameLst>
                                      </p:cBhvr>
                                      <p:tavLst>
                                        <p:tav tm="0">
                                          <p:val>
                                            <p:fltVal val="0"/>
                                          </p:val>
                                        </p:tav>
                                        <p:tav tm="100000">
                                          <p:val>
                                            <p:strVal val="#ppt_h"/>
                                          </p:val>
                                        </p:tav>
                                      </p:tavLst>
                                    </p:anim>
                                    <p:animEffect transition="in" filter="fade">
                                      <p:cBhvr>
                                        <p:cTn id="143" dur="500"/>
                                        <p:tgtEl>
                                          <p:spTgt spid="27692"/>
                                        </p:tgtEl>
                                      </p:cBhvr>
                                    </p:animEffect>
                                  </p:childTnLst>
                                </p:cTn>
                              </p:par>
                              <p:par>
                                <p:cTn id="144" presetID="10" presetClass="entr" presetSubtype="0" fill="hold" nodeType="withEffect">
                                  <p:stCondLst>
                                    <p:cond delay="0"/>
                                  </p:stCondLst>
                                  <p:childTnLst>
                                    <p:set>
                                      <p:cBhvr>
                                        <p:cTn id="145" dur="1" fill="hold">
                                          <p:stCondLst>
                                            <p:cond delay="0"/>
                                          </p:stCondLst>
                                        </p:cTn>
                                        <p:tgtEl>
                                          <p:spTgt spid="27695"/>
                                        </p:tgtEl>
                                        <p:attrNameLst>
                                          <p:attrName>style.visibility</p:attrName>
                                        </p:attrNameLst>
                                      </p:cBhvr>
                                      <p:to>
                                        <p:strVal val="visible"/>
                                      </p:to>
                                    </p:set>
                                    <p:anim calcmode="lin" valueType="num">
                                      <p:cBhvr>
                                        <p:cTn id="146" dur="500" fill="hold"/>
                                        <p:tgtEl>
                                          <p:spTgt spid="27695"/>
                                        </p:tgtEl>
                                        <p:attrNameLst>
                                          <p:attrName>ppt_w</p:attrName>
                                        </p:attrNameLst>
                                      </p:cBhvr>
                                      <p:tavLst>
                                        <p:tav tm="0">
                                          <p:val>
                                            <p:fltVal val="0"/>
                                          </p:val>
                                        </p:tav>
                                        <p:tav tm="100000">
                                          <p:val>
                                            <p:strVal val="#ppt_w"/>
                                          </p:val>
                                        </p:tav>
                                      </p:tavLst>
                                    </p:anim>
                                    <p:anim calcmode="lin" valueType="num">
                                      <p:cBhvr>
                                        <p:cTn id="147" dur="500" fill="hold"/>
                                        <p:tgtEl>
                                          <p:spTgt spid="27695"/>
                                        </p:tgtEl>
                                        <p:attrNameLst>
                                          <p:attrName>ppt_h</p:attrName>
                                        </p:attrNameLst>
                                      </p:cBhvr>
                                      <p:tavLst>
                                        <p:tav tm="0">
                                          <p:val>
                                            <p:fltVal val="0"/>
                                          </p:val>
                                        </p:tav>
                                        <p:tav tm="100000">
                                          <p:val>
                                            <p:strVal val="#ppt_h"/>
                                          </p:val>
                                        </p:tav>
                                      </p:tavLst>
                                    </p:anim>
                                    <p:animEffect transition="in" filter="fade">
                                      <p:cBhvr>
                                        <p:cTn id="148" dur="500"/>
                                        <p:tgtEl>
                                          <p:spTgt spid="27695"/>
                                        </p:tgtEl>
                                      </p:cBhvr>
                                    </p:animEffect>
                                  </p:childTnLst>
                                </p:cTn>
                              </p:par>
                              <p:par>
                                <p:cTn id="149" presetID="10" presetClass="entr" presetSubtype="0" fill="hold" nodeType="withEffect">
                                  <p:stCondLst>
                                    <p:cond delay="0"/>
                                  </p:stCondLst>
                                  <p:childTnLst>
                                    <p:set>
                                      <p:cBhvr>
                                        <p:cTn id="150" dur="1" fill="hold">
                                          <p:stCondLst>
                                            <p:cond delay="0"/>
                                          </p:stCondLst>
                                        </p:cTn>
                                        <p:tgtEl>
                                          <p:spTgt spid="27698"/>
                                        </p:tgtEl>
                                        <p:attrNameLst>
                                          <p:attrName>style.visibility</p:attrName>
                                        </p:attrNameLst>
                                      </p:cBhvr>
                                      <p:to>
                                        <p:strVal val="visible"/>
                                      </p:to>
                                    </p:set>
                                    <p:anim calcmode="lin" valueType="num">
                                      <p:cBhvr>
                                        <p:cTn id="151" dur="500" fill="hold"/>
                                        <p:tgtEl>
                                          <p:spTgt spid="27698"/>
                                        </p:tgtEl>
                                        <p:attrNameLst>
                                          <p:attrName>ppt_w</p:attrName>
                                        </p:attrNameLst>
                                      </p:cBhvr>
                                      <p:tavLst>
                                        <p:tav tm="0">
                                          <p:val>
                                            <p:fltVal val="0"/>
                                          </p:val>
                                        </p:tav>
                                        <p:tav tm="100000">
                                          <p:val>
                                            <p:strVal val="#ppt_w"/>
                                          </p:val>
                                        </p:tav>
                                      </p:tavLst>
                                    </p:anim>
                                    <p:anim calcmode="lin" valueType="num">
                                      <p:cBhvr>
                                        <p:cTn id="152" dur="500" fill="hold"/>
                                        <p:tgtEl>
                                          <p:spTgt spid="27698"/>
                                        </p:tgtEl>
                                        <p:attrNameLst>
                                          <p:attrName>ppt_h</p:attrName>
                                        </p:attrNameLst>
                                      </p:cBhvr>
                                      <p:tavLst>
                                        <p:tav tm="0">
                                          <p:val>
                                            <p:fltVal val="0"/>
                                          </p:val>
                                        </p:tav>
                                        <p:tav tm="100000">
                                          <p:val>
                                            <p:strVal val="#ppt_h"/>
                                          </p:val>
                                        </p:tav>
                                      </p:tavLst>
                                    </p:anim>
                                    <p:animEffect transition="in" filter="fade">
                                      <p:cBhvr>
                                        <p:cTn id="153" dur="500"/>
                                        <p:tgtEl>
                                          <p:spTgt spid="27698"/>
                                        </p:tgtEl>
                                      </p:cBhvr>
                                    </p:animEffect>
                                  </p:childTnLst>
                                </p:cTn>
                              </p:par>
                              <p:par>
                                <p:cTn id="154" presetID="10" presetClass="entr" presetSubtype="0" fill="hold" nodeType="withEffect">
                                  <p:stCondLst>
                                    <p:cond delay="0"/>
                                  </p:stCondLst>
                                  <p:childTnLst>
                                    <p:set>
                                      <p:cBhvr>
                                        <p:cTn id="155" dur="1" fill="hold">
                                          <p:stCondLst>
                                            <p:cond delay="0"/>
                                          </p:stCondLst>
                                        </p:cTn>
                                        <p:tgtEl>
                                          <p:spTgt spid="27701"/>
                                        </p:tgtEl>
                                        <p:attrNameLst>
                                          <p:attrName>style.visibility</p:attrName>
                                        </p:attrNameLst>
                                      </p:cBhvr>
                                      <p:to>
                                        <p:strVal val="visible"/>
                                      </p:to>
                                    </p:set>
                                    <p:anim calcmode="lin" valueType="num">
                                      <p:cBhvr>
                                        <p:cTn id="156" dur="500" fill="hold"/>
                                        <p:tgtEl>
                                          <p:spTgt spid="27701"/>
                                        </p:tgtEl>
                                        <p:attrNameLst>
                                          <p:attrName>ppt_w</p:attrName>
                                        </p:attrNameLst>
                                      </p:cBhvr>
                                      <p:tavLst>
                                        <p:tav tm="0">
                                          <p:val>
                                            <p:fltVal val="0"/>
                                          </p:val>
                                        </p:tav>
                                        <p:tav tm="100000">
                                          <p:val>
                                            <p:strVal val="#ppt_w"/>
                                          </p:val>
                                        </p:tav>
                                      </p:tavLst>
                                    </p:anim>
                                    <p:anim calcmode="lin" valueType="num">
                                      <p:cBhvr>
                                        <p:cTn id="157" dur="500" fill="hold"/>
                                        <p:tgtEl>
                                          <p:spTgt spid="27701"/>
                                        </p:tgtEl>
                                        <p:attrNameLst>
                                          <p:attrName>ppt_h</p:attrName>
                                        </p:attrNameLst>
                                      </p:cBhvr>
                                      <p:tavLst>
                                        <p:tav tm="0">
                                          <p:val>
                                            <p:fltVal val="0"/>
                                          </p:val>
                                        </p:tav>
                                        <p:tav tm="100000">
                                          <p:val>
                                            <p:strVal val="#ppt_h"/>
                                          </p:val>
                                        </p:tav>
                                      </p:tavLst>
                                    </p:anim>
                                    <p:animEffect transition="in" filter="fade">
                                      <p:cBhvr>
                                        <p:cTn id="158" dur="500"/>
                                        <p:tgtEl>
                                          <p:spTgt spid="27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1" grpId="0" autoUpdateAnimBg="0"/>
      <p:bldP spid="27652" grpId="0" autoUpdateAnimBg="0"/>
      <p:bldP spid="27653" grpId="0" animBg="1" autoUpdateAnimBg="0"/>
      <p:bldP spid="27654" grpId="0" animBg="1"/>
      <p:bldP spid="27655" grpId="0" animBg="1"/>
      <p:bldP spid="27656" grpId="0" animBg="1"/>
      <p:bldP spid="27657" grpId="0" animBg="1"/>
      <p:bldP spid="27658" grpId="0" animBg="1"/>
      <p:bldP spid="27659" grpId="0" animBg="1"/>
      <p:bldP spid="27660" grpId="0" animBg="1"/>
      <p:bldP spid="27661" grpId="0" animBg="1"/>
      <p:bldP spid="27662" grpId="0" animBg="1"/>
      <p:bldP spid="27663" grpId="0" animBg="1"/>
      <p:bldP spid="27664" grpId="0" animBg="1"/>
      <p:bldP spid="27665" grpId="0" animBg="1"/>
      <p:bldP spid="27666" grpId="0" animBg="1"/>
      <p:bldP spid="2766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75"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28676"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3.1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28677" name="TextBox 4"/>
          <p:cNvSpPr>
            <a:spLocks noChangeArrowheads="1"/>
          </p:cNvSpPr>
          <p:nvPr/>
        </p:nvSpPr>
        <p:spPr bwMode="auto">
          <a:xfrm>
            <a:off x="1716088" y="4941888"/>
            <a:ext cx="9234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某系统历时7年、经过30000多次修改，8000多次测试，最终研发出目前市面最智能，最人性化的钟房管理系统，本系统融合自动呼叫技师、电脑自动打牌、远程打印技师上钟单三种模式，操纵行业最流行的各种打牌方式，各种技师提成方式。彻底解放钟房，节省企业开支，提高会所档次。</a:t>
            </a:r>
            <a:endParaRPr lang="zh-CN" altLang="en-US" sz="1800">
              <a:solidFill>
                <a:srgbClr val="595959"/>
              </a:solidFill>
              <a:latin typeface="微软雅黑" panose="020B0503020204020204" pitchFamily="34" charset="-122"/>
              <a:sym typeface="微软雅黑" panose="020B0503020204020204" pitchFamily="34" charset="-122"/>
            </a:endParaRPr>
          </a:p>
        </p:txBody>
      </p:sp>
      <p:sp>
        <p:nvSpPr>
          <p:cNvPr id="28678" name="Freeform 5"/>
          <p:cNvSpPr/>
          <p:nvPr/>
        </p:nvSpPr>
        <p:spPr bwMode="auto">
          <a:xfrm>
            <a:off x="1716088" y="1493838"/>
            <a:ext cx="2316162" cy="965200"/>
          </a:xfrm>
          <a:custGeom>
            <a:avLst/>
            <a:gdLst>
              <a:gd name="T0" fmla="*/ 87364546 w 2478"/>
              <a:gd name="T1" fmla="*/ 0 h 1025"/>
              <a:gd name="T2" fmla="*/ 2077529082 w 2478"/>
              <a:gd name="T3" fmla="*/ 0 h 1025"/>
              <a:gd name="T4" fmla="*/ 2147483646 w 2478"/>
              <a:gd name="T5" fmla="*/ 88672218 h 1025"/>
              <a:gd name="T6" fmla="*/ 2147483646 w 2478"/>
              <a:gd name="T7" fmla="*/ 820216602 h 1025"/>
              <a:gd name="T8" fmla="*/ 2077529082 w 2478"/>
              <a:gd name="T9" fmla="*/ 908888820 h 1025"/>
              <a:gd name="T10" fmla="*/ 87364546 w 2478"/>
              <a:gd name="T11" fmla="*/ 908888820 h 1025"/>
              <a:gd name="T12" fmla="*/ 0 w 2478"/>
              <a:gd name="T13" fmla="*/ 820216602 h 1025"/>
              <a:gd name="T14" fmla="*/ 0 w 2478"/>
              <a:gd name="T15" fmla="*/ 88672218 h 1025"/>
              <a:gd name="T16" fmla="*/ 87364546 w 2478"/>
              <a:gd name="T17" fmla="*/ 0 h 10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78" h="1025">
                <a:moveTo>
                  <a:pt x="100" y="0"/>
                </a:moveTo>
                <a:lnTo>
                  <a:pt x="2378" y="0"/>
                </a:lnTo>
                <a:cubicBezTo>
                  <a:pt x="2433" y="0"/>
                  <a:pt x="2478" y="45"/>
                  <a:pt x="2478" y="100"/>
                </a:cubicBezTo>
                <a:lnTo>
                  <a:pt x="2478" y="925"/>
                </a:lnTo>
                <a:cubicBezTo>
                  <a:pt x="2478" y="980"/>
                  <a:pt x="2433" y="1025"/>
                  <a:pt x="2378" y="1025"/>
                </a:cubicBezTo>
                <a:lnTo>
                  <a:pt x="100" y="1025"/>
                </a:lnTo>
                <a:cubicBezTo>
                  <a:pt x="45" y="1025"/>
                  <a:pt x="0" y="980"/>
                  <a:pt x="0" y="925"/>
                </a:cubicBezTo>
                <a:lnTo>
                  <a:pt x="0" y="100"/>
                </a:lnTo>
                <a:cubicBezTo>
                  <a:pt x="0" y="45"/>
                  <a:pt x="45" y="0"/>
                  <a:pt x="100" y="0"/>
                </a:cubicBezTo>
                <a:close/>
              </a:path>
            </a:pathLst>
          </a:custGeom>
          <a:solidFill>
            <a:schemeClr val="bg1"/>
          </a:solidFill>
          <a:ln w="12" cap="flat" cmpd="sng">
            <a:solidFill>
              <a:srgbClr val="C9C9C9"/>
            </a:solidFill>
            <a:round/>
          </a:ln>
        </p:spPr>
        <p:txBody>
          <a:bodyPr/>
          <a:lstStyle/>
          <a:p>
            <a:endParaRPr lang="zh-CN" altLang="en-US"/>
          </a:p>
        </p:txBody>
      </p:sp>
      <p:sp>
        <p:nvSpPr>
          <p:cNvPr id="28679" name="Freeform 6"/>
          <p:cNvSpPr/>
          <p:nvPr/>
        </p:nvSpPr>
        <p:spPr bwMode="auto">
          <a:xfrm>
            <a:off x="4592638" y="1474788"/>
            <a:ext cx="2316162" cy="2827337"/>
          </a:xfrm>
          <a:custGeom>
            <a:avLst/>
            <a:gdLst>
              <a:gd name="T0" fmla="*/ 87364546 w 2478"/>
              <a:gd name="T1" fmla="*/ 0 h 3000"/>
              <a:gd name="T2" fmla="*/ 2077529082 w 2478"/>
              <a:gd name="T3" fmla="*/ 0 h 3000"/>
              <a:gd name="T4" fmla="*/ 2147483646 w 2478"/>
              <a:gd name="T5" fmla="*/ 88820792 h 3000"/>
              <a:gd name="T6" fmla="*/ 2147483646 w 2478"/>
              <a:gd name="T7" fmla="*/ 2147483646 h 3000"/>
              <a:gd name="T8" fmla="*/ 2077529082 w 2478"/>
              <a:gd name="T9" fmla="*/ 2147483646 h 3000"/>
              <a:gd name="T10" fmla="*/ 87364546 w 2478"/>
              <a:gd name="T11" fmla="*/ 2147483646 h 3000"/>
              <a:gd name="T12" fmla="*/ 0 w 2478"/>
              <a:gd name="T13" fmla="*/ 2147483646 h 3000"/>
              <a:gd name="T14" fmla="*/ 0 w 2478"/>
              <a:gd name="T15" fmla="*/ 88820792 h 3000"/>
              <a:gd name="T16" fmla="*/ 87364546 w 2478"/>
              <a:gd name="T17" fmla="*/ 0 h 3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78" h="3000">
                <a:moveTo>
                  <a:pt x="100" y="0"/>
                </a:moveTo>
                <a:lnTo>
                  <a:pt x="2378" y="0"/>
                </a:lnTo>
                <a:cubicBezTo>
                  <a:pt x="2433" y="0"/>
                  <a:pt x="2478" y="45"/>
                  <a:pt x="2478" y="100"/>
                </a:cubicBezTo>
                <a:lnTo>
                  <a:pt x="2478" y="2900"/>
                </a:lnTo>
                <a:cubicBezTo>
                  <a:pt x="2478" y="2955"/>
                  <a:pt x="2433" y="3000"/>
                  <a:pt x="2378" y="3000"/>
                </a:cubicBezTo>
                <a:lnTo>
                  <a:pt x="100" y="3000"/>
                </a:lnTo>
                <a:cubicBezTo>
                  <a:pt x="45" y="3000"/>
                  <a:pt x="0" y="2955"/>
                  <a:pt x="0" y="2900"/>
                </a:cubicBezTo>
                <a:lnTo>
                  <a:pt x="0" y="100"/>
                </a:lnTo>
                <a:cubicBezTo>
                  <a:pt x="0" y="45"/>
                  <a:pt x="45" y="0"/>
                  <a:pt x="100" y="0"/>
                </a:cubicBezTo>
                <a:close/>
              </a:path>
            </a:pathLst>
          </a:custGeom>
          <a:solidFill>
            <a:schemeClr val="tx1"/>
          </a:solidFill>
          <a:ln w="12" cap="flat" cmpd="sng">
            <a:solidFill>
              <a:srgbClr val="C9C9C9"/>
            </a:solidFill>
            <a:round/>
          </a:ln>
        </p:spPr>
        <p:txBody>
          <a:bodyPr/>
          <a:lstStyle/>
          <a:p>
            <a:endParaRPr lang="zh-CN" altLang="en-US"/>
          </a:p>
        </p:txBody>
      </p:sp>
      <p:sp>
        <p:nvSpPr>
          <p:cNvPr id="28680" name="Freeform 7"/>
          <p:cNvSpPr>
            <a:spLocks noEditPoints="1"/>
          </p:cNvSpPr>
          <p:nvPr/>
        </p:nvSpPr>
        <p:spPr bwMode="auto">
          <a:xfrm>
            <a:off x="4143375" y="1820863"/>
            <a:ext cx="352425" cy="314325"/>
          </a:xfrm>
          <a:custGeom>
            <a:avLst/>
            <a:gdLst>
              <a:gd name="T0" fmla="*/ 0 w 377"/>
              <a:gd name="T1" fmla="*/ 222745986 h 333"/>
              <a:gd name="T2" fmla="*/ 165162995 w 377"/>
              <a:gd name="T3" fmla="*/ 222745986 h 333"/>
              <a:gd name="T4" fmla="*/ 165162995 w 377"/>
              <a:gd name="T5" fmla="*/ 296697314 h 333"/>
              <a:gd name="T6" fmla="*/ 329451938 w 377"/>
              <a:gd name="T7" fmla="*/ 147903599 h 333"/>
              <a:gd name="T8" fmla="*/ 165162995 w 377"/>
              <a:gd name="T9" fmla="*/ 0 h 333"/>
              <a:gd name="T10" fmla="*/ 165162995 w 377"/>
              <a:gd name="T11" fmla="*/ 73951328 h 333"/>
              <a:gd name="T12" fmla="*/ 0 w 377"/>
              <a:gd name="T13" fmla="*/ 73951328 h 333"/>
              <a:gd name="T14" fmla="*/ 0 w 377"/>
              <a:gd name="T15" fmla="*/ 222745986 h 333"/>
              <a:gd name="T16" fmla="*/ 0 w 377"/>
              <a:gd name="T17" fmla="*/ 147903599 h 3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7" h="333">
                <a:moveTo>
                  <a:pt x="0" y="250"/>
                </a:moveTo>
                <a:lnTo>
                  <a:pt x="189" y="250"/>
                </a:lnTo>
                <a:lnTo>
                  <a:pt x="189" y="333"/>
                </a:lnTo>
                <a:lnTo>
                  <a:pt x="377" y="166"/>
                </a:lnTo>
                <a:lnTo>
                  <a:pt x="189" y="0"/>
                </a:lnTo>
                <a:lnTo>
                  <a:pt x="189" y="83"/>
                </a:lnTo>
                <a:lnTo>
                  <a:pt x="0" y="83"/>
                </a:lnTo>
                <a:lnTo>
                  <a:pt x="0" y="250"/>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81" name="Freeform 8"/>
          <p:cNvSpPr>
            <a:spLocks noEditPoints="1"/>
          </p:cNvSpPr>
          <p:nvPr/>
        </p:nvSpPr>
        <p:spPr bwMode="auto">
          <a:xfrm>
            <a:off x="7040563" y="1793875"/>
            <a:ext cx="352425" cy="312738"/>
          </a:xfrm>
          <a:custGeom>
            <a:avLst/>
            <a:gdLst>
              <a:gd name="T0" fmla="*/ 0 w 377"/>
              <a:gd name="T1" fmla="*/ 220945629 h 332"/>
              <a:gd name="T2" fmla="*/ 164288943 w 377"/>
              <a:gd name="T3" fmla="*/ 220945629 h 332"/>
              <a:gd name="T4" fmla="*/ 164288943 w 377"/>
              <a:gd name="T5" fmla="*/ 294593544 h 332"/>
              <a:gd name="T6" fmla="*/ 329451938 w 377"/>
              <a:gd name="T7" fmla="*/ 147296772 h 332"/>
              <a:gd name="T8" fmla="*/ 164288943 w 377"/>
              <a:gd name="T9" fmla="*/ 0 h 332"/>
              <a:gd name="T10" fmla="*/ 164288943 w 377"/>
              <a:gd name="T11" fmla="*/ 73648857 h 332"/>
              <a:gd name="T12" fmla="*/ 0 w 377"/>
              <a:gd name="T13" fmla="*/ 73648857 h 332"/>
              <a:gd name="T14" fmla="*/ 0 w 377"/>
              <a:gd name="T15" fmla="*/ 220945629 h 332"/>
              <a:gd name="T16" fmla="*/ 0 w 377"/>
              <a:gd name="T17" fmla="*/ 147296772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7" h="332">
                <a:moveTo>
                  <a:pt x="0" y="249"/>
                </a:moveTo>
                <a:lnTo>
                  <a:pt x="188" y="249"/>
                </a:lnTo>
                <a:lnTo>
                  <a:pt x="188" y="332"/>
                </a:lnTo>
                <a:lnTo>
                  <a:pt x="377" y="166"/>
                </a:lnTo>
                <a:lnTo>
                  <a:pt x="188" y="0"/>
                </a:lnTo>
                <a:lnTo>
                  <a:pt x="188" y="83"/>
                </a:lnTo>
                <a:lnTo>
                  <a:pt x="0" y="83"/>
                </a:lnTo>
                <a:lnTo>
                  <a:pt x="0" y="249"/>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82" name="Freeform 9"/>
          <p:cNvSpPr>
            <a:spLocks noEditPoints="1"/>
          </p:cNvSpPr>
          <p:nvPr/>
        </p:nvSpPr>
        <p:spPr bwMode="auto">
          <a:xfrm>
            <a:off x="7040563" y="3789363"/>
            <a:ext cx="352425" cy="312737"/>
          </a:xfrm>
          <a:custGeom>
            <a:avLst/>
            <a:gdLst>
              <a:gd name="T0" fmla="*/ 0 w 377"/>
              <a:gd name="T1" fmla="*/ 220943981 h 332"/>
              <a:gd name="T2" fmla="*/ 164288943 w 377"/>
              <a:gd name="T3" fmla="*/ 220943981 h 332"/>
              <a:gd name="T4" fmla="*/ 164288943 w 377"/>
              <a:gd name="T5" fmla="*/ 294591660 h 332"/>
              <a:gd name="T6" fmla="*/ 329451938 w 377"/>
              <a:gd name="T7" fmla="*/ 147296301 h 332"/>
              <a:gd name="T8" fmla="*/ 164288943 w 377"/>
              <a:gd name="T9" fmla="*/ 0 h 332"/>
              <a:gd name="T10" fmla="*/ 164288943 w 377"/>
              <a:gd name="T11" fmla="*/ 73647680 h 332"/>
              <a:gd name="T12" fmla="*/ 0 w 377"/>
              <a:gd name="T13" fmla="*/ 73647680 h 332"/>
              <a:gd name="T14" fmla="*/ 0 w 377"/>
              <a:gd name="T15" fmla="*/ 220943981 h 332"/>
              <a:gd name="T16" fmla="*/ 0 w 377"/>
              <a:gd name="T17" fmla="*/ 147296301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7" h="332">
                <a:moveTo>
                  <a:pt x="0" y="249"/>
                </a:moveTo>
                <a:lnTo>
                  <a:pt x="188" y="249"/>
                </a:lnTo>
                <a:lnTo>
                  <a:pt x="188" y="332"/>
                </a:lnTo>
                <a:lnTo>
                  <a:pt x="377" y="166"/>
                </a:lnTo>
                <a:lnTo>
                  <a:pt x="188" y="0"/>
                </a:lnTo>
                <a:lnTo>
                  <a:pt x="188" y="83"/>
                </a:lnTo>
                <a:lnTo>
                  <a:pt x="0" y="83"/>
                </a:lnTo>
                <a:lnTo>
                  <a:pt x="0" y="249"/>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83" name="Freeform 10"/>
          <p:cNvSpPr/>
          <p:nvPr/>
        </p:nvSpPr>
        <p:spPr bwMode="auto">
          <a:xfrm>
            <a:off x="1716088" y="3298825"/>
            <a:ext cx="2316162" cy="965200"/>
          </a:xfrm>
          <a:custGeom>
            <a:avLst/>
            <a:gdLst>
              <a:gd name="T0" fmla="*/ 87364546 w 2478"/>
              <a:gd name="T1" fmla="*/ 0 h 1024"/>
              <a:gd name="T2" fmla="*/ 2077529082 w 2478"/>
              <a:gd name="T3" fmla="*/ 0 h 1024"/>
              <a:gd name="T4" fmla="*/ 2147483646 w 2478"/>
              <a:gd name="T5" fmla="*/ 87956678 h 1024"/>
              <a:gd name="T6" fmla="*/ 2147483646 w 2478"/>
              <a:gd name="T7" fmla="*/ 821819729 h 1024"/>
              <a:gd name="T8" fmla="*/ 2077529082 w 2478"/>
              <a:gd name="T9" fmla="*/ 909776406 h 1024"/>
              <a:gd name="T10" fmla="*/ 87364546 w 2478"/>
              <a:gd name="T11" fmla="*/ 909776406 h 1024"/>
              <a:gd name="T12" fmla="*/ 0 w 2478"/>
              <a:gd name="T13" fmla="*/ 821819729 h 1024"/>
              <a:gd name="T14" fmla="*/ 0 w 2478"/>
              <a:gd name="T15" fmla="*/ 87956678 h 1024"/>
              <a:gd name="T16" fmla="*/ 87364546 w 2478"/>
              <a:gd name="T17" fmla="*/ 0 h 10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78" h="1024">
                <a:moveTo>
                  <a:pt x="100" y="0"/>
                </a:moveTo>
                <a:lnTo>
                  <a:pt x="2378" y="0"/>
                </a:lnTo>
                <a:cubicBezTo>
                  <a:pt x="2433" y="0"/>
                  <a:pt x="2478" y="44"/>
                  <a:pt x="2478" y="99"/>
                </a:cubicBezTo>
                <a:lnTo>
                  <a:pt x="2478" y="925"/>
                </a:lnTo>
                <a:cubicBezTo>
                  <a:pt x="2478" y="979"/>
                  <a:pt x="2433" y="1024"/>
                  <a:pt x="2378" y="1024"/>
                </a:cubicBezTo>
                <a:lnTo>
                  <a:pt x="100" y="1024"/>
                </a:lnTo>
                <a:cubicBezTo>
                  <a:pt x="45" y="1024"/>
                  <a:pt x="0" y="979"/>
                  <a:pt x="0" y="925"/>
                </a:cubicBezTo>
                <a:lnTo>
                  <a:pt x="0" y="99"/>
                </a:lnTo>
                <a:cubicBezTo>
                  <a:pt x="0" y="44"/>
                  <a:pt x="45" y="0"/>
                  <a:pt x="100" y="0"/>
                </a:cubicBezTo>
                <a:close/>
              </a:path>
            </a:pathLst>
          </a:custGeom>
          <a:solidFill>
            <a:schemeClr val="bg1"/>
          </a:solidFill>
          <a:ln w="12" cap="flat" cmpd="sng">
            <a:solidFill>
              <a:srgbClr val="C9C9C9"/>
            </a:solidFill>
            <a:round/>
          </a:ln>
        </p:spPr>
        <p:txBody>
          <a:bodyPr/>
          <a:lstStyle/>
          <a:p>
            <a:endParaRPr lang="zh-CN" altLang="en-US"/>
          </a:p>
        </p:txBody>
      </p:sp>
      <p:sp>
        <p:nvSpPr>
          <p:cNvPr id="28684" name="Freeform 11"/>
          <p:cNvSpPr>
            <a:spLocks noEditPoints="1"/>
          </p:cNvSpPr>
          <p:nvPr/>
        </p:nvSpPr>
        <p:spPr bwMode="auto">
          <a:xfrm>
            <a:off x="4143375" y="3625850"/>
            <a:ext cx="352425" cy="314325"/>
          </a:xfrm>
          <a:custGeom>
            <a:avLst/>
            <a:gdLst>
              <a:gd name="T0" fmla="*/ 0 w 377"/>
              <a:gd name="T1" fmla="*/ 223193472 h 332"/>
              <a:gd name="T2" fmla="*/ 165162995 w 377"/>
              <a:gd name="T3" fmla="*/ 223193472 h 332"/>
              <a:gd name="T4" fmla="*/ 165162995 w 377"/>
              <a:gd name="T5" fmla="*/ 297590981 h 332"/>
              <a:gd name="T6" fmla="*/ 329451938 w 377"/>
              <a:gd name="T7" fmla="*/ 148795964 h 332"/>
              <a:gd name="T8" fmla="*/ 165162995 w 377"/>
              <a:gd name="T9" fmla="*/ 0 h 332"/>
              <a:gd name="T10" fmla="*/ 165162995 w 377"/>
              <a:gd name="T11" fmla="*/ 74397509 h 332"/>
              <a:gd name="T12" fmla="*/ 0 w 377"/>
              <a:gd name="T13" fmla="*/ 74397509 h 332"/>
              <a:gd name="T14" fmla="*/ 0 w 377"/>
              <a:gd name="T15" fmla="*/ 223193472 h 332"/>
              <a:gd name="T16" fmla="*/ 0 w 377"/>
              <a:gd name="T17" fmla="*/ 148795964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7" h="332">
                <a:moveTo>
                  <a:pt x="0" y="249"/>
                </a:moveTo>
                <a:lnTo>
                  <a:pt x="189" y="249"/>
                </a:lnTo>
                <a:lnTo>
                  <a:pt x="189" y="332"/>
                </a:lnTo>
                <a:lnTo>
                  <a:pt x="377" y="166"/>
                </a:lnTo>
                <a:lnTo>
                  <a:pt x="189" y="0"/>
                </a:lnTo>
                <a:lnTo>
                  <a:pt x="189" y="83"/>
                </a:lnTo>
                <a:lnTo>
                  <a:pt x="0" y="83"/>
                </a:lnTo>
                <a:lnTo>
                  <a:pt x="0" y="249"/>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85" name="Freeform 12"/>
          <p:cNvSpPr>
            <a:spLocks noEditPoints="1"/>
          </p:cNvSpPr>
          <p:nvPr/>
        </p:nvSpPr>
        <p:spPr bwMode="auto">
          <a:xfrm>
            <a:off x="7040563" y="2790825"/>
            <a:ext cx="352425" cy="314325"/>
          </a:xfrm>
          <a:custGeom>
            <a:avLst/>
            <a:gdLst>
              <a:gd name="T0" fmla="*/ 0 w 377"/>
              <a:gd name="T1" fmla="*/ 222745986 h 333"/>
              <a:gd name="T2" fmla="*/ 164288943 w 377"/>
              <a:gd name="T3" fmla="*/ 222745986 h 333"/>
              <a:gd name="T4" fmla="*/ 164288943 w 377"/>
              <a:gd name="T5" fmla="*/ 296697314 h 333"/>
              <a:gd name="T6" fmla="*/ 329451938 w 377"/>
              <a:gd name="T7" fmla="*/ 147903599 h 333"/>
              <a:gd name="T8" fmla="*/ 164288943 w 377"/>
              <a:gd name="T9" fmla="*/ 0 h 333"/>
              <a:gd name="T10" fmla="*/ 164288943 w 377"/>
              <a:gd name="T11" fmla="*/ 73951328 h 333"/>
              <a:gd name="T12" fmla="*/ 0 w 377"/>
              <a:gd name="T13" fmla="*/ 73951328 h 333"/>
              <a:gd name="T14" fmla="*/ 0 w 377"/>
              <a:gd name="T15" fmla="*/ 222745986 h 333"/>
              <a:gd name="T16" fmla="*/ 0 w 377"/>
              <a:gd name="T17" fmla="*/ 147903599 h 3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7" h="333">
                <a:moveTo>
                  <a:pt x="0" y="250"/>
                </a:moveTo>
                <a:lnTo>
                  <a:pt x="188" y="250"/>
                </a:lnTo>
                <a:lnTo>
                  <a:pt x="188" y="333"/>
                </a:lnTo>
                <a:lnTo>
                  <a:pt x="377" y="166"/>
                </a:lnTo>
                <a:lnTo>
                  <a:pt x="188" y="0"/>
                </a:lnTo>
                <a:lnTo>
                  <a:pt x="188" y="83"/>
                </a:lnTo>
                <a:lnTo>
                  <a:pt x="0" y="83"/>
                </a:lnTo>
                <a:lnTo>
                  <a:pt x="0" y="250"/>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86" name="Freeform 13"/>
          <p:cNvSpPr/>
          <p:nvPr/>
        </p:nvSpPr>
        <p:spPr bwMode="auto">
          <a:xfrm>
            <a:off x="7527925" y="1493838"/>
            <a:ext cx="3422650" cy="863600"/>
          </a:xfrm>
          <a:custGeom>
            <a:avLst/>
            <a:gdLst>
              <a:gd name="T0" fmla="*/ 77703405 w 3663"/>
              <a:gd name="T1" fmla="*/ 0 h 916"/>
              <a:gd name="T2" fmla="*/ 2147483646 w 3663"/>
              <a:gd name="T3" fmla="*/ 0 h 916"/>
              <a:gd name="T4" fmla="*/ 2147483646 w 3663"/>
              <a:gd name="T5" fmla="*/ 79108966 h 916"/>
              <a:gd name="T6" fmla="*/ 2147483646 w 3663"/>
              <a:gd name="T7" fmla="*/ 735088589 h 916"/>
              <a:gd name="T8" fmla="*/ 2147483646 w 3663"/>
              <a:gd name="T9" fmla="*/ 814197555 h 916"/>
              <a:gd name="T10" fmla="*/ 77703405 w 3663"/>
              <a:gd name="T11" fmla="*/ 814197555 h 916"/>
              <a:gd name="T12" fmla="*/ 0 w 3663"/>
              <a:gd name="T13" fmla="*/ 735088589 h 916"/>
              <a:gd name="T14" fmla="*/ 0 w 3663"/>
              <a:gd name="T15" fmla="*/ 79108966 h 916"/>
              <a:gd name="T16" fmla="*/ 77703405 w 3663"/>
              <a:gd name="T17" fmla="*/ 0 h 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3" h="916">
                <a:moveTo>
                  <a:pt x="89" y="0"/>
                </a:moveTo>
                <a:lnTo>
                  <a:pt x="3574" y="0"/>
                </a:lnTo>
                <a:cubicBezTo>
                  <a:pt x="3623" y="0"/>
                  <a:pt x="3663" y="40"/>
                  <a:pt x="3663" y="89"/>
                </a:cubicBezTo>
                <a:lnTo>
                  <a:pt x="3663" y="827"/>
                </a:lnTo>
                <a:cubicBezTo>
                  <a:pt x="3663" y="876"/>
                  <a:pt x="3623" y="916"/>
                  <a:pt x="3574" y="916"/>
                </a:cubicBezTo>
                <a:lnTo>
                  <a:pt x="89" y="916"/>
                </a:lnTo>
                <a:cubicBezTo>
                  <a:pt x="40" y="916"/>
                  <a:pt x="0" y="876"/>
                  <a:pt x="0" y="827"/>
                </a:cubicBezTo>
                <a:lnTo>
                  <a:pt x="0" y="89"/>
                </a:lnTo>
                <a:cubicBezTo>
                  <a:pt x="0" y="40"/>
                  <a:pt x="40" y="0"/>
                  <a:pt x="89" y="0"/>
                </a:cubicBezTo>
                <a:close/>
              </a:path>
            </a:pathLst>
          </a:custGeom>
          <a:solidFill>
            <a:srgbClr val="B7D72E"/>
          </a:solidFill>
          <a:ln w="12" cap="flat" cmpd="sng">
            <a:solidFill>
              <a:srgbClr val="C9C9C9"/>
            </a:solidFill>
            <a:round/>
          </a:ln>
        </p:spPr>
        <p:txBody>
          <a:bodyPr/>
          <a:lstStyle/>
          <a:p>
            <a:endParaRPr lang="zh-CN" altLang="en-US"/>
          </a:p>
        </p:txBody>
      </p:sp>
      <p:sp>
        <p:nvSpPr>
          <p:cNvPr id="28687" name="Freeform 14"/>
          <p:cNvSpPr/>
          <p:nvPr/>
        </p:nvSpPr>
        <p:spPr bwMode="auto">
          <a:xfrm>
            <a:off x="7527925" y="2497138"/>
            <a:ext cx="3422650" cy="862012"/>
          </a:xfrm>
          <a:custGeom>
            <a:avLst/>
            <a:gdLst>
              <a:gd name="T0" fmla="*/ 77703405 w 3663"/>
              <a:gd name="T1" fmla="*/ 0 h 916"/>
              <a:gd name="T2" fmla="*/ 2147483646 w 3663"/>
              <a:gd name="T3" fmla="*/ 0 h 916"/>
              <a:gd name="T4" fmla="*/ 2147483646 w 3663"/>
              <a:gd name="T5" fmla="*/ 78817634 h 916"/>
              <a:gd name="T6" fmla="*/ 2147483646 w 3663"/>
              <a:gd name="T7" fmla="*/ 731501878 h 916"/>
              <a:gd name="T8" fmla="*/ 2147483646 w 3663"/>
              <a:gd name="T9" fmla="*/ 811205991 h 916"/>
              <a:gd name="T10" fmla="*/ 77703405 w 3663"/>
              <a:gd name="T11" fmla="*/ 811205991 h 916"/>
              <a:gd name="T12" fmla="*/ 0 w 3663"/>
              <a:gd name="T13" fmla="*/ 731501878 h 916"/>
              <a:gd name="T14" fmla="*/ 0 w 3663"/>
              <a:gd name="T15" fmla="*/ 78817634 h 916"/>
              <a:gd name="T16" fmla="*/ 77703405 w 3663"/>
              <a:gd name="T17" fmla="*/ 0 h 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3" h="916">
                <a:moveTo>
                  <a:pt x="89" y="0"/>
                </a:moveTo>
                <a:lnTo>
                  <a:pt x="3574" y="0"/>
                </a:lnTo>
                <a:cubicBezTo>
                  <a:pt x="3623" y="0"/>
                  <a:pt x="3663" y="40"/>
                  <a:pt x="3663" y="89"/>
                </a:cubicBezTo>
                <a:lnTo>
                  <a:pt x="3663" y="826"/>
                </a:lnTo>
                <a:cubicBezTo>
                  <a:pt x="3663" y="875"/>
                  <a:pt x="3623" y="916"/>
                  <a:pt x="3574" y="916"/>
                </a:cubicBezTo>
                <a:lnTo>
                  <a:pt x="89" y="916"/>
                </a:lnTo>
                <a:cubicBezTo>
                  <a:pt x="40" y="916"/>
                  <a:pt x="0" y="875"/>
                  <a:pt x="0" y="826"/>
                </a:cubicBezTo>
                <a:lnTo>
                  <a:pt x="0" y="89"/>
                </a:lnTo>
                <a:cubicBezTo>
                  <a:pt x="0" y="40"/>
                  <a:pt x="40" y="0"/>
                  <a:pt x="89" y="0"/>
                </a:cubicBezTo>
                <a:close/>
              </a:path>
            </a:pathLst>
          </a:custGeom>
          <a:solidFill>
            <a:schemeClr val="tx2"/>
          </a:solidFill>
          <a:ln w="12" cap="flat" cmpd="sng">
            <a:solidFill>
              <a:srgbClr val="C9C9C9"/>
            </a:solidFill>
            <a:round/>
          </a:ln>
        </p:spPr>
        <p:txBody>
          <a:bodyPr/>
          <a:lstStyle/>
          <a:p>
            <a:endParaRPr lang="zh-CN" altLang="en-US"/>
          </a:p>
        </p:txBody>
      </p:sp>
      <p:sp>
        <p:nvSpPr>
          <p:cNvPr id="28688" name="Freeform 15"/>
          <p:cNvSpPr/>
          <p:nvPr/>
        </p:nvSpPr>
        <p:spPr bwMode="auto">
          <a:xfrm>
            <a:off x="7527925" y="3498850"/>
            <a:ext cx="3422650" cy="863600"/>
          </a:xfrm>
          <a:custGeom>
            <a:avLst/>
            <a:gdLst>
              <a:gd name="T0" fmla="*/ 77703405 w 3663"/>
              <a:gd name="T1" fmla="*/ 0 h 916"/>
              <a:gd name="T2" fmla="*/ 2147483646 w 3663"/>
              <a:gd name="T3" fmla="*/ 0 h 916"/>
              <a:gd name="T4" fmla="*/ 2147483646 w 3663"/>
              <a:gd name="T5" fmla="*/ 79108966 h 916"/>
              <a:gd name="T6" fmla="*/ 2147483646 w 3663"/>
              <a:gd name="T7" fmla="*/ 735088589 h 916"/>
              <a:gd name="T8" fmla="*/ 2147483646 w 3663"/>
              <a:gd name="T9" fmla="*/ 814197555 h 916"/>
              <a:gd name="T10" fmla="*/ 77703405 w 3663"/>
              <a:gd name="T11" fmla="*/ 814197555 h 916"/>
              <a:gd name="T12" fmla="*/ 0 w 3663"/>
              <a:gd name="T13" fmla="*/ 735088589 h 916"/>
              <a:gd name="T14" fmla="*/ 0 w 3663"/>
              <a:gd name="T15" fmla="*/ 79108966 h 916"/>
              <a:gd name="T16" fmla="*/ 77703405 w 3663"/>
              <a:gd name="T17" fmla="*/ 0 h 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3" h="916">
                <a:moveTo>
                  <a:pt x="89" y="0"/>
                </a:moveTo>
                <a:lnTo>
                  <a:pt x="3574" y="0"/>
                </a:lnTo>
                <a:cubicBezTo>
                  <a:pt x="3623" y="0"/>
                  <a:pt x="3663" y="40"/>
                  <a:pt x="3663" y="89"/>
                </a:cubicBezTo>
                <a:lnTo>
                  <a:pt x="3663" y="827"/>
                </a:lnTo>
                <a:cubicBezTo>
                  <a:pt x="3663" y="876"/>
                  <a:pt x="3623" y="916"/>
                  <a:pt x="3574" y="916"/>
                </a:cubicBezTo>
                <a:lnTo>
                  <a:pt x="89" y="916"/>
                </a:lnTo>
                <a:cubicBezTo>
                  <a:pt x="40" y="916"/>
                  <a:pt x="0" y="876"/>
                  <a:pt x="0" y="827"/>
                </a:cubicBezTo>
                <a:lnTo>
                  <a:pt x="0" y="89"/>
                </a:lnTo>
                <a:cubicBezTo>
                  <a:pt x="0" y="40"/>
                  <a:pt x="40" y="0"/>
                  <a:pt x="89" y="0"/>
                </a:cubicBezTo>
                <a:close/>
              </a:path>
            </a:pathLst>
          </a:custGeom>
          <a:solidFill>
            <a:schemeClr val="bg2"/>
          </a:solidFill>
          <a:ln w="12" cap="flat" cmpd="sng">
            <a:solidFill>
              <a:srgbClr val="C9C9C9"/>
            </a:solidFill>
            <a:round/>
          </a:ln>
        </p:spPr>
        <p:txBody>
          <a:bodyPr/>
          <a:lstStyle/>
          <a:p>
            <a:endParaRPr lang="zh-CN" altLang="en-US"/>
          </a:p>
        </p:txBody>
      </p:sp>
      <p:sp>
        <p:nvSpPr>
          <p:cNvPr id="28689" name="TextBox 16"/>
          <p:cNvSpPr txBox="1">
            <a:spLocks noChangeArrowheads="1"/>
          </p:cNvSpPr>
          <p:nvPr/>
        </p:nvSpPr>
        <p:spPr bwMode="auto">
          <a:xfrm>
            <a:off x="2025650" y="1563688"/>
            <a:ext cx="16970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a:solidFill>
                  <a:srgbClr val="FFFFFF"/>
                </a:solidFill>
                <a:latin typeface="微软雅黑" panose="020B0503020204020204" pitchFamily="34" charset="-122"/>
              </a:rPr>
              <a:t>30000</a:t>
            </a:r>
            <a:endParaRPr lang="en-US" altLang="zh-CN" sz="3200">
              <a:solidFill>
                <a:srgbClr val="FFFFFF"/>
              </a:solidFill>
              <a:latin typeface="微软雅黑" panose="020B0503020204020204" pitchFamily="34" charset="-122"/>
            </a:endParaRPr>
          </a:p>
          <a:p>
            <a:pPr algn="ctr" eaLnBrk="1" hangingPunct="1">
              <a:spcBef>
                <a:spcPct val="0"/>
              </a:spcBef>
              <a:buFontTx/>
              <a:buNone/>
            </a:pPr>
            <a:r>
              <a:rPr lang="zh-CN" altLang="en-US">
                <a:solidFill>
                  <a:srgbClr val="FFFFFF"/>
                </a:solidFill>
                <a:latin typeface="微软雅黑" panose="020B0503020204020204" pitchFamily="34" charset="-122"/>
              </a:rPr>
              <a:t>多次修改</a:t>
            </a:r>
            <a:endParaRPr lang="zh-CN" altLang="en-US">
              <a:solidFill>
                <a:srgbClr val="FFFFFF"/>
              </a:solidFill>
              <a:latin typeface="微软雅黑" panose="020B0503020204020204" pitchFamily="34" charset="-122"/>
            </a:endParaRPr>
          </a:p>
        </p:txBody>
      </p:sp>
      <p:sp>
        <p:nvSpPr>
          <p:cNvPr id="28690" name="TextBox 17"/>
          <p:cNvSpPr txBox="1">
            <a:spLocks noChangeArrowheads="1"/>
          </p:cNvSpPr>
          <p:nvPr/>
        </p:nvSpPr>
        <p:spPr bwMode="auto">
          <a:xfrm>
            <a:off x="2025650" y="3336925"/>
            <a:ext cx="1697038"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a:solidFill>
                  <a:srgbClr val="FFFFFF"/>
                </a:solidFill>
                <a:latin typeface="微软雅黑" panose="020B0503020204020204" pitchFamily="34" charset="-122"/>
              </a:rPr>
              <a:t>8000</a:t>
            </a:r>
            <a:endParaRPr lang="en-US" altLang="zh-CN" sz="3200">
              <a:solidFill>
                <a:srgbClr val="FFFFFF"/>
              </a:solidFill>
              <a:latin typeface="微软雅黑" panose="020B0503020204020204" pitchFamily="34" charset="-122"/>
            </a:endParaRPr>
          </a:p>
          <a:p>
            <a:pPr algn="ctr" eaLnBrk="1" hangingPunct="1">
              <a:spcBef>
                <a:spcPct val="0"/>
              </a:spcBef>
              <a:buFontTx/>
              <a:buNone/>
            </a:pPr>
            <a:r>
              <a:rPr lang="zh-CN" altLang="en-US">
                <a:solidFill>
                  <a:srgbClr val="FFFFFF"/>
                </a:solidFill>
                <a:latin typeface="微软雅黑" panose="020B0503020204020204" pitchFamily="34" charset="-122"/>
              </a:rPr>
              <a:t>余次测试</a:t>
            </a:r>
            <a:endParaRPr lang="zh-CN" altLang="en-US">
              <a:solidFill>
                <a:srgbClr val="FFFFFF"/>
              </a:solidFill>
              <a:latin typeface="微软雅黑" panose="020B0503020204020204" pitchFamily="34" charset="-122"/>
            </a:endParaRPr>
          </a:p>
        </p:txBody>
      </p:sp>
      <p:sp>
        <p:nvSpPr>
          <p:cNvPr id="28691" name="TextBox 18"/>
          <p:cNvSpPr txBox="1">
            <a:spLocks noChangeArrowheads="1"/>
          </p:cNvSpPr>
          <p:nvPr/>
        </p:nvSpPr>
        <p:spPr bwMode="auto">
          <a:xfrm>
            <a:off x="5026025" y="2382838"/>
            <a:ext cx="1603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800">
                <a:solidFill>
                  <a:srgbClr val="FFFFFF"/>
                </a:solidFill>
                <a:latin typeface="微软雅黑" panose="020B0503020204020204" pitchFamily="34" charset="-122"/>
                <a:sym typeface="微软雅黑" panose="020B0503020204020204" pitchFamily="34" charset="-122"/>
              </a:rPr>
              <a:t>钟房管理系统</a:t>
            </a:r>
            <a:endParaRPr lang="zh-CN" altLang="en-US" sz="2800">
              <a:solidFill>
                <a:srgbClr val="FFFFFF"/>
              </a:solidFill>
              <a:ea typeface="宋体" panose="02010600030101010101" pitchFamily="2" charset="-122"/>
            </a:endParaRPr>
          </a:p>
        </p:txBody>
      </p:sp>
      <p:sp>
        <p:nvSpPr>
          <p:cNvPr id="28692" name="TextBox 19"/>
          <p:cNvSpPr txBox="1">
            <a:spLocks noChangeArrowheads="1"/>
          </p:cNvSpPr>
          <p:nvPr/>
        </p:nvSpPr>
        <p:spPr bwMode="auto">
          <a:xfrm>
            <a:off x="7786688" y="1706563"/>
            <a:ext cx="2905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595959"/>
                </a:solidFill>
                <a:latin typeface="微软雅黑" panose="020B0503020204020204" pitchFamily="34" charset="-122"/>
                <a:sym typeface="微软雅黑" panose="020B0503020204020204" pitchFamily="34" charset="-122"/>
              </a:rPr>
              <a:t>自动呼叫技师</a:t>
            </a:r>
            <a:endParaRPr lang="zh-CN" altLang="en-US">
              <a:solidFill>
                <a:srgbClr val="FFFFFF"/>
              </a:solidFill>
              <a:latin typeface="微软雅黑" panose="020B0503020204020204" pitchFamily="34" charset="-122"/>
            </a:endParaRPr>
          </a:p>
        </p:txBody>
      </p:sp>
      <p:sp>
        <p:nvSpPr>
          <p:cNvPr id="28693" name="TextBox 20"/>
          <p:cNvSpPr txBox="1">
            <a:spLocks noChangeArrowheads="1"/>
          </p:cNvSpPr>
          <p:nvPr/>
        </p:nvSpPr>
        <p:spPr bwMode="auto">
          <a:xfrm>
            <a:off x="7786688" y="2744788"/>
            <a:ext cx="2905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电脑自动打牌</a:t>
            </a:r>
            <a:endParaRPr lang="zh-CN" altLang="en-US">
              <a:solidFill>
                <a:srgbClr val="FFFFFF"/>
              </a:solidFill>
              <a:latin typeface="微软雅黑" panose="020B0503020204020204" pitchFamily="34" charset="-122"/>
            </a:endParaRPr>
          </a:p>
        </p:txBody>
      </p:sp>
      <p:sp>
        <p:nvSpPr>
          <p:cNvPr id="28694" name="TextBox 21"/>
          <p:cNvSpPr txBox="1">
            <a:spLocks noChangeArrowheads="1"/>
          </p:cNvSpPr>
          <p:nvPr/>
        </p:nvSpPr>
        <p:spPr bwMode="auto">
          <a:xfrm>
            <a:off x="7786688" y="3727450"/>
            <a:ext cx="2905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远程打印上钟单</a:t>
            </a:r>
            <a:endParaRPr lang="zh-CN" altLang="en-US">
              <a:solidFill>
                <a:srgbClr val="FFFFFF"/>
              </a:solidFill>
              <a:latin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400" fill="hold"/>
                                        <p:tgtEl>
                                          <p:spTgt spid="28674"/>
                                        </p:tgtEl>
                                        <p:attrNameLst>
                                          <p:attrName>ppt_x</p:attrName>
                                        </p:attrNameLst>
                                      </p:cBhvr>
                                      <p:tavLst>
                                        <p:tav tm="0">
                                          <p:val>
                                            <p:strVal val="0-#ppt_w/2"/>
                                          </p:val>
                                        </p:tav>
                                        <p:tav tm="100000">
                                          <p:val>
                                            <p:strVal val="#ppt_x"/>
                                          </p:val>
                                        </p:tav>
                                      </p:tavLst>
                                    </p:anim>
                                    <p:anim calcmode="lin" valueType="num">
                                      <p:cBhvr additive="base">
                                        <p:cTn id="8" dur="400" fill="hold"/>
                                        <p:tgtEl>
                                          <p:spTgt spid="286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675"/>
                                        </p:tgtEl>
                                        <p:attrNameLst>
                                          <p:attrName>style.visibility</p:attrName>
                                        </p:attrNameLst>
                                      </p:cBhvr>
                                      <p:to>
                                        <p:strVal val="visible"/>
                                      </p:to>
                                    </p:set>
                                    <p:anim calcmode="lin" valueType="num">
                                      <p:cBhvr additive="base">
                                        <p:cTn id="11" dur="400" fill="hold"/>
                                        <p:tgtEl>
                                          <p:spTgt spid="28675"/>
                                        </p:tgtEl>
                                        <p:attrNameLst>
                                          <p:attrName>ppt_x</p:attrName>
                                        </p:attrNameLst>
                                      </p:cBhvr>
                                      <p:tavLst>
                                        <p:tav tm="0">
                                          <p:val>
                                            <p:strVal val="0-#ppt_w/2"/>
                                          </p:val>
                                        </p:tav>
                                        <p:tav tm="100000">
                                          <p:val>
                                            <p:strVal val="#ppt_x"/>
                                          </p:val>
                                        </p:tav>
                                      </p:tavLst>
                                    </p:anim>
                                    <p:anim calcmode="lin" valueType="num">
                                      <p:cBhvr additive="base">
                                        <p:cTn id="12" dur="400" fill="hold"/>
                                        <p:tgtEl>
                                          <p:spTgt spid="2867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8676"/>
                                        </p:tgtEl>
                                        <p:attrNameLst>
                                          <p:attrName>style.visibility</p:attrName>
                                        </p:attrNameLst>
                                      </p:cBhvr>
                                      <p:to>
                                        <p:strVal val="visible"/>
                                      </p:to>
                                    </p:set>
                                    <p:anim calcmode="lin" valueType="num">
                                      <p:cBhvr>
                                        <p:cTn id="16" dur="400" fill="hold"/>
                                        <p:tgtEl>
                                          <p:spTgt spid="28676"/>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8676"/>
                                        </p:tgtEl>
                                        <p:attrNameLst>
                                          <p:attrName>ppt_y</p:attrName>
                                        </p:attrNameLst>
                                      </p:cBhvr>
                                      <p:tavLst>
                                        <p:tav tm="0">
                                          <p:val>
                                            <p:strVal val="#ppt_y"/>
                                          </p:val>
                                        </p:tav>
                                        <p:tav tm="100000">
                                          <p:val>
                                            <p:strVal val="#ppt_y"/>
                                          </p:val>
                                        </p:tav>
                                      </p:tavLst>
                                    </p:anim>
                                    <p:anim calcmode="lin" valueType="num">
                                      <p:cBhvr>
                                        <p:cTn id="18" dur="400" fill="hold"/>
                                        <p:tgtEl>
                                          <p:spTgt spid="28676"/>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867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8676"/>
                                        </p:tgtEl>
                                      </p:cBhvr>
                                    </p:animEffect>
                                  </p:childTnLst>
                                </p:cTn>
                              </p:par>
                            </p:childTnLst>
                          </p:cTn>
                        </p:par>
                        <p:par>
                          <p:cTn id="21" fill="hold">
                            <p:stCondLst>
                              <p:cond delay="1240"/>
                            </p:stCondLst>
                            <p:childTnLst>
                              <p:par>
                                <p:cTn id="22" presetID="2" presetClass="entr" presetSubtype="8" fill="hold" grpId="0" nodeType="afterEffect">
                                  <p:stCondLst>
                                    <p:cond delay="0"/>
                                  </p:stCondLst>
                                  <p:childTnLst>
                                    <p:set>
                                      <p:cBhvr>
                                        <p:cTn id="23" dur="1" fill="hold">
                                          <p:stCondLst>
                                            <p:cond delay="0"/>
                                          </p:stCondLst>
                                        </p:cTn>
                                        <p:tgtEl>
                                          <p:spTgt spid="28678"/>
                                        </p:tgtEl>
                                        <p:attrNameLst>
                                          <p:attrName>style.visibility</p:attrName>
                                        </p:attrNameLst>
                                      </p:cBhvr>
                                      <p:to>
                                        <p:strVal val="visible"/>
                                      </p:to>
                                    </p:set>
                                    <p:anim calcmode="lin" valueType="num">
                                      <p:cBhvr additive="base">
                                        <p:cTn id="24" dur="500" fill="hold"/>
                                        <p:tgtEl>
                                          <p:spTgt spid="28678"/>
                                        </p:tgtEl>
                                        <p:attrNameLst>
                                          <p:attrName>ppt_x</p:attrName>
                                        </p:attrNameLst>
                                      </p:cBhvr>
                                      <p:tavLst>
                                        <p:tav tm="0">
                                          <p:val>
                                            <p:strVal val="0-#ppt_w/2"/>
                                          </p:val>
                                        </p:tav>
                                        <p:tav tm="100000">
                                          <p:val>
                                            <p:strVal val="#ppt_x"/>
                                          </p:val>
                                        </p:tav>
                                      </p:tavLst>
                                    </p:anim>
                                    <p:anim calcmode="lin" valueType="num">
                                      <p:cBhvr additive="base">
                                        <p:cTn id="25" dur="500" fill="hold"/>
                                        <p:tgtEl>
                                          <p:spTgt spid="2867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8683"/>
                                        </p:tgtEl>
                                        <p:attrNameLst>
                                          <p:attrName>style.visibility</p:attrName>
                                        </p:attrNameLst>
                                      </p:cBhvr>
                                      <p:to>
                                        <p:strVal val="visible"/>
                                      </p:to>
                                    </p:set>
                                    <p:anim calcmode="lin" valueType="num">
                                      <p:cBhvr additive="base">
                                        <p:cTn id="28" dur="500" fill="hold"/>
                                        <p:tgtEl>
                                          <p:spTgt spid="28683"/>
                                        </p:tgtEl>
                                        <p:attrNameLst>
                                          <p:attrName>ppt_x</p:attrName>
                                        </p:attrNameLst>
                                      </p:cBhvr>
                                      <p:tavLst>
                                        <p:tav tm="0">
                                          <p:val>
                                            <p:strVal val="0-#ppt_w/2"/>
                                          </p:val>
                                        </p:tav>
                                        <p:tav tm="100000">
                                          <p:val>
                                            <p:strVal val="#ppt_x"/>
                                          </p:val>
                                        </p:tav>
                                      </p:tavLst>
                                    </p:anim>
                                    <p:anim calcmode="lin" valueType="num">
                                      <p:cBhvr additive="base">
                                        <p:cTn id="29" dur="500" fill="hold"/>
                                        <p:tgtEl>
                                          <p:spTgt spid="28683"/>
                                        </p:tgtEl>
                                        <p:attrNameLst>
                                          <p:attrName>ppt_y</p:attrName>
                                        </p:attrNameLst>
                                      </p:cBhvr>
                                      <p:tavLst>
                                        <p:tav tm="0">
                                          <p:val>
                                            <p:strVal val="#ppt_y"/>
                                          </p:val>
                                        </p:tav>
                                        <p:tav tm="100000">
                                          <p:val>
                                            <p:strVal val="#ppt_y"/>
                                          </p:val>
                                        </p:tav>
                                      </p:tavLst>
                                    </p:anim>
                                  </p:childTnLst>
                                </p:cTn>
                              </p:par>
                            </p:childTnLst>
                          </p:cTn>
                        </p:par>
                        <p:par>
                          <p:cTn id="30" fill="hold">
                            <p:stCondLst>
                              <p:cond delay="1740"/>
                            </p:stCondLst>
                            <p:childTnLst>
                              <p:par>
                                <p:cTn id="31" presetID="31" presetClass="entr" presetSubtype="0" fill="hold" grpId="0" nodeType="afterEffect">
                                  <p:stCondLst>
                                    <p:cond delay="0"/>
                                  </p:stCondLst>
                                  <p:childTnLst>
                                    <p:set>
                                      <p:cBhvr>
                                        <p:cTn id="32" dur="1" fill="hold">
                                          <p:stCondLst>
                                            <p:cond delay="0"/>
                                          </p:stCondLst>
                                        </p:cTn>
                                        <p:tgtEl>
                                          <p:spTgt spid="28689"/>
                                        </p:tgtEl>
                                        <p:attrNameLst>
                                          <p:attrName>style.visibility</p:attrName>
                                        </p:attrNameLst>
                                      </p:cBhvr>
                                      <p:to>
                                        <p:strVal val="visible"/>
                                      </p:to>
                                    </p:set>
                                    <p:anim calcmode="lin" valueType="num">
                                      <p:cBhvr>
                                        <p:cTn id="33" dur="500" fill="hold"/>
                                        <p:tgtEl>
                                          <p:spTgt spid="28689"/>
                                        </p:tgtEl>
                                        <p:attrNameLst>
                                          <p:attrName>ppt_w</p:attrName>
                                        </p:attrNameLst>
                                      </p:cBhvr>
                                      <p:tavLst>
                                        <p:tav tm="0">
                                          <p:val>
                                            <p:fltVal val="0"/>
                                          </p:val>
                                        </p:tav>
                                        <p:tav tm="100000">
                                          <p:val>
                                            <p:strVal val="#ppt_w"/>
                                          </p:val>
                                        </p:tav>
                                      </p:tavLst>
                                    </p:anim>
                                    <p:anim calcmode="lin" valueType="num">
                                      <p:cBhvr>
                                        <p:cTn id="34" dur="500" fill="hold"/>
                                        <p:tgtEl>
                                          <p:spTgt spid="28689"/>
                                        </p:tgtEl>
                                        <p:attrNameLst>
                                          <p:attrName>ppt_h</p:attrName>
                                        </p:attrNameLst>
                                      </p:cBhvr>
                                      <p:tavLst>
                                        <p:tav tm="0">
                                          <p:val>
                                            <p:fltVal val="0"/>
                                          </p:val>
                                        </p:tav>
                                        <p:tav tm="100000">
                                          <p:val>
                                            <p:strVal val="#ppt_h"/>
                                          </p:val>
                                        </p:tav>
                                      </p:tavLst>
                                    </p:anim>
                                    <p:anim calcmode="lin" valueType="num">
                                      <p:cBhvr>
                                        <p:cTn id="35" dur="500" fill="hold"/>
                                        <p:tgtEl>
                                          <p:spTgt spid="28689"/>
                                        </p:tgtEl>
                                        <p:attrNameLst>
                                          <p:attrName>style.rotation</p:attrName>
                                        </p:attrNameLst>
                                      </p:cBhvr>
                                      <p:tavLst>
                                        <p:tav tm="0">
                                          <p:val>
                                            <p:fltVal val="90"/>
                                          </p:val>
                                        </p:tav>
                                        <p:tav tm="100000">
                                          <p:val>
                                            <p:fltVal val="0"/>
                                          </p:val>
                                        </p:tav>
                                      </p:tavLst>
                                    </p:anim>
                                    <p:animEffect transition="in" filter="fade">
                                      <p:cBhvr>
                                        <p:cTn id="36" dur="500"/>
                                        <p:tgtEl>
                                          <p:spTgt spid="28689"/>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28690"/>
                                        </p:tgtEl>
                                        <p:attrNameLst>
                                          <p:attrName>style.visibility</p:attrName>
                                        </p:attrNameLst>
                                      </p:cBhvr>
                                      <p:to>
                                        <p:strVal val="visible"/>
                                      </p:to>
                                    </p:set>
                                    <p:anim calcmode="lin" valueType="num">
                                      <p:cBhvr>
                                        <p:cTn id="39" dur="500" fill="hold"/>
                                        <p:tgtEl>
                                          <p:spTgt spid="28690"/>
                                        </p:tgtEl>
                                        <p:attrNameLst>
                                          <p:attrName>ppt_w</p:attrName>
                                        </p:attrNameLst>
                                      </p:cBhvr>
                                      <p:tavLst>
                                        <p:tav tm="0">
                                          <p:val>
                                            <p:fltVal val="0"/>
                                          </p:val>
                                        </p:tav>
                                        <p:tav tm="100000">
                                          <p:val>
                                            <p:strVal val="#ppt_w"/>
                                          </p:val>
                                        </p:tav>
                                      </p:tavLst>
                                    </p:anim>
                                    <p:anim calcmode="lin" valueType="num">
                                      <p:cBhvr>
                                        <p:cTn id="40" dur="500" fill="hold"/>
                                        <p:tgtEl>
                                          <p:spTgt spid="28690"/>
                                        </p:tgtEl>
                                        <p:attrNameLst>
                                          <p:attrName>ppt_h</p:attrName>
                                        </p:attrNameLst>
                                      </p:cBhvr>
                                      <p:tavLst>
                                        <p:tav tm="0">
                                          <p:val>
                                            <p:fltVal val="0"/>
                                          </p:val>
                                        </p:tav>
                                        <p:tav tm="100000">
                                          <p:val>
                                            <p:strVal val="#ppt_h"/>
                                          </p:val>
                                        </p:tav>
                                      </p:tavLst>
                                    </p:anim>
                                    <p:anim calcmode="lin" valueType="num">
                                      <p:cBhvr>
                                        <p:cTn id="41" dur="500" fill="hold"/>
                                        <p:tgtEl>
                                          <p:spTgt spid="28690"/>
                                        </p:tgtEl>
                                        <p:attrNameLst>
                                          <p:attrName>style.rotation</p:attrName>
                                        </p:attrNameLst>
                                      </p:cBhvr>
                                      <p:tavLst>
                                        <p:tav tm="0">
                                          <p:val>
                                            <p:fltVal val="90"/>
                                          </p:val>
                                        </p:tav>
                                        <p:tav tm="100000">
                                          <p:val>
                                            <p:fltVal val="0"/>
                                          </p:val>
                                        </p:tav>
                                      </p:tavLst>
                                    </p:anim>
                                    <p:animEffect transition="in" filter="fade">
                                      <p:cBhvr>
                                        <p:cTn id="42" dur="500"/>
                                        <p:tgtEl>
                                          <p:spTgt spid="28690"/>
                                        </p:tgtEl>
                                      </p:cBhvr>
                                    </p:animEffect>
                                  </p:childTnLst>
                                </p:cTn>
                              </p:par>
                            </p:childTnLst>
                          </p:cTn>
                        </p:par>
                        <p:par>
                          <p:cTn id="43" fill="hold">
                            <p:stCondLst>
                              <p:cond delay="2240"/>
                            </p:stCondLst>
                            <p:childTnLst>
                              <p:par>
                                <p:cTn id="44" presetID="12" presetClass="entr" presetSubtype="8" fill="hold" grpId="0" nodeType="afterEffect">
                                  <p:stCondLst>
                                    <p:cond delay="0"/>
                                  </p:stCondLst>
                                  <p:childTnLst>
                                    <p:set>
                                      <p:cBhvr>
                                        <p:cTn id="45" dur="1" fill="hold">
                                          <p:stCondLst>
                                            <p:cond delay="0"/>
                                          </p:stCondLst>
                                        </p:cTn>
                                        <p:tgtEl>
                                          <p:spTgt spid="28680"/>
                                        </p:tgtEl>
                                        <p:attrNameLst>
                                          <p:attrName>style.visibility</p:attrName>
                                        </p:attrNameLst>
                                      </p:cBhvr>
                                      <p:to>
                                        <p:strVal val="visible"/>
                                      </p:to>
                                    </p:set>
                                    <p:anim calcmode="lin" valueType="num">
                                      <p:cBhvr additive="base">
                                        <p:cTn id="46" dur="500"/>
                                        <p:tgtEl>
                                          <p:spTgt spid="28680"/>
                                        </p:tgtEl>
                                        <p:attrNameLst>
                                          <p:attrName>ppt_x</p:attrName>
                                        </p:attrNameLst>
                                      </p:cBhvr>
                                      <p:tavLst>
                                        <p:tav tm="0">
                                          <p:val>
                                            <p:strVal val="#ppt_x-#ppt_w*1.125000"/>
                                          </p:val>
                                        </p:tav>
                                        <p:tav tm="100000">
                                          <p:val>
                                            <p:strVal val="#ppt_x"/>
                                          </p:val>
                                        </p:tav>
                                      </p:tavLst>
                                    </p:anim>
                                    <p:animEffect transition="in" filter="wipe(right)">
                                      <p:cBhvr>
                                        <p:cTn id="47" dur="500"/>
                                        <p:tgtEl>
                                          <p:spTgt spid="28680"/>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28684"/>
                                        </p:tgtEl>
                                        <p:attrNameLst>
                                          <p:attrName>style.visibility</p:attrName>
                                        </p:attrNameLst>
                                      </p:cBhvr>
                                      <p:to>
                                        <p:strVal val="visible"/>
                                      </p:to>
                                    </p:set>
                                    <p:anim calcmode="lin" valueType="num">
                                      <p:cBhvr additive="base">
                                        <p:cTn id="50" dur="500"/>
                                        <p:tgtEl>
                                          <p:spTgt spid="28684"/>
                                        </p:tgtEl>
                                        <p:attrNameLst>
                                          <p:attrName>ppt_x</p:attrName>
                                        </p:attrNameLst>
                                      </p:cBhvr>
                                      <p:tavLst>
                                        <p:tav tm="0">
                                          <p:val>
                                            <p:strVal val="#ppt_x-#ppt_w*1.125000"/>
                                          </p:val>
                                        </p:tav>
                                        <p:tav tm="100000">
                                          <p:val>
                                            <p:strVal val="#ppt_x"/>
                                          </p:val>
                                        </p:tav>
                                      </p:tavLst>
                                    </p:anim>
                                    <p:animEffect transition="in" filter="wipe(right)">
                                      <p:cBhvr>
                                        <p:cTn id="51" dur="500"/>
                                        <p:tgtEl>
                                          <p:spTgt spid="28684"/>
                                        </p:tgtEl>
                                      </p:cBhvr>
                                    </p:animEffect>
                                  </p:childTnLst>
                                </p:cTn>
                              </p:par>
                            </p:childTnLst>
                          </p:cTn>
                        </p:par>
                        <p:par>
                          <p:cTn id="52" fill="hold">
                            <p:stCondLst>
                              <p:cond delay="2740"/>
                            </p:stCondLst>
                            <p:childTnLst>
                              <p:par>
                                <p:cTn id="53" presetID="31" presetClass="entr" presetSubtype="0" fill="hold" grpId="0" nodeType="afterEffect">
                                  <p:stCondLst>
                                    <p:cond delay="0"/>
                                  </p:stCondLst>
                                  <p:childTnLst>
                                    <p:set>
                                      <p:cBhvr>
                                        <p:cTn id="54" dur="1" fill="hold">
                                          <p:stCondLst>
                                            <p:cond delay="0"/>
                                          </p:stCondLst>
                                        </p:cTn>
                                        <p:tgtEl>
                                          <p:spTgt spid="28679"/>
                                        </p:tgtEl>
                                        <p:attrNameLst>
                                          <p:attrName>style.visibility</p:attrName>
                                        </p:attrNameLst>
                                      </p:cBhvr>
                                      <p:to>
                                        <p:strVal val="visible"/>
                                      </p:to>
                                    </p:set>
                                    <p:anim calcmode="lin" valueType="num">
                                      <p:cBhvr>
                                        <p:cTn id="55" dur="300" fill="hold"/>
                                        <p:tgtEl>
                                          <p:spTgt spid="28679"/>
                                        </p:tgtEl>
                                        <p:attrNameLst>
                                          <p:attrName>ppt_w</p:attrName>
                                        </p:attrNameLst>
                                      </p:cBhvr>
                                      <p:tavLst>
                                        <p:tav tm="0">
                                          <p:val>
                                            <p:fltVal val="0"/>
                                          </p:val>
                                        </p:tav>
                                        <p:tav tm="100000">
                                          <p:val>
                                            <p:strVal val="#ppt_w"/>
                                          </p:val>
                                        </p:tav>
                                      </p:tavLst>
                                    </p:anim>
                                    <p:anim calcmode="lin" valueType="num">
                                      <p:cBhvr>
                                        <p:cTn id="56" dur="300" fill="hold"/>
                                        <p:tgtEl>
                                          <p:spTgt spid="28679"/>
                                        </p:tgtEl>
                                        <p:attrNameLst>
                                          <p:attrName>ppt_h</p:attrName>
                                        </p:attrNameLst>
                                      </p:cBhvr>
                                      <p:tavLst>
                                        <p:tav tm="0">
                                          <p:val>
                                            <p:fltVal val="0"/>
                                          </p:val>
                                        </p:tav>
                                        <p:tav tm="100000">
                                          <p:val>
                                            <p:strVal val="#ppt_h"/>
                                          </p:val>
                                        </p:tav>
                                      </p:tavLst>
                                    </p:anim>
                                    <p:anim calcmode="lin" valueType="num">
                                      <p:cBhvr>
                                        <p:cTn id="57" dur="300" fill="hold"/>
                                        <p:tgtEl>
                                          <p:spTgt spid="28679"/>
                                        </p:tgtEl>
                                        <p:attrNameLst>
                                          <p:attrName>style.rotation</p:attrName>
                                        </p:attrNameLst>
                                      </p:cBhvr>
                                      <p:tavLst>
                                        <p:tav tm="0">
                                          <p:val>
                                            <p:fltVal val="90"/>
                                          </p:val>
                                        </p:tav>
                                        <p:tav tm="100000">
                                          <p:val>
                                            <p:fltVal val="0"/>
                                          </p:val>
                                        </p:tav>
                                      </p:tavLst>
                                    </p:anim>
                                    <p:animEffect transition="in" filter="fade">
                                      <p:cBhvr>
                                        <p:cTn id="58" dur="300"/>
                                        <p:tgtEl>
                                          <p:spTgt spid="28679"/>
                                        </p:tgtEl>
                                      </p:cBhvr>
                                    </p:animEffect>
                                  </p:childTnLst>
                                </p:cTn>
                              </p:par>
                            </p:childTnLst>
                          </p:cTn>
                        </p:par>
                        <p:par>
                          <p:cTn id="59" fill="hold">
                            <p:stCondLst>
                              <p:cond delay="324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28691"/>
                                        </p:tgtEl>
                                        <p:attrNameLst>
                                          <p:attrName>style.visibility</p:attrName>
                                        </p:attrNameLst>
                                      </p:cBhvr>
                                      <p:to>
                                        <p:strVal val="visible"/>
                                      </p:to>
                                    </p:set>
                                    <p:anim calcmode="lin" valueType="num">
                                      <p:cBhvr>
                                        <p:cTn id="62" dur="400" fill="hold"/>
                                        <p:tgtEl>
                                          <p:spTgt spid="28691"/>
                                        </p:tgtEl>
                                        <p:attrNameLst>
                                          <p:attrName>ppt_x</p:attrName>
                                        </p:attrNameLst>
                                      </p:cBhvr>
                                      <p:tavLst>
                                        <p:tav tm="0">
                                          <p:val>
                                            <p:strVal val="#ppt_x"/>
                                          </p:val>
                                        </p:tav>
                                        <p:tav tm="50000">
                                          <p:val>
                                            <p:strVal val="#ppt_x+.1"/>
                                          </p:val>
                                        </p:tav>
                                        <p:tav tm="100000">
                                          <p:val>
                                            <p:strVal val="#ppt_x"/>
                                          </p:val>
                                        </p:tav>
                                      </p:tavLst>
                                    </p:anim>
                                    <p:anim calcmode="lin" valueType="num">
                                      <p:cBhvr>
                                        <p:cTn id="63" dur="400" fill="hold"/>
                                        <p:tgtEl>
                                          <p:spTgt spid="28691"/>
                                        </p:tgtEl>
                                        <p:attrNameLst>
                                          <p:attrName>ppt_y</p:attrName>
                                        </p:attrNameLst>
                                      </p:cBhvr>
                                      <p:tavLst>
                                        <p:tav tm="0">
                                          <p:val>
                                            <p:strVal val="#ppt_y"/>
                                          </p:val>
                                        </p:tav>
                                        <p:tav tm="100000">
                                          <p:val>
                                            <p:strVal val="#ppt_y"/>
                                          </p:val>
                                        </p:tav>
                                      </p:tavLst>
                                    </p:anim>
                                    <p:anim calcmode="lin" valueType="num">
                                      <p:cBhvr>
                                        <p:cTn id="64" dur="400" fill="hold"/>
                                        <p:tgtEl>
                                          <p:spTgt spid="28691"/>
                                        </p:tgtEl>
                                        <p:attrNameLst>
                                          <p:attrName>ppt_h</p:attrName>
                                        </p:attrNameLst>
                                      </p:cBhvr>
                                      <p:tavLst>
                                        <p:tav tm="0">
                                          <p:val>
                                            <p:strVal val="#ppt_h/10"/>
                                          </p:val>
                                        </p:tav>
                                        <p:tav tm="50000">
                                          <p:val>
                                            <p:strVal val="#ppt_h+.01"/>
                                          </p:val>
                                        </p:tav>
                                        <p:tav tm="100000">
                                          <p:val>
                                            <p:strVal val="#ppt_h"/>
                                          </p:val>
                                        </p:tav>
                                      </p:tavLst>
                                    </p:anim>
                                    <p:anim calcmode="lin" valueType="num">
                                      <p:cBhvr>
                                        <p:cTn id="65" dur="400" fill="hold"/>
                                        <p:tgtEl>
                                          <p:spTgt spid="28691"/>
                                        </p:tgtEl>
                                        <p:attrNameLst>
                                          <p:attrName>ppt_w</p:attrName>
                                        </p:attrNameLst>
                                      </p:cBhvr>
                                      <p:tavLst>
                                        <p:tav tm="0">
                                          <p:val>
                                            <p:strVal val="#ppt_w/10"/>
                                          </p:val>
                                        </p:tav>
                                        <p:tav tm="50000">
                                          <p:val>
                                            <p:strVal val="#ppt_w+.01"/>
                                          </p:val>
                                        </p:tav>
                                        <p:tav tm="100000">
                                          <p:val>
                                            <p:strVal val="#ppt_w"/>
                                          </p:val>
                                        </p:tav>
                                      </p:tavLst>
                                    </p:anim>
                                    <p:animEffect transition="in" filter="fade">
                                      <p:cBhvr>
                                        <p:cTn id="66" dur="400" tmFilter="0,0; .5, 1; 1, 1"/>
                                        <p:tgtEl>
                                          <p:spTgt spid="28691"/>
                                        </p:tgtEl>
                                      </p:cBhvr>
                                    </p:animEffect>
                                  </p:childTnLst>
                                </p:cTn>
                              </p:par>
                            </p:childTnLst>
                          </p:cTn>
                        </p:par>
                        <p:par>
                          <p:cTn id="67" fill="hold">
                            <p:stCondLst>
                              <p:cond delay="3640"/>
                            </p:stCondLst>
                            <p:childTnLst>
                              <p:par>
                                <p:cTn id="68" presetID="12" presetClass="entr" presetSubtype="8" fill="hold" grpId="0" nodeType="afterEffect">
                                  <p:stCondLst>
                                    <p:cond delay="0"/>
                                  </p:stCondLst>
                                  <p:childTnLst>
                                    <p:set>
                                      <p:cBhvr>
                                        <p:cTn id="69" dur="1" fill="hold">
                                          <p:stCondLst>
                                            <p:cond delay="0"/>
                                          </p:stCondLst>
                                        </p:cTn>
                                        <p:tgtEl>
                                          <p:spTgt spid="28681"/>
                                        </p:tgtEl>
                                        <p:attrNameLst>
                                          <p:attrName>style.visibility</p:attrName>
                                        </p:attrNameLst>
                                      </p:cBhvr>
                                      <p:to>
                                        <p:strVal val="visible"/>
                                      </p:to>
                                    </p:set>
                                    <p:anim calcmode="lin" valueType="num">
                                      <p:cBhvr additive="base">
                                        <p:cTn id="70" dur="500"/>
                                        <p:tgtEl>
                                          <p:spTgt spid="28681"/>
                                        </p:tgtEl>
                                        <p:attrNameLst>
                                          <p:attrName>ppt_x</p:attrName>
                                        </p:attrNameLst>
                                      </p:cBhvr>
                                      <p:tavLst>
                                        <p:tav tm="0">
                                          <p:val>
                                            <p:strVal val="#ppt_x-#ppt_w*1.125000"/>
                                          </p:val>
                                        </p:tav>
                                        <p:tav tm="100000">
                                          <p:val>
                                            <p:strVal val="#ppt_x"/>
                                          </p:val>
                                        </p:tav>
                                      </p:tavLst>
                                    </p:anim>
                                    <p:animEffect transition="in" filter="wipe(right)">
                                      <p:cBhvr>
                                        <p:cTn id="71" dur="500"/>
                                        <p:tgtEl>
                                          <p:spTgt spid="28681"/>
                                        </p:tgtEl>
                                      </p:cBhvr>
                                    </p:animEffect>
                                  </p:childTnLst>
                                </p:cTn>
                              </p:par>
                              <p:par>
                                <p:cTn id="72" presetID="12" presetClass="entr" presetSubtype="8" fill="hold" grpId="0" nodeType="withEffect">
                                  <p:stCondLst>
                                    <p:cond delay="100"/>
                                  </p:stCondLst>
                                  <p:childTnLst>
                                    <p:set>
                                      <p:cBhvr>
                                        <p:cTn id="73" dur="1" fill="hold">
                                          <p:stCondLst>
                                            <p:cond delay="0"/>
                                          </p:stCondLst>
                                        </p:cTn>
                                        <p:tgtEl>
                                          <p:spTgt spid="28685"/>
                                        </p:tgtEl>
                                        <p:attrNameLst>
                                          <p:attrName>style.visibility</p:attrName>
                                        </p:attrNameLst>
                                      </p:cBhvr>
                                      <p:to>
                                        <p:strVal val="visible"/>
                                      </p:to>
                                    </p:set>
                                    <p:anim calcmode="lin" valueType="num">
                                      <p:cBhvr additive="base">
                                        <p:cTn id="74" dur="500"/>
                                        <p:tgtEl>
                                          <p:spTgt spid="28685"/>
                                        </p:tgtEl>
                                        <p:attrNameLst>
                                          <p:attrName>ppt_x</p:attrName>
                                        </p:attrNameLst>
                                      </p:cBhvr>
                                      <p:tavLst>
                                        <p:tav tm="0">
                                          <p:val>
                                            <p:strVal val="#ppt_x-#ppt_w*1.125000"/>
                                          </p:val>
                                        </p:tav>
                                        <p:tav tm="100000">
                                          <p:val>
                                            <p:strVal val="#ppt_x"/>
                                          </p:val>
                                        </p:tav>
                                      </p:tavLst>
                                    </p:anim>
                                    <p:animEffect transition="in" filter="wipe(right)">
                                      <p:cBhvr>
                                        <p:cTn id="75" dur="500"/>
                                        <p:tgtEl>
                                          <p:spTgt spid="28685"/>
                                        </p:tgtEl>
                                      </p:cBhvr>
                                    </p:animEffect>
                                  </p:childTnLst>
                                </p:cTn>
                              </p:par>
                              <p:par>
                                <p:cTn id="76" presetID="12" presetClass="entr" presetSubtype="8" fill="hold" grpId="0" nodeType="withEffect">
                                  <p:stCondLst>
                                    <p:cond delay="200"/>
                                  </p:stCondLst>
                                  <p:childTnLst>
                                    <p:set>
                                      <p:cBhvr>
                                        <p:cTn id="77" dur="1" fill="hold">
                                          <p:stCondLst>
                                            <p:cond delay="0"/>
                                          </p:stCondLst>
                                        </p:cTn>
                                        <p:tgtEl>
                                          <p:spTgt spid="28682"/>
                                        </p:tgtEl>
                                        <p:attrNameLst>
                                          <p:attrName>style.visibility</p:attrName>
                                        </p:attrNameLst>
                                      </p:cBhvr>
                                      <p:to>
                                        <p:strVal val="visible"/>
                                      </p:to>
                                    </p:set>
                                    <p:anim calcmode="lin" valueType="num">
                                      <p:cBhvr additive="base">
                                        <p:cTn id="78" dur="500"/>
                                        <p:tgtEl>
                                          <p:spTgt spid="28682"/>
                                        </p:tgtEl>
                                        <p:attrNameLst>
                                          <p:attrName>ppt_x</p:attrName>
                                        </p:attrNameLst>
                                      </p:cBhvr>
                                      <p:tavLst>
                                        <p:tav tm="0">
                                          <p:val>
                                            <p:strVal val="#ppt_x-#ppt_w*1.125000"/>
                                          </p:val>
                                        </p:tav>
                                        <p:tav tm="100000">
                                          <p:val>
                                            <p:strVal val="#ppt_x"/>
                                          </p:val>
                                        </p:tav>
                                      </p:tavLst>
                                    </p:anim>
                                    <p:animEffect transition="in" filter="wipe(right)">
                                      <p:cBhvr>
                                        <p:cTn id="79" dur="500"/>
                                        <p:tgtEl>
                                          <p:spTgt spid="28682"/>
                                        </p:tgtEl>
                                      </p:cBhvr>
                                    </p:animEffect>
                                  </p:childTnLst>
                                </p:cTn>
                              </p:par>
                            </p:childTnLst>
                          </p:cTn>
                        </p:par>
                        <p:par>
                          <p:cTn id="80" fill="hold">
                            <p:stCondLst>
                              <p:cond delay="4140"/>
                            </p:stCondLst>
                            <p:childTnLst>
                              <p:par>
                                <p:cTn id="81" presetID="2" presetClass="entr" presetSubtype="2" fill="hold" grpId="0" nodeType="afterEffect">
                                  <p:stCondLst>
                                    <p:cond delay="0"/>
                                  </p:stCondLst>
                                  <p:childTnLst>
                                    <p:set>
                                      <p:cBhvr>
                                        <p:cTn id="82" dur="1" fill="hold">
                                          <p:stCondLst>
                                            <p:cond delay="0"/>
                                          </p:stCondLst>
                                        </p:cTn>
                                        <p:tgtEl>
                                          <p:spTgt spid="28686"/>
                                        </p:tgtEl>
                                        <p:attrNameLst>
                                          <p:attrName>style.visibility</p:attrName>
                                        </p:attrNameLst>
                                      </p:cBhvr>
                                      <p:to>
                                        <p:strVal val="visible"/>
                                      </p:to>
                                    </p:set>
                                    <p:anim calcmode="lin" valueType="num">
                                      <p:cBhvr additive="base">
                                        <p:cTn id="83" dur="500" fill="hold"/>
                                        <p:tgtEl>
                                          <p:spTgt spid="28686"/>
                                        </p:tgtEl>
                                        <p:attrNameLst>
                                          <p:attrName>ppt_x</p:attrName>
                                        </p:attrNameLst>
                                      </p:cBhvr>
                                      <p:tavLst>
                                        <p:tav tm="0">
                                          <p:val>
                                            <p:strVal val="1+#ppt_w/2"/>
                                          </p:val>
                                        </p:tav>
                                        <p:tav tm="100000">
                                          <p:val>
                                            <p:strVal val="#ppt_x"/>
                                          </p:val>
                                        </p:tav>
                                      </p:tavLst>
                                    </p:anim>
                                    <p:anim calcmode="lin" valueType="num">
                                      <p:cBhvr additive="base">
                                        <p:cTn id="84" dur="500" fill="hold"/>
                                        <p:tgtEl>
                                          <p:spTgt spid="28686"/>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100"/>
                                  </p:stCondLst>
                                  <p:childTnLst>
                                    <p:set>
                                      <p:cBhvr>
                                        <p:cTn id="86" dur="1" fill="hold">
                                          <p:stCondLst>
                                            <p:cond delay="0"/>
                                          </p:stCondLst>
                                        </p:cTn>
                                        <p:tgtEl>
                                          <p:spTgt spid="28687"/>
                                        </p:tgtEl>
                                        <p:attrNameLst>
                                          <p:attrName>style.visibility</p:attrName>
                                        </p:attrNameLst>
                                      </p:cBhvr>
                                      <p:to>
                                        <p:strVal val="visible"/>
                                      </p:to>
                                    </p:set>
                                    <p:anim calcmode="lin" valueType="num">
                                      <p:cBhvr additive="base">
                                        <p:cTn id="87" dur="500" fill="hold"/>
                                        <p:tgtEl>
                                          <p:spTgt spid="28687"/>
                                        </p:tgtEl>
                                        <p:attrNameLst>
                                          <p:attrName>ppt_x</p:attrName>
                                        </p:attrNameLst>
                                      </p:cBhvr>
                                      <p:tavLst>
                                        <p:tav tm="0">
                                          <p:val>
                                            <p:strVal val="1+#ppt_w/2"/>
                                          </p:val>
                                        </p:tav>
                                        <p:tav tm="100000">
                                          <p:val>
                                            <p:strVal val="#ppt_x"/>
                                          </p:val>
                                        </p:tav>
                                      </p:tavLst>
                                    </p:anim>
                                    <p:anim calcmode="lin" valueType="num">
                                      <p:cBhvr additive="base">
                                        <p:cTn id="88" dur="500" fill="hold"/>
                                        <p:tgtEl>
                                          <p:spTgt spid="28687"/>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200"/>
                                  </p:stCondLst>
                                  <p:childTnLst>
                                    <p:set>
                                      <p:cBhvr>
                                        <p:cTn id="90" dur="1" fill="hold">
                                          <p:stCondLst>
                                            <p:cond delay="0"/>
                                          </p:stCondLst>
                                        </p:cTn>
                                        <p:tgtEl>
                                          <p:spTgt spid="28688"/>
                                        </p:tgtEl>
                                        <p:attrNameLst>
                                          <p:attrName>style.visibility</p:attrName>
                                        </p:attrNameLst>
                                      </p:cBhvr>
                                      <p:to>
                                        <p:strVal val="visible"/>
                                      </p:to>
                                    </p:set>
                                    <p:anim calcmode="lin" valueType="num">
                                      <p:cBhvr additive="base">
                                        <p:cTn id="91" dur="500" fill="hold"/>
                                        <p:tgtEl>
                                          <p:spTgt spid="28688"/>
                                        </p:tgtEl>
                                        <p:attrNameLst>
                                          <p:attrName>ppt_x</p:attrName>
                                        </p:attrNameLst>
                                      </p:cBhvr>
                                      <p:tavLst>
                                        <p:tav tm="0">
                                          <p:val>
                                            <p:strVal val="1+#ppt_w/2"/>
                                          </p:val>
                                        </p:tav>
                                        <p:tav tm="100000">
                                          <p:val>
                                            <p:strVal val="#ppt_x"/>
                                          </p:val>
                                        </p:tav>
                                      </p:tavLst>
                                    </p:anim>
                                    <p:anim calcmode="lin" valueType="num">
                                      <p:cBhvr additive="base">
                                        <p:cTn id="92" dur="500" fill="hold"/>
                                        <p:tgtEl>
                                          <p:spTgt spid="28688"/>
                                        </p:tgtEl>
                                        <p:attrNameLst>
                                          <p:attrName>ppt_y</p:attrName>
                                        </p:attrNameLst>
                                      </p:cBhvr>
                                      <p:tavLst>
                                        <p:tav tm="0">
                                          <p:val>
                                            <p:strVal val="#ppt_y"/>
                                          </p:val>
                                        </p:tav>
                                        <p:tav tm="100000">
                                          <p:val>
                                            <p:strVal val="#ppt_y"/>
                                          </p:val>
                                        </p:tav>
                                      </p:tavLst>
                                    </p:anim>
                                  </p:childTnLst>
                                </p:cTn>
                              </p:par>
                            </p:childTnLst>
                          </p:cTn>
                        </p:par>
                        <p:par>
                          <p:cTn id="93" fill="hold">
                            <p:stCondLst>
                              <p:cond delay="4640"/>
                            </p:stCondLst>
                            <p:childTnLst>
                              <p:par>
                                <p:cTn id="94" presetID="42" presetClass="entr" presetSubtype="0" fill="hold" grpId="0" nodeType="afterEffect">
                                  <p:stCondLst>
                                    <p:cond delay="0"/>
                                  </p:stCondLst>
                                  <p:childTnLst>
                                    <p:set>
                                      <p:cBhvr>
                                        <p:cTn id="95" dur="1" fill="hold">
                                          <p:stCondLst>
                                            <p:cond delay="0"/>
                                          </p:stCondLst>
                                        </p:cTn>
                                        <p:tgtEl>
                                          <p:spTgt spid="28692"/>
                                        </p:tgtEl>
                                        <p:attrNameLst>
                                          <p:attrName>style.visibility</p:attrName>
                                        </p:attrNameLst>
                                      </p:cBhvr>
                                      <p:to>
                                        <p:strVal val="visible"/>
                                      </p:to>
                                    </p:set>
                                    <p:animEffect transition="in" filter="fade">
                                      <p:cBhvr>
                                        <p:cTn id="96" dur="500"/>
                                        <p:tgtEl>
                                          <p:spTgt spid="28692"/>
                                        </p:tgtEl>
                                      </p:cBhvr>
                                    </p:animEffect>
                                    <p:anim calcmode="lin" valueType="num">
                                      <p:cBhvr>
                                        <p:cTn id="97" dur="500" fill="hold"/>
                                        <p:tgtEl>
                                          <p:spTgt spid="28692"/>
                                        </p:tgtEl>
                                        <p:attrNameLst>
                                          <p:attrName>ppt_x</p:attrName>
                                        </p:attrNameLst>
                                      </p:cBhvr>
                                      <p:tavLst>
                                        <p:tav tm="0">
                                          <p:val>
                                            <p:strVal val="#ppt_x"/>
                                          </p:val>
                                        </p:tav>
                                        <p:tav tm="100000">
                                          <p:val>
                                            <p:strVal val="#ppt_x"/>
                                          </p:val>
                                        </p:tav>
                                      </p:tavLst>
                                    </p:anim>
                                    <p:anim calcmode="lin" valueType="num">
                                      <p:cBhvr>
                                        <p:cTn id="98" dur="500" fill="hold"/>
                                        <p:tgtEl>
                                          <p:spTgt spid="28692"/>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8693"/>
                                        </p:tgtEl>
                                        <p:attrNameLst>
                                          <p:attrName>style.visibility</p:attrName>
                                        </p:attrNameLst>
                                      </p:cBhvr>
                                      <p:to>
                                        <p:strVal val="visible"/>
                                      </p:to>
                                    </p:set>
                                    <p:animEffect transition="in" filter="fade">
                                      <p:cBhvr>
                                        <p:cTn id="101" dur="500"/>
                                        <p:tgtEl>
                                          <p:spTgt spid="28693"/>
                                        </p:tgtEl>
                                      </p:cBhvr>
                                    </p:animEffect>
                                    <p:anim calcmode="lin" valueType="num">
                                      <p:cBhvr>
                                        <p:cTn id="102" dur="500" fill="hold"/>
                                        <p:tgtEl>
                                          <p:spTgt spid="28693"/>
                                        </p:tgtEl>
                                        <p:attrNameLst>
                                          <p:attrName>ppt_x</p:attrName>
                                        </p:attrNameLst>
                                      </p:cBhvr>
                                      <p:tavLst>
                                        <p:tav tm="0">
                                          <p:val>
                                            <p:strVal val="#ppt_x"/>
                                          </p:val>
                                        </p:tav>
                                        <p:tav tm="100000">
                                          <p:val>
                                            <p:strVal val="#ppt_x"/>
                                          </p:val>
                                        </p:tav>
                                      </p:tavLst>
                                    </p:anim>
                                    <p:anim calcmode="lin" valueType="num">
                                      <p:cBhvr>
                                        <p:cTn id="103" dur="500" fill="hold"/>
                                        <p:tgtEl>
                                          <p:spTgt spid="2869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8694"/>
                                        </p:tgtEl>
                                        <p:attrNameLst>
                                          <p:attrName>style.visibility</p:attrName>
                                        </p:attrNameLst>
                                      </p:cBhvr>
                                      <p:to>
                                        <p:strVal val="visible"/>
                                      </p:to>
                                    </p:set>
                                    <p:animEffect transition="in" filter="fade">
                                      <p:cBhvr>
                                        <p:cTn id="106" dur="500"/>
                                        <p:tgtEl>
                                          <p:spTgt spid="28694"/>
                                        </p:tgtEl>
                                      </p:cBhvr>
                                    </p:animEffect>
                                    <p:anim calcmode="lin" valueType="num">
                                      <p:cBhvr>
                                        <p:cTn id="107" dur="500" fill="hold"/>
                                        <p:tgtEl>
                                          <p:spTgt spid="28694"/>
                                        </p:tgtEl>
                                        <p:attrNameLst>
                                          <p:attrName>ppt_x</p:attrName>
                                        </p:attrNameLst>
                                      </p:cBhvr>
                                      <p:tavLst>
                                        <p:tav tm="0">
                                          <p:val>
                                            <p:strVal val="#ppt_x"/>
                                          </p:val>
                                        </p:tav>
                                        <p:tav tm="100000">
                                          <p:val>
                                            <p:strVal val="#ppt_x"/>
                                          </p:val>
                                        </p:tav>
                                      </p:tavLst>
                                    </p:anim>
                                    <p:anim calcmode="lin" valueType="num">
                                      <p:cBhvr>
                                        <p:cTn id="108" dur="500" fill="hold"/>
                                        <p:tgtEl>
                                          <p:spTgt spid="28694"/>
                                        </p:tgtEl>
                                        <p:attrNameLst>
                                          <p:attrName>ppt_y</p:attrName>
                                        </p:attrNameLst>
                                      </p:cBhvr>
                                      <p:tavLst>
                                        <p:tav tm="0">
                                          <p:val>
                                            <p:strVal val="#ppt_y+.1"/>
                                          </p:val>
                                        </p:tav>
                                        <p:tav tm="100000">
                                          <p:val>
                                            <p:strVal val="#ppt_y"/>
                                          </p:val>
                                        </p:tav>
                                      </p:tavLst>
                                    </p:anim>
                                  </p:childTnLst>
                                </p:cTn>
                              </p:par>
                            </p:childTnLst>
                          </p:cTn>
                        </p:par>
                        <p:par>
                          <p:cTn id="109" fill="hold">
                            <p:stCondLst>
                              <p:cond delay="5140"/>
                            </p:stCondLst>
                            <p:childTnLst>
                              <p:par>
                                <p:cTn id="110" presetID="22" presetClass="entr" presetSubtype="1" fill="hold" grpId="0" nodeType="afterEffect">
                                  <p:stCondLst>
                                    <p:cond delay="0"/>
                                  </p:stCondLst>
                                  <p:childTnLst>
                                    <p:set>
                                      <p:cBhvr>
                                        <p:cTn id="111" dur="1" fill="hold">
                                          <p:stCondLst>
                                            <p:cond delay="0"/>
                                          </p:stCondLst>
                                        </p:cTn>
                                        <p:tgtEl>
                                          <p:spTgt spid="28677"/>
                                        </p:tgtEl>
                                        <p:attrNameLst>
                                          <p:attrName>style.visibility</p:attrName>
                                        </p:attrNameLst>
                                      </p:cBhvr>
                                      <p:to>
                                        <p:strVal val="visible"/>
                                      </p:to>
                                    </p:set>
                                    <p:animEffect transition="in" filter="wipe(up)">
                                      <p:cBhvr>
                                        <p:cTn id="112"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autoUpdateAnimBg="0"/>
      <p:bldP spid="28676" grpId="0" autoUpdateAnimBg="0"/>
      <p:bldP spid="28677" grpId="0" autoUpdateAnimBg="0"/>
      <p:bldP spid="28678" grpId="0" animBg="1"/>
      <p:bldP spid="28679" grpId="0" animBg="1"/>
      <p:bldP spid="28680" grpId="0" animBg="1"/>
      <p:bldP spid="28681" grpId="0" animBg="1"/>
      <p:bldP spid="28682" grpId="0" animBg="1"/>
      <p:bldP spid="28683" grpId="0" animBg="1"/>
      <p:bldP spid="28684" grpId="0" animBg="1"/>
      <p:bldP spid="28685" grpId="0" animBg="1"/>
      <p:bldP spid="28686" grpId="0" animBg="1"/>
      <p:bldP spid="28687" grpId="0" animBg="1"/>
      <p:bldP spid="28688" grpId="0" animBg="1"/>
      <p:bldP spid="28689" grpId="0" autoUpdateAnimBg="0"/>
      <p:bldP spid="28690" grpId="0" autoUpdateAnimBg="0"/>
      <p:bldP spid="28691" grpId="0" autoUpdateAnimBg="0"/>
      <p:bldP spid="28692" grpId="0" autoUpdateAnimBg="0"/>
      <p:bldP spid="28693" grpId="0" autoUpdateAnimBg="0"/>
      <p:bldP spid="2869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699"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29700"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3.1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29701" name="TextBox 22"/>
          <p:cNvSpPr txBox="1">
            <a:spLocks noChangeArrowheads="1"/>
          </p:cNvSpPr>
          <p:nvPr/>
        </p:nvSpPr>
        <p:spPr bwMode="auto">
          <a:xfrm>
            <a:off x="1508125" y="1212850"/>
            <a:ext cx="447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采购贪污：</a:t>
            </a:r>
            <a:r>
              <a:rPr lang="zh-CN" altLang="en-US" sz="1600">
                <a:solidFill>
                  <a:srgbClr val="595959"/>
                </a:solidFill>
                <a:latin typeface="微软雅黑" panose="020B0503020204020204" pitchFamily="34" charset="-122"/>
                <a:sym typeface="微软雅黑" panose="020B0503020204020204" pitchFamily="34" charset="-122"/>
              </a:rPr>
              <a:t>通过采购量价监控系统，采购价格异动报表，杜绝采购人员与供应商勾结，吃差价。</a:t>
            </a:r>
            <a:endParaRPr lang="zh-CN" altLang="en-US" sz="1600">
              <a:solidFill>
                <a:srgbClr val="595959"/>
              </a:solidFill>
              <a:latin typeface="微软雅黑" panose="020B0503020204020204" pitchFamily="34" charset="-122"/>
              <a:sym typeface="微软雅黑" panose="020B0503020204020204" pitchFamily="34" charset="-122"/>
            </a:endParaRPr>
          </a:p>
        </p:txBody>
      </p:sp>
      <p:sp>
        <p:nvSpPr>
          <p:cNvPr id="29702" name="TextBox 23"/>
          <p:cNvSpPr txBox="1">
            <a:spLocks noChangeArrowheads="1"/>
          </p:cNvSpPr>
          <p:nvPr/>
        </p:nvSpPr>
        <p:spPr bwMode="auto">
          <a:xfrm>
            <a:off x="7088188" y="1052513"/>
            <a:ext cx="4473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私改手工单：</a:t>
            </a:r>
            <a:r>
              <a:rPr lang="zh-CN" altLang="en-US" sz="1600">
                <a:solidFill>
                  <a:srgbClr val="595959"/>
                </a:solidFill>
                <a:latin typeface="微软雅黑" panose="020B0503020204020204" pitchFamily="34" charset="-122"/>
                <a:sym typeface="微软雅黑" panose="020B0503020204020204" pitchFamily="34" charset="-122"/>
              </a:rPr>
              <a:t>电脑账单单号连续唯一，记录账单打印次，记录账单打印金额，封杀员工私改手工单管理漏洞。</a:t>
            </a:r>
            <a:endParaRPr lang="zh-CN" altLang="en-US" sz="1600">
              <a:solidFill>
                <a:srgbClr val="595959"/>
              </a:solidFill>
              <a:latin typeface="微软雅黑" panose="020B0503020204020204" pitchFamily="34" charset="-122"/>
              <a:sym typeface="微软雅黑" panose="020B0503020204020204" pitchFamily="34" charset="-122"/>
            </a:endParaRPr>
          </a:p>
        </p:txBody>
      </p:sp>
      <p:sp>
        <p:nvSpPr>
          <p:cNvPr id="29703" name="TextBox 24"/>
          <p:cNvSpPr txBox="1">
            <a:spLocks noChangeArrowheads="1"/>
          </p:cNvSpPr>
          <p:nvPr/>
        </p:nvSpPr>
        <p:spPr bwMode="auto">
          <a:xfrm>
            <a:off x="1508125" y="2147888"/>
            <a:ext cx="44751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原材料损耗：</a:t>
            </a:r>
            <a:r>
              <a:rPr lang="zh-CN" altLang="en-US" sz="1600">
                <a:solidFill>
                  <a:srgbClr val="595959"/>
                </a:solidFill>
                <a:latin typeface="微软雅黑" panose="020B0503020204020204" pitchFamily="34" charset="-122"/>
                <a:sym typeface="微软雅黑" panose="020B0503020204020204" pitchFamily="34" charset="-122"/>
              </a:rPr>
              <a:t>原材料成本差异分析、部门虚拟库存数据、炉线考核系统、库存预警系统，封杀仓库，厨房浪费，原材料过期，变质等管理不当漏洞。</a:t>
            </a:r>
            <a:endParaRPr lang="zh-CN" altLang="en-US" sz="1600">
              <a:solidFill>
                <a:srgbClr val="595959"/>
              </a:solidFill>
              <a:latin typeface="微软雅黑" panose="020B0503020204020204" pitchFamily="34" charset="-122"/>
              <a:sym typeface="微软雅黑" panose="020B0503020204020204" pitchFamily="34" charset="-122"/>
            </a:endParaRPr>
          </a:p>
        </p:txBody>
      </p:sp>
      <p:sp>
        <p:nvSpPr>
          <p:cNvPr id="29704" name="TextBox 25"/>
          <p:cNvSpPr txBox="1">
            <a:spLocks noChangeArrowheads="1"/>
          </p:cNvSpPr>
          <p:nvPr/>
        </p:nvSpPr>
        <p:spPr bwMode="auto">
          <a:xfrm>
            <a:off x="7088188" y="2179638"/>
            <a:ext cx="447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私带商品：</a:t>
            </a:r>
            <a:r>
              <a:rPr lang="zh-CN" altLang="en-US" sz="1600">
                <a:solidFill>
                  <a:srgbClr val="595959"/>
                </a:solidFill>
                <a:latin typeface="微软雅黑" panose="020B0503020204020204" pitchFamily="34" charset="-122"/>
                <a:sym typeface="微软雅黑" panose="020B0503020204020204" pitchFamily="34" charset="-122"/>
              </a:rPr>
              <a:t>电脑账单单据号连续唯一，杜绝员工作废账单，私补商品赚取差价。</a:t>
            </a:r>
            <a:endParaRPr lang="zh-CN" altLang="en-US" sz="1600">
              <a:solidFill>
                <a:srgbClr val="595959"/>
              </a:solidFill>
              <a:latin typeface="微软雅黑" panose="020B0503020204020204" pitchFamily="34" charset="-122"/>
              <a:sym typeface="微软雅黑" panose="020B0503020204020204" pitchFamily="34" charset="-122"/>
            </a:endParaRPr>
          </a:p>
        </p:txBody>
      </p:sp>
      <p:sp>
        <p:nvSpPr>
          <p:cNvPr id="29705" name="TextBox 26"/>
          <p:cNvSpPr txBox="1">
            <a:spLocks noChangeArrowheads="1"/>
          </p:cNvSpPr>
          <p:nvPr/>
        </p:nvSpPr>
        <p:spPr bwMode="auto">
          <a:xfrm>
            <a:off x="1508125" y="3414713"/>
            <a:ext cx="4475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员工勾结：</a:t>
            </a:r>
            <a:r>
              <a:rPr lang="zh-CN" altLang="en-US" sz="1600">
                <a:solidFill>
                  <a:srgbClr val="595959"/>
                </a:solidFill>
                <a:latin typeface="微软雅黑" panose="020B0503020204020204" pitchFamily="34" charset="-122"/>
                <a:sym typeface="微软雅黑" panose="020B0503020204020204" pitchFamily="34" charset="-122"/>
              </a:rPr>
              <a:t>通过特殊权限控制系统，防漏异动记录系统，杜绝员工之间利用职务之便，勾结贪污。</a:t>
            </a:r>
            <a:endParaRPr lang="zh-CN" altLang="en-US" sz="1600">
              <a:solidFill>
                <a:srgbClr val="595959"/>
              </a:solidFill>
              <a:latin typeface="微软雅黑" panose="020B0503020204020204" pitchFamily="34" charset="-122"/>
              <a:sym typeface="微软雅黑" panose="020B0503020204020204" pitchFamily="34" charset="-122"/>
            </a:endParaRPr>
          </a:p>
        </p:txBody>
      </p:sp>
      <p:sp>
        <p:nvSpPr>
          <p:cNvPr id="29706" name="TextBox 27"/>
          <p:cNvSpPr txBox="1">
            <a:spLocks noChangeArrowheads="1"/>
          </p:cNvSpPr>
          <p:nvPr/>
        </p:nvSpPr>
        <p:spPr bwMode="auto">
          <a:xfrm>
            <a:off x="7088188" y="3228975"/>
            <a:ext cx="4473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玩单漏洞：</a:t>
            </a:r>
            <a:r>
              <a:rPr lang="zh-CN" altLang="en-US" sz="1600">
                <a:solidFill>
                  <a:srgbClr val="595959"/>
                </a:solidFill>
                <a:latin typeface="微软雅黑" panose="020B0503020204020204" pitchFamily="34" charset="-122"/>
                <a:sym typeface="微软雅黑" panose="020B0503020204020204" pitchFamily="34" charset="-122"/>
              </a:rPr>
              <a:t>特殊权限控制系统，特殊操作需授权，并有防漏系统报表，封杀权限控制不当，造成的抹零，退单，折扣，修改单价等权限漏洞。</a:t>
            </a:r>
            <a:endParaRPr lang="zh-CN" altLang="en-US" sz="1600">
              <a:solidFill>
                <a:srgbClr val="595959"/>
              </a:solidFill>
              <a:latin typeface="微软雅黑" panose="020B0503020204020204" pitchFamily="34" charset="-122"/>
              <a:sym typeface="微软雅黑" panose="020B0503020204020204" pitchFamily="34" charset="-122"/>
            </a:endParaRPr>
          </a:p>
        </p:txBody>
      </p:sp>
      <p:sp>
        <p:nvSpPr>
          <p:cNvPr id="29707" name="TextBox 28"/>
          <p:cNvSpPr txBox="1">
            <a:spLocks noChangeArrowheads="1"/>
          </p:cNvSpPr>
          <p:nvPr/>
        </p:nvSpPr>
        <p:spPr bwMode="auto">
          <a:xfrm>
            <a:off x="1508125" y="4483100"/>
            <a:ext cx="44751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人工计算错误：</a:t>
            </a:r>
            <a:r>
              <a:rPr lang="zh-CN" altLang="en-US" sz="1600">
                <a:solidFill>
                  <a:srgbClr val="595959"/>
                </a:solidFill>
                <a:latin typeface="微软雅黑" panose="020B0503020204020204" pitchFamily="34" charset="-122"/>
                <a:sym typeface="微软雅黑" panose="020B0503020204020204" pitchFamily="34" charset="-122"/>
              </a:rPr>
              <a:t>所有财务报表自动生成，传统手工账务几天才能完成的工作半天即可完成，封杀传统乱做账，做错账等财务管理漏洞。</a:t>
            </a:r>
            <a:endParaRPr lang="zh-CN" altLang="en-US" sz="1600">
              <a:solidFill>
                <a:srgbClr val="595959"/>
              </a:solidFill>
              <a:latin typeface="微软雅黑" panose="020B0503020204020204" pitchFamily="34" charset="-122"/>
              <a:sym typeface="微软雅黑" panose="020B0503020204020204" pitchFamily="34" charset="-122"/>
            </a:endParaRPr>
          </a:p>
        </p:txBody>
      </p:sp>
      <p:sp>
        <p:nvSpPr>
          <p:cNvPr id="29708" name="TextBox 29"/>
          <p:cNvSpPr txBox="1">
            <a:spLocks noChangeArrowheads="1"/>
          </p:cNvSpPr>
          <p:nvPr/>
        </p:nvSpPr>
        <p:spPr bwMode="auto">
          <a:xfrm>
            <a:off x="7088188" y="4483100"/>
            <a:ext cx="447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私吞税金：</a:t>
            </a:r>
            <a:r>
              <a:rPr lang="zh-CN" altLang="en-US" sz="1600">
                <a:solidFill>
                  <a:srgbClr val="595959"/>
                </a:solidFill>
                <a:latin typeface="微软雅黑" panose="020B0503020204020204" pitchFamily="34" charset="-122"/>
                <a:sym typeface="微软雅黑" panose="020B0503020204020204" pitchFamily="34" charset="-122"/>
              </a:rPr>
              <a:t>开票需要登记发票号码并关联消费单，杜绝前台利用发票管理漏洞，私吞税金。</a:t>
            </a:r>
            <a:endParaRPr lang="zh-CN" altLang="en-US" sz="1600">
              <a:solidFill>
                <a:srgbClr val="595959"/>
              </a:solidFill>
              <a:latin typeface="微软雅黑" panose="020B0503020204020204" pitchFamily="34" charset="-122"/>
              <a:sym typeface="微软雅黑" panose="020B0503020204020204" pitchFamily="34" charset="-122"/>
            </a:endParaRPr>
          </a:p>
        </p:txBody>
      </p:sp>
      <p:sp>
        <p:nvSpPr>
          <p:cNvPr id="29709" name="TextBox 30"/>
          <p:cNvSpPr txBox="1">
            <a:spLocks noChangeArrowheads="1"/>
          </p:cNvSpPr>
          <p:nvPr/>
        </p:nvSpPr>
        <p:spPr bwMode="auto">
          <a:xfrm>
            <a:off x="1508125" y="5583238"/>
            <a:ext cx="4475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餐劵漏洞：</a:t>
            </a:r>
            <a:r>
              <a:rPr lang="zh-CN" altLang="en-US" sz="1600">
                <a:solidFill>
                  <a:srgbClr val="595959"/>
                </a:solidFill>
                <a:latin typeface="微软雅黑" panose="020B0503020204020204" pitchFamily="34" charset="-122"/>
                <a:sym typeface="微软雅黑" panose="020B0503020204020204" pitchFamily="34" charset="-122"/>
              </a:rPr>
              <a:t>通过消费券送</a:t>
            </a:r>
            <a:r>
              <a:rPr lang="en-US" altLang="zh-CN" sz="1600">
                <a:solidFill>
                  <a:srgbClr val="595959"/>
                </a:solidFill>
                <a:latin typeface="微软雅黑" panose="020B0503020204020204" pitchFamily="34" charset="-122"/>
                <a:sym typeface="微软雅黑" panose="020B0503020204020204" pitchFamily="34" charset="-122"/>
              </a:rPr>
              <a:t>/</a:t>
            </a:r>
            <a:r>
              <a:rPr lang="zh-CN" altLang="en-US" sz="1600">
                <a:solidFill>
                  <a:srgbClr val="595959"/>
                </a:solidFill>
                <a:latin typeface="微软雅黑" panose="020B0503020204020204" pitchFamily="34" charset="-122"/>
                <a:sym typeface="微软雅黑" panose="020B0503020204020204" pitchFamily="34" charset="-122"/>
              </a:rPr>
              <a:t>收明细分析报表，封杀员工利用优惠券抵扣漏洞，私吞营业款。</a:t>
            </a:r>
            <a:endParaRPr lang="zh-CN" altLang="en-US" sz="1600">
              <a:solidFill>
                <a:srgbClr val="595959"/>
              </a:solidFill>
              <a:latin typeface="微软雅黑" panose="020B0503020204020204" pitchFamily="34" charset="-122"/>
              <a:sym typeface="微软雅黑" panose="020B0503020204020204" pitchFamily="34" charset="-122"/>
            </a:endParaRPr>
          </a:p>
        </p:txBody>
      </p:sp>
      <p:sp>
        <p:nvSpPr>
          <p:cNvPr id="29710" name="TextBox 31"/>
          <p:cNvSpPr txBox="1">
            <a:spLocks noChangeArrowheads="1"/>
          </p:cNvSpPr>
          <p:nvPr/>
        </p:nvSpPr>
        <p:spPr bwMode="auto">
          <a:xfrm>
            <a:off x="7088188" y="5583238"/>
            <a:ext cx="447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sym typeface="微软雅黑" panose="020B0503020204020204" pitchFamily="34" charset="-122"/>
              </a:rPr>
              <a:t>丢单、改单：</a:t>
            </a:r>
            <a:r>
              <a:rPr lang="zh-CN" altLang="en-US" sz="1600">
                <a:solidFill>
                  <a:srgbClr val="595959"/>
                </a:solidFill>
                <a:latin typeface="微软雅黑" panose="020B0503020204020204" pitchFamily="34" charset="-122"/>
                <a:sym typeface="微软雅黑" panose="020B0503020204020204" pitchFamily="34" charset="-122"/>
              </a:rPr>
              <a:t>厨房飞单监控系统，封杀错单，漏单，丢单管理漏洞。</a:t>
            </a:r>
            <a:endParaRPr lang="zh-CN" altLang="en-US" sz="1600">
              <a:solidFill>
                <a:srgbClr val="595959"/>
              </a:solidFill>
              <a:latin typeface="微软雅黑" panose="020B0503020204020204" pitchFamily="34" charset="-122"/>
              <a:sym typeface="微软雅黑" panose="020B0503020204020204" pitchFamily="34" charset="-122"/>
            </a:endParaRPr>
          </a:p>
        </p:txBody>
      </p:sp>
      <p:grpSp>
        <p:nvGrpSpPr>
          <p:cNvPr id="29711" name="组合 32"/>
          <p:cNvGrpSpPr/>
          <p:nvPr/>
        </p:nvGrpSpPr>
        <p:grpSpPr bwMode="auto">
          <a:xfrm>
            <a:off x="823913" y="1189038"/>
            <a:ext cx="719137" cy="722312"/>
            <a:chOff x="0" y="0"/>
            <a:chExt cx="719434" cy="721654"/>
          </a:xfrm>
        </p:grpSpPr>
        <p:sp>
          <p:nvSpPr>
            <p:cNvPr id="29739"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40" name="TextBox 34"/>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01</a:t>
              </a:r>
              <a:endParaRPr lang="zh-CN" altLang="en-US" sz="3200">
                <a:solidFill>
                  <a:srgbClr val="FFFFFF"/>
                </a:solidFill>
                <a:latin typeface="微软雅黑" panose="020B0503020204020204" pitchFamily="34" charset="-122"/>
              </a:endParaRPr>
            </a:p>
          </p:txBody>
        </p:sp>
      </p:grpSp>
      <p:grpSp>
        <p:nvGrpSpPr>
          <p:cNvPr id="29714" name="组合 35"/>
          <p:cNvGrpSpPr/>
          <p:nvPr/>
        </p:nvGrpSpPr>
        <p:grpSpPr bwMode="auto">
          <a:xfrm>
            <a:off x="823913" y="2295525"/>
            <a:ext cx="719137" cy="720725"/>
            <a:chOff x="0" y="0"/>
            <a:chExt cx="719434" cy="721654"/>
          </a:xfrm>
        </p:grpSpPr>
        <p:sp>
          <p:nvSpPr>
            <p:cNvPr id="29737"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TextBox 40"/>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02</a:t>
              </a:r>
              <a:endParaRPr lang="zh-CN" altLang="en-US" sz="3200">
                <a:solidFill>
                  <a:srgbClr val="FFFFFF"/>
                </a:solidFill>
                <a:latin typeface="微软雅黑" panose="020B0503020204020204" pitchFamily="34" charset="-122"/>
              </a:endParaRPr>
            </a:p>
          </p:txBody>
        </p:sp>
      </p:grpSp>
      <p:grpSp>
        <p:nvGrpSpPr>
          <p:cNvPr id="29717" name="组合 41"/>
          <p:cNvGrpSpPr/>
          <p:nvPr/>
        </p:nvGrpSpPr>
        <p:grpSpPr bwMode="auto">
          <a:xfrm>
            <a:off x="823913" y="3400425"/>
            <a:ext cx="719137" cy="722313"/>
            <a:chOff x="0" y="0"/>
            <a:chExt cx="719434" cy="721654"/>
          </a:xfrm>
        </p:grpSpPr>
        <p:sp>
          <p:nvSpPr>
            <p:cNvPr id="3"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36" name="TextBox 43"/>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03</a:t>
              </a:r>
              <a:endParaRPr lang="zh-CN" altLang="en-US" sz="3200">
                <a:solidFill>
                  <a:srgbClr val="FFFFFF"/>
                </a:solidFill>
                <a:latin typeface="微软雅黑" panose="020B0503020204020204" pitchFamily="34" charset="-122"/>
              </a:endParaRPr>
            </a:p>
          </p:txBody>
        </p:sp>
      </p:grpSp>
      <p:grpSp>
        <p:nvGrpSpPr>
          <p:cNvPr id="29720" name="组合 44"/>
          <p:cNvGrpSpPr/>
          <p:nvPr/>
        </p:nvGrpSpPr>
        <p:grpSpPr bwMode="auto">
          <a:xfrm>
            <a:off x="823913" y="4492625"/>
            <a:ext cx="719137" cy="720725"/>
            <a:chOff x="0" y="0"/>
            <a:chExt cx="719434" cy="721654"/>
          </a:xfrm>
        </p:grpSpPr>
        <p:sp>
          <p:nvSpPr>
            <p:cNvPr id="29733"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34" name="TextBox 46"/>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04</a:t>
              </a:r>
              <a:endParaRPr lang="zh-CN" altLang="en-US" sz="3200">
                <a:solidFill>
                  <a:srgbClr val="FFFFFF"/>
                </a:solidFill>
                <a:latin typeface="微软雅黑" panose="020B0503020204020204" pitchFamily="34" charset="-122"/>
              </a:endParaRPr>
            </a:p>
          </p:txBody>
        </p:sp>
      </p:grpSp>
      <p:grpSp>
        <p:nvGrpSpPr>
          <p:cNvPr id="29723" name="组合 47"/>
          <p:cNvGrpSpPr/>
          <p:nvPr/>
        </p:nvGrpSpPr>
        <p:grpSpPr bwMode="auto">
          <a:xfrm>
            <a:off x="823913" y="5529263"/>
            <a:ext cx="719137" cy="722312"/>
            <a:chOff x="0" y="0"/>
            <a:chExt cx="719434" cy="721654"/>
          </a:xfrm>
        </p:grpSpPr>
        <p:sp>
          <p:nvSpPr>
            <p:cNvPr id="29731"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49"/>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05</a:t>
              </a:r>
              <a:endParaRPr lang="zh-CN" altLang="en-US" sz="3200">
                <a:solidFill>
                  <a:srgbClr val="FFFFFF"/>
                </a:solidFill>
                <a:latin typeface="微软雅黑" panose="020B0503020204020204" pitchFamily="34" charset="-122"/>
              </a:endParaRPr>
            </a:p>
          </p:txBody>
        </p:sp>
      </p:grpSp>
      <p:grpSp>
        <p:nvGrpSpPr>
          <p:cNvPr id="29726" name="组合 50"/>
          <p:cNvGrpSpPr/>
          <p:nvPr/>
        </p:nvGrpSpPr>
        <p:grpSpPr bwMode="auto">
          <a:xfrm>
            <a:off x="6386513" y="1189038"/>
            <a:ext cx="719137" cy="722312"/>
            <a:chOff x="0" y="0"/>
            <a:chExt cx="719434" cy="721654"/>
          </a:xfrm>
        </p:grpSpPr>
        <p:sp>
          <p:nvSpPr>
            <p:cNvPr id="5"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30" name="TextBox 52"/>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06</a:t>
              </a:r>
              <a:endParaRPr lang="zh-CN" altLang="en-US" sz="3200">
                <a:solidFill>
                  <a:srgbClr val="FFFFFF"/>
                </a:solidFill>
                <a:latin typeface="微软雅黑" panose="020B0503020204020204" pitchFamily="34" charset="-122"/>
              </a:endParaRPr>
            </a:p>
          </p:txBody>
        </p:sp>
      </p:grpSp>
      <p:grpSp>
        <p:nvGrpSpPr>
          <p:cNvPr id="29729" name="组合 53"/>
          <p:cNvGrpSpPr/>
          <p:nvPr/>
        </p:nvGrpSpPr>
        <p:grpSpPr bwMode="auto">
          <a:xfrm>
            <a:off x="6386513" y="2295525"/>
            <a:ext cx="719137" cy="720725"/>
            <a:chOff x="0" y="0"/>
            <a:chExt cx="719434" cy="721654"/>
          </a:xfrm>
        </p:grpSpPr>
        <p:sp>
          <p:nvSpPr>
            <p:cNvPr id="29727"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8" name="TextBox 55"/>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07</a:t>
              </a:r>
              <a:endParaRPr lang="zh-CN" altLang="en-US" sz="3200">
                <a:solidFill>
                  <a:srgbClr val="FFFFFF"/>
                </a:solidFill>
                <a:latin typeface="微软雅黑" panose="020B0503020204020204" pitchFamily="34" charset="-122"/>
              </a:endParaRPr>
            </a:p>
          </p:txBody>
        </p:sp>
      </p:grpSp>
      <p:grpSp>
        <p:nvGrpSpPr>
          <p:cNvPr id="29732" name="组合 56"/>
          <p:cNvGrpSpPr/>
          <p:nvPr/>
        </p:nvGrpSpPr>
        <p:grpSpPr bwMode="auto">
          <a:xfrm>
            <a:off x="6386513" y="3400425"/>
            <a:ext cx="719137" cy="722313"/>
            <a:chOff x="0" y="0"/>
            <a:chExt cx="719434" cy="721654"/>
          </a:xfrm>
        </p:grpSpPr>
        <p:sp>
          <p:nvSpPr>
            <p:cNvPr id="29725"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TextBox 58"/>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08</a:t>
              </a:r>
              <a:endParaRPr lang="zh-CN" altLang="en-US" sz="3200">
                <a:solidFill>
                  <a:srgbClr val="FFFFFF"/>
                </a:solidFill>
                <a:latin typeface="微软雅黑" panose="020B0503020204020204" pitchFamily="34" charset="-122"/>
              </a:endParaRPr>
            </a:p>
          </p:txBody>
        </p:sp>
      </p:grpSp>
      <p:grpSp>
        <p:nvGrpSpPr>
          <p:cNvPr id="29735" name="组合 59"/>
          <p:cNvGrpSpPr/>
          <p:nvPr/>
        </p:nvGrpSpPr>
        <p:grpSpPr bwMode="auto">
          <a:xfrm>
            <a:off x="6386513" y="4492625"/>
            <a:ext cx="719137" cy="720725"/>
            <a:chOff x="0" y="0"/>
            <a:chExt cx="719434" cy="721654"/>
          </a:xfrm>
        </p:grpSpPr>
        <p:sp>
          <p:nvSpPr>
            <p:cNvPr id="7"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4" name="TextBox 61"/>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09</a:t>
              </a:r>
              <a:endParaRPr lang="zh-CN" altLang="en-US" sz="3200">
                <a:solidFill>
                  <a:srgbClr val="FFFFFF"/>
                </a:solidFill>
                <a:latin typeface="微软雅黑" panose="020B0503020204020204" pitchFamily="34" charset="-122"/>
              </a:endParaRPr>
            </a:p>
          </p:txBody>
        </p:sp>
      </p:grpSp>
      <p:grpSp>
        <p:nvGrpSpPr>
          <p:cNvPr id="29738" name="组合 62"/>
          <p:cNvGrpSpPr/>
          <p:nvPr/>
        </p:nvGrpSpPr>
        <p:grpSpPr bwMode="auto">
          <a:xfrm>
            <a:off x="6386513" y="5529263"/>
            <a:ext cx="719137" cy="722312"/>
            <a:chOff x="0" y="0"/>
            <a:chExt cx="719434" cy="721654"/>
          </a:xfrm>
        </p:grpSpPr>
        <p:sp>
          <p:nvSpPr>
            <p:cNvPr id="29721" name="Freeform 5"/>
            <p:cNvSpPr>
              <a:spLocks noChangeAspect="1"/>
            </p:cNvSpPr>
            <p:nvPr/>
          </p:nvSpPr>
          <p:spPr bwMode="auto">
            <a:xfrm>
              <a:off x="0" y="0"/>
              <a:ext cx="719434" cy="721654"/>
            </a:xfrm>
            <a:custGeom>
              <a:avLst/>
              <a:gdLst>
                <a:gd name="T0" fmla="*/ 78826459 w 1114"/>
                <a:gd name="T1" fmla="*/ 371733287 h 1116"/>
                <a:gd name="T2" fmla="*/ 95092513 w 1114"/>
                <a:gd name="T3" fmla="*/ 69412639 h 1116"/>
                <a:gd name="T4" fmla="*/ 321145909 w 1114"/>
                <a:gd name="T5" fmla="*/ 31779288 h 1116"/>
                <a:gd name="T6" fmla="*/ 444182039 w 1114"/>
                <a:gd name="T7" fmla="*/ 38051729 h 1116"/>
                <a:gd name="T8" fmla="*/ 442513908 w 1114"/>
                <a:gd name="T9" fmla="*/ 168513322 h 1116"/>
                <a:gd name="T10" fmla="*/ 380370051 w 1114"/>
                <a:gd name="T11" fmla="*/ 387622608 h 1116"/>
                <a:gd name="T12" fmla="*/ 78826459 w 1114"/>
                <a:gd name="T13" fmla="*/ 37173328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2" name="TextBox 64"/>
            <p:cNvSpPr txBox="1">
              <a:spLocks noChangeArrowheads="1"/>
            </p:cNvSpPr>
            <p:nvPr/>
          </p:nvSpPr>
          <p:spPr bwMode="auto">
            <a:xfrm>
              <a:off x="53867" y="5303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a:solidFill>
                    <a:srgbClr val="FFFFFF"/>
                  </a:solidFill>
                  <a:latin typeface="微软雅黑" panose="020B0503020204020204" pitchFamily="34" charset="-122"/>
                </a:rPr>
                <a:t>10</a:t>
              </a:r>
              <a:endParaRPr lang="zh-CN" altLang="en-US" sz="3200">
                <a:solidFill>
                  <a:srgbClr val="FFFFFF"/>
                </a:solidFill>
                <a:latin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400" fill="hold"/>
                                        <p:tgtEl>
                                          <p:spTgt spid="29698"/>
                                        </p:tgtEl>
                                        <p:attrNameLst>
                                          <p:attrName>ppt_x</p:attrName>
                                        </p:attrNameLst>
                                      </p:cBhvr>
                                      <p:tavLst>
                                        <p:tav tm="0">
                                          <p:val>
                                            <p:strVal val="0-#ppt_w/2"/>
                                          </p:val>
                                        </p:tav>
                                        <p:tav tm="100000">
                                          <p:val>
                                            <p:strVal val="#ppt_x"/>
                                          </p:val>
                                        </p:tav>
                                      </p:tavLst>
                                    </p:anim>
                                    <p:anim calcmode="lin" valueType="num">
                                      <p:cBhvr additive="base">
                                        <p:cTn id="8" dur="400" fill="hold"/>
                                        <p:tgtEl>
                                          <p:spTgt spid="2969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699"/>
                                        </p:tgtEl>
                                        <p:attrNameLst>
                                          <p:attrName>style.visibility</p:attrName>
                                        </p:attrNameLst>
                                      </p:cBhvr>
                                      <p:to>
                                        <p:strVal val="visible"/>
                                      </p:to>
                                    </p:set>
                                    <p:anim calcmode="lin" valueType="num">
                                      <p:cBhvr additive="base">
                                        <p:cTn id="11" dur="400" fill="hold"/>
                                        <p:tgtEl>
                                          <p:spTgt spid="29699"/>
                                        </p:tgtEl>
                                        <p:attrNameLst>
                                          <p:attrName>ppt_x</p:attrName>
                                        </p:attrNameLst>
                                      </p:cBhvr>
                                      <p:tavLst>
                                        <p:tav tm="0">
                                          <p:val>
                                            <p:strVal val="0-#ppt_w/2"/>
                                          </p:val>
                                        </p:tav>
                                        <p:tav tm="100000">
                                          <p:val>
                                            <p:strVal val="#ppt_x"/>
                                          </p:val>
                                        </p:tav>
                                      </p:tavLst>
                                    </p:anim>
                                    <p:anim calcmode="lin" valueType="num">
                                      <p:cBhvr additive="base">
                                        <p:cTn id="12" dur="400" fill="hold"/>
                                        <p:tgtEl>
                                          <p:spTgt spid="2969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9700"/>
                                        </p:tgtEl>
                                        <p:attrNameLst>
                                          <p:attrName>style.visibility</p:attrName>
                                        </p:attrNameLst>
                                      </p:cBhvr>
                                      <p:to>
                                        <p:strVal val="visible"/>
                                      </p:to>
                                    </p:set>
                                    <p:anim calcmode="lin" valueType="num">
                                      <p:cBhvr>
                                        <p:cTn id="16" dur="400" fill="hold"/>
                                        <p:tgtEl>
                                          <p:spTgt spid="29700"/>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9700"/>
                                        </p:tgtEl>
                                        <p:attrNameLst>
                                          <p:attrName>ppt_y</p:attrName>
                                        </p:attrNameLst>
                                      </p:cBhvr>
                                      <p:tavLst>
                                        <p:tav tm="0">
                                          <p:val>
                                            <p:strVal val="#ppt_y"/>
                                          </p:val>
                                        </p:tav>
                                        <p:tav tm="100000">
                                          <p:val>
                                            <p:strVal val="#ppt_y"/>
                                          </p:val>
                                        </p:tav>
                                      </p:tavLst>
                                    </p:anim>
                                    <p:anim calcmode="lin" valueType="num">
                                      <p:cBhvr>
                                        <p:cTn id="18" dur="400" fill="hold"/>
                                        <p:tgtEl>
                                          <p:spTgt spid="29700"/>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970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9700"/>
                                        </p:tgtEl>
                                      </p:cBhvr>
                                    </p:animEffect>
                                  </p:childTnLst>
                                </p:cTn>
                              </p:par>
                            </p:childTnLst>
                          </p:cTn>
                        </p:par>
                        <p:par>
                          <p:cTn id="21" fill="hold">
                            <p:stCondLst>
                              <p:cond delay="1240"/>
                            </p:stCondLst>
                            <p:childTnLst>
                              <p:par>
                                <p:cTn id="22" presetID="2" presetClass="entr" presetSubtype="6" fill="hold" nodeType="afterEffect">
                                  <p:stCondLst>
                                    <p:cond delay="0"/>
                                  </p:stCondLst>
                                  <p:childTnLst>
                                    <p:set>
                                      <p:cBhvr>
                                        <p:cTn id="23" dur="1" fill="hold">
                                          <p:stCondLst>
                                            <p:cond delay="0"/>
                                          </p:stCondLst>
                                        </p:cTn>
                                        <p:tgtEl>
                                          <p:spTgt spid="29711"/>
                                        </p:tgtEl>
                                        <p:attrNameLst>
                                          <p:attrName>style.visibility</p:attrName>
                                        </p:attrNameLst>
                                      </p:cBhvr>
                                      <p:to>
                                        <p:strVal val="visible"/>
                                      </p:to>
                                    </p:set>
                                    <p:anim calcmode="lin" valueType="num">
                                      <p:cBhvr additive="base">
                                        <p:cTn id="24" dur="500" fill="hold"/>
                                        <p:tgtEl>
                                          <p:spTgt spid="29711"/>
                                        </p:tgtEl>
                                        <p:attrNameLst>
                                          <p:attrName>ppt_x</p:attrName>
                                        </p:attrNameLst>
                                      </p:cBhvr>
                                      <p:tavLst>
                                        <p:tav tm="0">
                                          <p:val>
                                            <p:strVal val="1+#ppt_w/2"/>
                                          </p:val>
                                        </p:tav>
                                        <p:tav tm="100000">
                                          <p:val>
                                            <p:strVal val="#ppt_x"/>
                                          </p:val>
                                        </p:tav>
                                      </p:tavLst>
                                    </p:anim>
                                    <p:anim calcmode="lin" valueType="num">
                                      <p:cBhvr additive="base">
                                        <p:cTn id="25" dur="500" fill="hold"/>
                                        <p:tgtEl>
                                          <p:spTgt spid="29711"/>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100"/>
                                  </p:stCondLst>
                                  <p:childTnLst>
                                    <p:set>
                                      <p:cBhvr>
                                        <p:cTn id="27" dur="1" fill="hold">
                                          <p:stCondLst>
                                            <p:cond delay="0"/>
                                          </p:stCondLst>
                                        </p:cTn>
                                        <p:tgtEl>
                                          <p:spTgt spid="29714"/>
                                        </p:tgtEl>
                                        <p:attrNameLst>
                                          <p:attrName>style.visibility</p:attrName>
                                        </p:attrNameLst>
                                      </p:cBhvr>
                                      <p:to>
                                        <p:strVal val="visible"/>
                                      </p:to>
                                    </p:set>
                                    <p:anim calcmode="lin" valueType="num">
                                      <p:cBhvr additive="base">
                                        <p:cTn id="28" dur="500" fill="hold"/>
                                        <p:tgtEl>
                                          <p:spTgt spid="29714"/>
                                        </p:tgtEl>
                                        <p:attrNameLst>
                                          <p:attrName>ppt_x</p:attrName>
                                        </p:attrNameLst>
                                      </p:cBhvr>
                                      <p:tavLst>
                                        <p:tav tm="0">
                                          <p:val>
                                            <p:strVal val="1+#ppt_w/2"/>
                                          </p:val>
                                        </p:tav>
                                        <p:tav tm="100000">
                                          <p:val>
                                            <p:strVal val="#ppt_x"/>
                                          </p:val>
                                        </p:tav>
                                      </p:tavLst>
                                    </p:anim>
                                    <p:anim calcmode="lin" valueType="num">
                                      <p:cBhvr additive="base">
                                        <p:cTn id="29" dur="500" fill="hold"/>
                                        <p:tgtEl>
                                          <p:spTgt spid="29714"/>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200"/>
                                  </p:stCondLst>
                                  <p:childTnLst>
                                    <p:set>
                                      <p:cBhvr>
                                        <p:cTn id="31" dur="1" fill="hold">
                                          <p:stCondLst>
                                            <p:cond delay="0"/>
                                          </p:stCondLst>
                                        </p:cTn>
                                        <p:tgtEl>
                                          <p:spTgt spid="29717"/>
                                        </p:tgtEl>
                                        <p:attrNameLst>
                                          <p:attrName>style.visibility</p:attrName>
                                        </p:attrNameLst>
                                      </p:cBhvr>
                                      <p:to>
                                        <p:strVal val="visible"/>
                                      </p:to>
                                    </p:set>
                                    <p:anim calcmode="lin" valueType="num">
                                      <p:cBhvr additive="base">
                                        <p:cTn id="32" dur="500" fill="hold"/>
                                        <p:tgtEl>
                                          <p:spTgt spid="29717"/>
                                        </p:tgtEl>
                                        <p:attrNameLst>
                                          <p:attrName>ppt_x</p:attrName>
                                        </p:attrNameLst>
                                      </p:cBhvr>
                                      <p:tavLst>
                                        <p:tav tm="0">
                                          <p:val>
                                            <p:strVal val="1+#ppt_w/2"/>
                                          </p:val>
                                        </p:tav>
                                        <p:tav tm="100000">
                                          <p:val>
                                            <p:strVal val="#ppt_x"/>
                                          </p:val>
                                        </p:tav>
                                      </p:tavLst>
                                    </p:anim>
                                    <p:anim calcmode="lin" valueType="num">
                                      <p:cBhvr additive="base">
                                        <p:cTn id="33" dur="500" fill="hold"/>
                                        <p:tgtEl>
                                          <p:spTgt spid="29717"/>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stCondLst>
                                    <p:cond delay="300"/>
                                  </p:stCondLst>
                                  <p:childTnLst>
                                    <p:set>
                                      <p:cBhvr>
                                        <p:cTn id="35" dur="1" fill="hold">
                                          <p:stCondLst>
                                            <p:cond delay="0"/>
                                          </p:stCondLst>
                                        </p:cTn>
                                        <p:tgtEl>
                                          <p:spTgt spid="29720"/>
                                        </p:tgtEl>
                                        <p:attrNameLst>
                                          <p:attrName>style.visibility</p:attrName>
                                        </p:attrNameLst>
                                      </p:cBhvr>
                                      <p:to>
                                        <p:strVal val="visible"/>
                                      </p:to>
                                    </p:set>
                                    <p:anim calcmode="lin" valueType="num">
                                      <p:cBhvr additive="base">
                                        <p:cTn id="36" dur="500" fill="hold"/>
                                        <p:tgtEl>
                                          <p:spTgt spid="29720"/>
                                        </p:tgtEl>
                                        <p:attrNameLst>
                                          <p:attrName>ppt_x</p:attrName>
                                        </p:attrNameLst>
                                      </p:cBhvr>
                                      <p:tavLst>
                                        <p:tav tm="0">
                                          <p:val>
                                            <p:strVal val="1+#ppt_w/2"/>
                                          </p:val>
                                        </p:tav>
                                        <p:tav tm="100000">
                                          <p:val>
                                            <p:strVal val="#ppt_x"/>
                                          </p:val>
                                        </p:tav>
                                      </p:tavLst>
                                    </p:anim>
                                    <p:anim calcmode="lin" valueType="num">
                                      <p:cBhvr additive="base">
                                        <p:cTn id="37" dur="500" fill="hold"/>
                                        <p:tgtEl>
                                          <p:spTgt spid="29720"/>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400"/>
                                  </p:stCondLst>
                                  <p:childTnLst>
                                    <p:set>
                                      <p:cBhvr>
                                        <p:cTn id="39" dur="1" fill="hold">
                                          <p:stCondLst>
                                            <p:cond delay="0"/>
                                          </p:stCondLst>
                                        </p:cTn>
                                        <p:tgtEl>
                                          <p:spTgt spid="29723"/>
                                        </p:tgtEl>
                                        <p:attrNameLst>
                                          <p:attrName>style.visibility</p:attrName>
                                        </p:attrNameLst>
                                      </p:cBhvr>
                                      <p:to>
                                        <p:strVal val="visible"/>
                                      </p:to>
                                    </p:set>
                                    <p:anim calcmode="lin" valueType="num">
                                      <p:cBhvr additive="base">
                                        <p:cTn id="40" dur="500" fill="hold"/>
                                        <p:tgtEl>
                                          <p:spTgt spid="29723"/>
                                        </p:tgtEl>
                                        <p:attrNameLst>
                                          <p:attrName>ppt_x</p:attrName>
                                        </p:attrNameLst>
                                      </p:cBhvr>
                                      <p:tavLst>
                                        <p:tav tm="0">
                                          <p:val>
                                            <p:strVal val="1+#ppt_w/2"/>
                                          </p:val>
                                        </p:tav>
                                        <p:tav tm="100000">
                                          <p:val>
                                            <p:strVal val="#ppt_x"/>
                                          </p:val>
                                        </p:tav>
                                      </p:tavLst>
                                    </p:anim>
                                    <p:anim calcmode="lin" valueType="num">
                                      <p:cBhvr additive="base">
                                        <p:cTn id="41" dur="500" fill="hold"/>
                                        <p:tgtEl>
                                          <p:spTgt spid="29723"/>
                                        </p:tgtEl>
                                        <p:attrNameLst>
                                          <p:attrName>ppt_y</p:attrName>
                                        </p:attrNameLst>
                                      </p:cBhvr>
                                      <p:tavLst>
                                        <p:tav tm="0">
                                          <p:val>
                                            <p:strVal val="1+#ppt_h/2"/>
                                          </p:val>
                                        </p:tav>
                                        <p:tav tm="100000">
                                          <p:val>
                                            <p:strVal val="#ppt_y"/>
                                          </p:val>
                                        </p:tav>
                                      </p:tavLst>
                                    </p:anim>
                                  </p:childTnLst>
                                </p:cTn>
                              </p:par>
                            </p:childTnLst>
                          </p:cTn>
                        </p:par>
                        <p:par>
                          <p:cTn id="42" fill="hold">
                            <p:stCondLst>
                              <p:cond delay="1740"/>
                            </p:stCondLst>
                            <p:childTnLst>
                              <p:par>
                                <p:cTn id="43" presetID="22" presetClass="entr" presetSubtype="8" fill="hold" grpId="0" nodeType="afterEffect">
                                  <p:stCondLst>
                                    <p:cond delay="0"/>
                                  </p:stCondLst>
                                  <p:childTnLst>
                                    <p:set>
                                      <p:cBhvr>
                                        <p:cTn id="44" dur="1" fill="hold">
                                          <p:stCondLst>
                                            <p:cond delay="0"/>
                                          </p:stCondLst>
                                        </p:cTn>
                                        <p:tgtEl>
                                          <p:spTgt spid="29701"/>
                                        </p:tgtEl>
                                        <p:attrNameLst>
                                          <p:attrName>style.visibility</p:attrName>
                                        </p:attrNameLst>
                                      </p:cBhvr>
                                      <p:to>
                                        <p:strVal val="visible"/>
                                      </p:to>
                                    </p:set>
                                    <p:animEffect transition="in" filter="wipe(left)">
                                      <p:cBhvr>
                                        <p:cTn id="45" dur="500"/>
                                        <p:tgtEl>
                                          <p:spTgt spid="29701"/>
                                        </p:tgtEl>
                                      </p:cBhvr>
                                    </p:animEffect>
                                  </p:childTnLst>
                                </p:cTn>
                              </p:par>
                              <p:par>
                                <p:cTn id="46" presetID="22" presetClass="entr" presetSubtype="8" fill="hold" grpId="0" nodeType="withEffect">
                                  <p:stCondLst>
                                    <p:cond delay="100"/>
                                  </p:stCondLst>
                                  <p:childTnLst>
                                    <p:set>
                                      <p:cBhvr>
                                        <p:cTn id="47" dur="1" fill="hold">
                                          <p:stCondLst>
                                            <p:cond delay="0"/>
                                          </p:stCondLst>
                                        </p:cTn>
                                        <p:tgtEl>
                                          <p:spTgt spid="29703"/>
                                        </p:tgtEl>
                                        <p:attrNameLst>
                                          <p:attrName>style.visibility</p:attrName>
                                        </p:attrNameLst>
                                      </p:cBhvr>
                                      <p:to>
                                        <p:strVal val="visible"/>
                                      </p:to>
                                    </p:set>
                                    <p:animEffect transition="in" filter="wipe(left)">
                                      <p:cBhvr>
                                        <p:cTn id="48" dur="500"/>
                                        <p:tgtEl>
                                          <p:spTgt spid="29703"/>
                                        </p:tgtEl>
                                      </p:cBhvr>
                                    </p:animEffect>
                                  </p:childTnLst>
                                </p:cTn>
                              </p:par>
                              <p:par>
                                <p:cTn id="49" presetID="22" presetClass="entr" presetSubtype="8" fill="hold" grpId="0" nodeType="withEffect">
                                  <p:stCondLst>
                                    <p:cond delay="200"/>
                                  </p:stCondLst>
                                  <p:childTnLst>
                                    <p:set>
                                      <p:cBhvr>
                                        <p:cTn id="50" dur="1" fill="hold">
                                          <p:stCondLst>
                                            <p:cond delay="0"/>
                                          </p:stCondLst>
                                        </p:cTn>
                                        <p:tgtEl>
                                          <p:spTgt spid="29705"/>
                                        </p:tgtEl>
                                        <p:attrNameLst>
                                          <p:attrName>style.visibility</p:attrName>
                                        </p:attrNameLst>
                                      </p:cBhvr>
                                      <p:to>
                                        <p:strVal val="visible"/>
                                      </p:to>
                                    </p:set>
                                    <p:animEffect transition="in" filter="wipe(left)">
                                      <p:cBhvr>
                                        <p:cTn id="51" dur="500"/>
                                        <p:tgtEl>
                                          <p:spTgt spid="29705"/>
                                        </p:tgtEl>
                                      </p:cBhvr>
                                    </p:animEffect>
                                  </p:childTnLst>
                                </p:cTn>
                              </p:par>
                              <p:par>
                                <p:cTn id="52" presetID="22" presetClass="entr" presetSubtype="8" fill="hold" grpId="0" nodeType="withEffect">
                                  <p:stCondLst>
                                    <p:cond delay="300"/>
                                  </p:stCondLst>
                                  <p:childTnLst>
                                    <p:set>
                                      <p:cBhvr>
                                        <p:cTn id="53" dur="1" fill="hold">
                                          <p:stCondLst>
                                            <p:cond delay="0"/>
                                          </p:stCondLst>
                                        </p:cTn>
                                        <p:tgtEl>
                                          <p:spTgt spid="29707"/>
                                        </p:tgtEl>
                                        <p:attrNameLst>
                                          <p:attrName>style.visibility</p:attrName>
                                        </p:attrNameLst>
                                      </p:cBhvr>
                                      <p:to>
                                        <p:strVal val="visible"/>
                                      </p:to>
                                    </p:set>
                                    <p:animEffect transition="in" filter="wipe(left)">
                                      <p:cBhvr>
                                        <p:cTn id="54" dur="500"/>
                                        <p:tgtEl>
                                          <p:spTgt spid="29707"/>
                                        </p:tgtEl>
                                      </p:cBhvr>
                                    </p:animEffect>
                                  </p:childTnLst>
                                </p:cTn>
                              </p:par>
                              <p:par>
                                <p:cTn id="55" presetID="22" presetClass="entr" presetSubtype="8" fill="hold" grpId="0" nodeType="withEffect">
                                  <p:stCondLst>
                                    <p:cond delay="400"/>
                                  </p:stCondLst>
                                  <p:childTnLst>
                                    <p:set>
                                      <p:cBhvr>
                                        <p:cTn id="56" dur="1" fill="hold">
                                          <p:stCondLst>
                                            <p:cond delay="0"/>
                                          </p:stCondLst>
                                        </p:cTn>
                                        <p:tgtEl>
                                          <p:spTgt spid="29709"/>
                                        </p:tgtEl>
                                        <p:attrNameLst>
                                          <p:attrName>style.visibility</p:attrName>
                                        </p:attrNameLst>
                                      </p:cBhvr>
                                      <p:to>
                                        <p:strVal val="visible"/>
                                      </p:to>
                                    </p:set>
                                    <p:animEffect transition="in" filter="wipe(left)">
                                      <p:cBhvr>
                                        <p:cTn id="57" dur="500"/>
                                        <p:tgtEl>
                                          <p:spTgt spid="29709"/>
                                        </p:tgtEl>
                                      </p:cBhvr>
                                    </p:animEffect>
                                  </p:childTnLst>
                                </p:cTn>
                              </p:par>
                            </p:childTnLst>
                          </p:cTn>
                        </p:par>
                        <p:par>
                          <p:cTn id="58" fill="hold">
                            <p:stCondLst>
                              <p:cond delay="2240"/>
                            </p:stCondLst>
                            <p:childTnLst>
                              <p:par>
                                <p:cTn id="59" presetID="2" presetClass="entr" presetSubtype="9" fill="hold" nodeType="afterEffect">
                                  <p:stCondLst>
                                    <p:cond delay="0"/>
                                  </p:stCondLst>
                                  <p:childTnLst>
                                    <p:set>
                                      <p:cBhvr>
                                        <p:cTn id="60" dur="1" fill="hold">
                                          <p:stCondLst>
                                            <p:cond delay="0"/>
                                          </p:stCondLst>
                                        </p:cTn>
                                        <p:tgtEl>
                                          <p:spTgt spid="29726"/>
                                        </p:tgtEl>
                                        <p:attrNameLst>
                                          <p:attrName>style.visibility</p:attrName>
                                        </p:attrNameLst>
                                      </p:cBhvr>
                                      <p:to>
                                        <p:strVal val="visible"/>
                                      </p:to>
                                    </p:set>
                                    <p:anim calcmode="lin" valueType="num">
                                      <p:cBhvr additive="base">
                                        <p:cTn id="61" dur="500" fill="hold"/>
                                        <p:tgtEl>
                                          <p:spTgt spid="29726"/>
                                        </p:tgtEl>
                                        <p:attrNameLst>
                                          <p:attrName>ppt_x</p:attrName>
                                        </p:attrNameLst>
                                      </p:cBhvr>
                                      <p:tavLst>
                                        <p:tav tm="0">
                                          <p:val>
                                            <p:strVal val="0-#ppt_w/2"/>
                                          </p:val>
                                        </p:tav>
                                        <p:tav tm="100000">
                                          <p:val>
                                            <p:strVal val="#ppt_x"/>
                                          </p:val>
                                        </p:tav>
                                      </p:tavLst>
                                    </p:anim>
                                    <p:anim calcmode="lin" valueType="num">
                                      <p:cBhvr additive="base">
                                        <p:cTn id="62" dur="500" fill="hold"/>
                                        <p:tgtEl>
                                          <p:spTgt spid="29726"/>
                                        </p:tgtEl>
                                        <p:attrNameLst>
                                          <p:attrName>ppt_y</p:attrName>
                                        </p:attrNameLst>
                                      </p:cBhvr>
                                      <p:tavLst>
                                        <p:tav tm="0">
                                          <p:val>
                                            <p:strVal val="0-#ppt_h/2"/>
                                          </p:val>
                                        </p:tav>
                                        <p:tav tm="100000">
                                          <p:val>
                                            <p:strVal val="#ppt_y"/>
                                          </p:val>
                                        </p:tav>
                                      </p:tavLst>
                                    </p:anim>
                                  </p:childTnLst>
                                </p:cTn>
                              </p:par>
                              <p:par>
                                <p:cTn id="63" presetID="2" presetClass="entr" presetSubtype="9" fill="hold" nodeType="withEffect">
                                  <p:stCondLst>
                                    <p:cond delay="100"/>
                                  </p:stCondLst>
                                  <p:childTnLst>
                                    <p:set>
                                      <p:cBhvr>
                                        <p:cTn id="64" dur="1" fill="hold">
                                          <p:stCondLst>
                                            <p:cond delay="0"/>
                                          </p:stCondLst>
                                        </p:cTn>
                                        <p:tgtEl>
                                          <p:spTgt spid="29729"/>
                                        </p:tgtEl>
                                        <p:attrNameLst>
                                          <p:attrName>style.visibility</p:attrName>
                                        </p:attrNameLst>
                                      </p:cBhvr>
                                      <p:to>
                                        <p:strVal val="visible"/>
                                      </p:to>
                                    </p:set>
                                    <p:anim calcmode="lin" valueType="num">
                                      <p:cBhvr additive="base">
                                        <p:cTn id="65" dur="500" fill="hold"/>
                                        <p:tgtEl>
                                          <p:spTgt spid="29729"/>
                                        </p:tgtEl>
                                        <p:attrNameLst>
                                          <p:attrName>ppt_x</p:attrName>
                                        </p:attrNameLst>
                                      </p:cBhvr>
                                      <p:tavLst>
                                        <p:tav tm="0">
                                          <p:val>
                                            <p:strVal val="0-#ppt_w/2"/>
                                          </p:val>
                                        </p:tav>
                                        <p:tav tm="100000">
                                          <p:val>
                                            <p:strVal val="#ppt_x"/>
                                          </p:val>
                                        </p:tav>
                                      </p:tavLst>
                                    </p:anim>
                                    <p:anim calcmode="lin" valueType="num">
                                      <p:cBhvr additive="base">
                                        <p:cTn id="66" dur="500" fill="hold"/>
                                        <p:tgtEl>
                                          <p:spTgt spid="29729"/>
                                        </p:tgtEl>
                                        <p:attrNameLst>
                                          <p:attrName>ppt_y</p:attrName>
                                        </p:attrNameLst>
                                      </p:cBhvr>
                                      <p:tavLst>
                                        <p:tav tm="0">
                                          <p:val>
                                            <p:strVal val="0-#ppt_h/2"/>
                                          </p:val>
                                        </p:tav>
                                        <p:tav tm="100000">
                                          <p:val>
                                            <p:strVal val="#ppt_y"/>
                                          </p:val>
                                        </p:tav>
                                      </p:tavLst>
                                    </p:anim>
                                  </p:childTnLst>
                                </p:cTn>
                              </p:par>
                              <p:par>
                                <p:cTn id="67" presetID="2" presetClass="entr" presetSubtype="9" fill="hold" nodeType="withEffect">
                                  <p:stCondLst>
                                    <p:cond delay="200"/>
                                  </p:stCondLst>
                                  <p:childTnLst>
                                    <p:set>
                                      <p:cBhvr>
                                        <p:cTn id="68" dur="1" fill="hold">
                                          <p:stCondLst>
                                            <p:cond delay="0"/>
                                          </p:stCondLst>
                                        </p:cTn>
                                        <p:tgtEl>
                                          <p:spTgt spid="29732"/>
                                        </p:tgtEl>
                                        <p:attrNameLst>
                                          <p:attrName>style.visibility</p:attrName>
                                        </p:attrNameLst>
                                      </p:cBhvr>
                                      <p:to>
                                        <p:strVal val="visible"/>
                                      </p:to>
                                    </p:set>
                                    <p:anim calcmode="lin" valueType="num">
                                      <p:cBhvr additive="base">
                                        <p:cTn id="69" dur="500" fill="hold"/>
                                        <p:tgtEl>
                                          <p:spTgt spid="29732"/>
                                        </p:tgtEl>
                                        <p:attrNameLst>
                                          <p:attrName>ppt_x</p:attrName>
                                        </p:attrNameLst>
                                      </p:cBhvr>
                                      <p:tavLst>
                                        <p:tav tm="0">
                                          <p:val>
                                            <p:strVal val="0-#ppt_w/2"/>
                                          </p:val>
                                        </p:tav>
                                        <p:tav tm="100000">
                                          <p:val>
                                            <p:strVal val="#ppt_x"/>
                                          </p:val>
                                        </p:tav>
                                      </p:tavLst>
                                    </p:anim>
                                    <p:anim calcmode="lin" valueType="num">
                                      <p:cBhvr additive="base">
                                        <p:cTn id="70" dur="500" fill="hold"/>
                                        <p:tgtEl>
                                          <p:spTgt spid="29732"/>
                                        </p:tgtEl>
                                        <p:attrNameLst>
                                          <p:attrName>ppt_y</p:attrName>
                                        </p:attrNameLst>
                                      </p:cBhvr>
                                      <p:tavLst>
                                        <p:tav tm="0">
                                          <p:val>
                                            <p:strVal val="0-#ppt_h/2"/>
                                          </p:val>
                                        </p:tav>
                                        <p:tav tm="100000">
                                          <p:val>
                                            <p:strVal val="#ppt_y"/>
                                          </p:val>
                                        </p:tav>
                                      </p:tavLst>
                                    </p:anim>
                                  </p:childTnLst>
                                </p:cTn>
                              </p:par>
                              <p:par>
                                <p:cTn id="71" presetID="2" presetClass="entr" presetSubtype="9" fill="hold" nodeType="withEffect">
                                  <p:stCondLst>
                                    <p:cond delay="300"/>
                                  </p:stCondLst>
                                  <p:childTnLst>
                                    <p:set>
                                      <p:cBhvr>
                                        <p:cTn id="72" dur="1" fill="hold">
                                          <p:stCondLst>
                                            <p:cond delay="0"/>
                                          </p:stCondLst>
                                        </p:cTn>
                                        <p:tgtEl>
                                          <p:spTgt spid="29735"/>
                                        </p:tgtEl>
                                        <p:attrNameLst>
                                          <p:attrName>style.visibility</p:attrName>
                                        </p:attrNameLst>
                                      </p:cBhvr>
                                      <p:to>
                                        <p:strVal val="visible"/>
                                      </p:to>
                                    </p:set>
                                    <p:anim calcmode="lin" valueType="num">
                                      <p:cBhvr additive="base">
                                        <p:cTn id="73" dur="500" fill="hold"/>
                                        <p:tgtEl>
                                          <p:spTgt spid="29735"/>
                                        </p:tgtEl>
                                        <p:attrNameLst>
                                          <p:attrName>ppt_x</p:attrName>
                                        </p:attrNameLst>
                                      </p:cBhvr>
                                      <p:tavLst>
                                        <p:tav tm="0">
                                          <p:val>
                                            <p:strVal val="0-#ppt_w/2"/>
                                          </p:val>
                                        </p:tav>
                                        <p:tav tm="100000">
                                          <p:val>
                                            <p:strVal val="#ppt_x"/>
                                          </p:val>
                                        </p:tav>
                                      </p:tavLst>
                                    </p:anim>
                                    <p:anim calcmode="lin" valueType="num">
                                      <p:cBhvr additive="base">
                                        <p:cTn id="74" dur="500" fill="hold"/>
                                        <p:tgtEl>
                                          <p:spTgt spid="29735"/>
                                        </p:tgtEl>
                                        <p:attrNameLst>
                                          <p:attrName>ppt_y</p:attrName>
                                        </p:attrNameLst>
                                      </p:cBhvr>
                                      <p:tavLst>
                                        <p:tav tm="0">
                                          <p:val>
                                            <p:strVal val="0-#ppt_h/2"/>
                                          </p:val>
                                        </p:tav>
                                        <p:tav tm="100000">
                                          <p:val>
                                            <p:strVal val="#ppt_y"/>
                                          </p:val>
                                        </p:tav>
                                      </p:tavLst>
                                    </p:anim>
                                  </p:childTnLst>
                                </p:cTn>
                              </p:par>
                              <p:par>
                                <p:cTn id="75" presetID="2" presetClass="entr" presetSubtype="9" fill="hold" nodeType="withEffect">
                                  <p:stCondLst>
                                    <p:cond delay="400"/>
                                  </p:stCondLst>
                                  <p:childTnLst>
                                    <p:set>
                                      <p:cBhvr>
                                        <p:cTn id="76" dur="1" fill="hold">
                                          <p:stCondLst>
                                            <p:cond delay="0"/>
                                          </p:stCondLst>
                                        </p:cTn>
                                        <p:tgtEl>
                                          <p:spTgt spid="29738"/>
                                        </p:tgtEl>
                                        <p:attrNameLst>
                                          <p:attrName>style.visibility</p:attrName>
                                        </p:attrNameLst>
                                      </p:cBhvr>
                                      <p:to>
                                        <p:strVal val="visible"/>
                                      </p:to>
                                    </p:set>
                                    <p:anim calcmode="lin" valueType="num">
                                      <p:cBhvr additive="base">
                                        <p:cTn id="77" dur="500" fill="hold"/>
                                        <p:tgtEl>
                                          <p:spTgt spid="29738"/>
                                        </p:tgtEl>
                                        <p:attrNameLst>
                                          <p:attrName>ppt_x</p:attrName>
                                        </p:attrNameLst>
                                      </p:cBhvr>
                                      <p:tavLst>
                                        <p:tav tm="0">
                                          <p:val>
                                            <p:strVal val="0-#ppt_w/2"/>
                                          </p:val>
                                        </p:tav>
                                        <p:tav tm="100000">
                                          <p:val>
                                            <p:strVal val="#ppt_x"/>
                                          </p:val>
                                        </p:tav>
                                      </p:tavLst>
                                    </p:anim>
                                    <p:anim calcmode="lin" valueType="num">
                                      <p:cBhvr additive="base">
                                        <p:cTn id="78" dur="500" fill="hold"/>
                                        <p:tgtEl>
                                          <p:spTgt spid="29738"/>
                                        </p:tgtEl>
                                        <p:attrNameLst>
                                          <p:attrName>ppt_y</p:attrName>
                                        </p:attrNameLst>
                                      </p:cBhvr>
                                      <p:tavLst>
                                        <p:tav tm="0">
                                          <p:val>
                                            <p:strVal val="0-#ppt_h/2"/>
                                          </p:val>
                                        </p:tav>
                                        <p:tav tm="100000">
                                          <p:val>
                                            <p:strVal val="#ppt_y"/>
                                          </p:val>
                                        </p:tav>
                                      </p:tavLst>
                                    </p:anim>
                                  </p:childTnLst>
                                </p:cTn>
                              </p:par>
                            </p:childTnLst>
                          </p:cTn>
                        </p:par>
                        <p:par>
                          <p:cTn id="79" fill="hold">
                            <p:stCondLst>
                              <p:cond delay="2740"/>
                            </p:stCondLst>
                            <p:childTnLst>
                              <p:par>
                                <p:cTn id="80" presetID="22" presetClass="entr" presetSubtype="2" fill="hold" grpId="0" nodeType="afterEffect">
                                  <p:stCondLst>
                                    <p:cond delay="0"/>
                                  </p:stCondLst>
                                  <p:childTnLst>
                                    <p:set>
                                      <p:cBhvr>
                                        <p:cTn id="81" dur="1" fill="hold">
                                          <p:stCondLst>
                                            <p:cond delay="0"/>
                                          </p:stCondLst>
                                        </p:cTn>
                                        <p:tgtEl>
                                          <p:spTgt spid="29710"/>
                                        </p:tgtEl>
                                        <p:attrNameLst>
                                          <p:attrName>style.visibility</p:attrName>
                                        </p:attrNameLst>
                                      </p:cBhvr>
                                      <p:to>
                                        <p:strVal val="visible"/>
                                      </p:to>
                                    </p:set>
                                    <p:animEffect transition="in" filter="wipe(right)">
                                      <p:cBhvr>
                                        <p:cTn id="82" dur="500"/>
                                        <p:tgtEl>
                                          <p:spTgt spid="29710"/>
                                        </p:tgtEl>
                                      </p:cBhvr>
                                    </p:animEffect>
                                  </p:childTnLst>
                                </p:cTn>
                              </p:par>
                              <p:par>
                                <p:cTn id="83" presetID="22" presetClass="entr" presetSubtype="2" fill="hold" grpId="0" nodeType="withEffect">
                                  <p:stCondLst>
                                    <p:cond delay="100"/>
                                  </p:stCondLst>
                                  <p:childTnLst>
                                    <p:set>
                                      <p:cBhvr>
                                        <p:cTn id="84" dur="1" fill="hold">
                                          <p:stCondLst>
                                            <p:cond delay="0"/>
                                          </p:stCondLst>
                                        </p:cTn>
                                        <p:tgtEl>
                                          <p:spTgt spid="29708"/>
                                        </p:tgtEl>
                                        <p:attrNameLst>
                                          <p:attrName>style.visibility</p:attrName>
                                        </p:attrNameLst>
                                      </p:cBhvr>
                                      <p:to>
                                        <p:strVal val="visible"/>
                                      </p:to>
                                    </p:set>
                                    <p:animEffect transition="in" filter="wipe(right)">
                                      <p:cBhvr>
                                        <p:cTn id="85" dur="500"/>
                                        <p:tgtEl>
                                          <p:spTgt spid="29708"/>
                                        </p:tgtEl>
                                      </p:cBhvr>
                                    </p:animEffect>
                                  </p:childTnLst>
                                </p:cTn>
                              </p:par>
                              <p:par>
                                <p:cTn id="86" presetID="22" presetClass="entr" presetSubtype="2" fill="hold" grpId="0" nodeType="withEffect">
                                  <p:stCondLst>
                                    <p:cond delay="200"/>
                                  </p:stCondLst>
                                  <p:childTnLst>
                                    <p:set>
                                      <p:cBhvr>
                                        <p:cTn id="87" dur="1" fill="hold">
                                          <p:stCondLst>
                                            <p:cond delay="0"/>
                                          </p:stCondLst>
                                        </p:cTn>
                                        <p:tgtEl>
                                          <p:spTgt spid="29706"/>
                                        </p:tgtEl>
                                        <p:attrNameLst>
                                          <p:attrName>style.visibility</p:attrName>
                                        </p:attrNameLst>
                                      </p:cBhvr>
                                      <p:to>
                                        <p:strVal val="visible"/>
                                      </p:to>
                                    </p:set>
                                    <p:animEffect transition="in" filter="wipe(right)">
                                      <p:cBhvr>
                                        <p:cTn id="88" dur="500"/>
                                        <p:tgtEl>
                                          <p:spTgt spid="29706"/>
                                        </p:tgtEl>
                                      </p:cBhvr>
                                    </p:animEffect>
                                  </p:childTnLst>
                                </p:cTn>
                              </p:par>
                              <p:par>
                                <p:cTn id="89" presetID="22" presetClass="entr" presetSubtype="2" fill="hold" grpId="0" nodeType="withEffect">
                                  <p:stCondLst>
                                    <p:cond delay="300"/>
                                  </p:stCondLst>
                                  <p:childTnLst>
                                    <p:set>
                                      <p:cBhvr>
                                        <p:cTn id="90" dur="1" fill="hold">
                                          <p:stCondLst>
                                            <p:cond delay="0"/>
                                          </p:stCondLst>
                                        </p:cTn>
                                        <p:tgtEl>
                                          <p:spTgt spid="29704"/>
                                        </p:tgtEl>
                                        <p:attrNameLst>
                                          <p:attrName>style.visibility</p:attrName>
                                        </p:attrNameLst>
                                      </p:cBhvr>
                                      <p:to>
                                        <p:strVal val="visible"/>
                                      </p:to>
                                    </p:set>
                                    <p:animEffect transition="in" filter="wipe(right)">
                                      <p:cBhvr>
                                        <p:cTn id="91" dur="500"/>
                                        <p:tgtEl>
                                          <p:spTgt spid="29704"/>
                                        </p:tgtEl>
                                      </p:cBhvr>
                                    </p:animEffect>
                                  </p:childTnLst>
                                </p:cTn>
                              </p:par>
                              <p:par>
                                <p:cTn id="92" presetID="22" presetClass="entr" presetSubtype="2" fill="hold" grpId="0" nodeType="withEffect">
                                  <p:stCondLst>
                                    <p:cond delay="400"/>
                                  </p:stCondLst>
                                  <p:childTnLst>
                                    <p:set>
                                      <p:cBhvr>
                                        <p:cTn id="93" dur="1" fill="hold">
                                          <p:stCondLst>
                                            <p:cond delay="0"/>
                                          </p:stCondLst>
                                        </p:cTn>
                                        <p:tgtEl>
                                          <p:spTgt spid="29702"/>
                                        </p:tgtEl>
                                        <p:attrNameLst>
                                          <p:attrName>style.visibility</p:attrName>
                                        </p:attrNameLst>
                                      </p:cBhvr>
                                      <p:to>
                                        <p:strVal val="visible"/>
                                      </p:to>
                                    </p:set>
                                    <p:animEffect transition="in" filter="wipe(right)">
                                      <p:cBhvr>
                                        <p:cTn id="94"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699" grpId="0" autoUpdateAnimBg="0"/>
      <p:bldP spid="29700" grpId="0" autoUpdateAnimBg="0"/>
      <p:bldP spid="29701" grpId="0" autoUpdateAnimBg="0"/>
      <p:bldP spid="29702" grpId="0" autoUpdateAnimBg="0"/>
      <p:bldP spid="29703" grpId="0" autoUpdateAnimBg="0"/>
      <p:bldP spid="29704" grpId="0" autoUpdateAnimBg="0"/>
      <p:bldP spid="29705" grpId="0" autoUpdateAnimBg="0"/>
      <p:bldP spid="29706" grpId="0" autoUpdateAnimBg="0"/>
      <p:bldP spid="29707" grpId="0" autoUpdateAnimBg="0"/>
      <p:bldP spid="29708" grpId="0" autoUpdateAnimBg="0"/>
      <p:bldP spid="29709" grpId="0" autoUpdateAnimBg="0"/>
      <p:bldP spid="2971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0722"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30723"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4"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5" name="Freeform 18"/>
          <p:cNvSpPr/>
          <p:nvPr/>
        </p:nvSpPr>
        <p:spPr bwMode="auto">
          <a:xfrm>
            <a:off x="4225925" y="4737100"/>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6"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a:solidFill>
                  <a:srgbClr val="FFFFFF"/>
                </a:solidFill>
              </a:rPr>
              <a:t>目录</a:t>
            </a:r>
            <a:endParaRPr lang="zh-CN" altLang="en-US" sz="2400">
              <a:solidFill>
                <a:srgbClr val="FFFFFF"/>
              </a:solidFill>
            </a:endParaRPr>
          </a:p>
        </p:txBody>
      </p:sp>
      <p:sp>
        <p:nvSpPr>
          <p:cNvPr id="30727"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a:solidFill>
                  <a:srgbClr val="FFFFFF"/>
                </a:solidFill>
              </a:rPr>
              <a:t>C</a:t>
            </a:r>
            <a:r>
              <a:rPr lang="zh-CN" altLang="en-US" sz="1400">
                <a:solidFill>
                  <a:srgbClr val="FFFFFF"/>
                </a:solidFill>
              </a:rPr>
              <a:t>ontents</a:t>
            </a:r>
            <a:endParaRPr lang="zh-CN" altLang="en-US" sz="1400">
              <a:solidFill>
                <a:srgbClr val="FFFFFF"/>
              </a:solidFill>
            </a:endParaRPr>
          </a:p>
        </p:txBody>
      </p:sp>
      <p:grpSp>
        <p:nvGrpSpPr>
          <p:cNvPr id="30728" name="Group 21"/>
          <p:cNvGrpSpPr/>
          <p:nvPr/>
        </p:nvGrpSpPr>
        <p:grpSpPr bwMode="auto">
          <a:xfrm>
            <a:off x="0" y="6715125"/>
            <a:ext cx="12196763" cy="142875"/>
            <a:chOff x="0" y="0"/>
            <a:chExt cx="7634" cy="89"/>
          </a:xfrm>
        </p:grpSpPr>
        <p:sp>
          <p:nvSpPr>
            <p:cNvPr id="30757"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58"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60"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61"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grpSp>
      <p:cxnSp>
        <p:nvCxnSpPr>
          <p:cNvPr id="30734" name="直接连接符 35"/>
          <p:cNvCxnSpPr>
            <a:cxnSpLocks noChangeShapeType="1"/>
          </p:cNvCxnSpPr>
          <p:nvPr/>
        </p:nvCxnSpPr>
        <p:spPr bwMode="auto">
          <a:xfrm flipV="1">
            <a:off x="4144963" y="3889375"/>
            <a:ext cx="0" cy="1933575"/>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0" name="TextBox 52"/>
          <p:cNvSpPr txBox="1">
            <a:spLocks noChangeArrowheads="1"/>
          </p:cNvSpPr>
          <p:nvPr/>
        </p:nvSpPr>
        <p:spPr bwMode="auto">
          <a:xfrm>
            <a:off x="5373688" y="137001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请输入第一部分标题</a:t>
            </a:r>
            <a:endParaRPr lang="zh-CN" altLang="en-US" sz="3200">
              <a:solidFill>
                <a:srgbClr val="FFFFFF"/>
              </a:solidFill>
              <a:latin typeface="微软雅黑" panose="020B0503020204020204" pitchFamily="34" charset="-122"/>
            </a:endParaRPr>
          </a:p>
        </p:txBody>
      </p:sp>
      <p:sp>
        <p:nvSpPr>
          <p:cNvPr id="30731" name="TextBox 53"/>
          <p:cNvSpPr txBox="1">
            <a:spLocks noChangeArrowheads="1"/>
          </p:cNvSpPr>
          <p:nvPr/>
        </p:nvSpPr>
        <p:spPr bwMode="auto">
          <a:xfrm>
            <a:off x="5373688" y="2422525"/>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请输入第二部分标题</a:t>
            </a:r>
            <a:endParaRPr lang="zh-CN" altLang="en-US" sz="3200">
              <a:solidFill>
                <a:srgbClr val="FFFFFF"/>
              </a:solidFill>
              <a:latin typeface="微软雅黑" panose="020B0503020204020204" pitchFamily="34" charset="-122"/>
            </a:endParaRPr>
          </a:p>
        </p:txBody>
      </p:sp>
      <p:sp>
        <p:nvSpPr>
          <p:cNvPr id="30732" name="TextBox 54"/>
          <p:cNvSpPr txBox="1">
            <a:spLocks noChangeArrowheads="1"/>
          </p:cNvSpPr>
          <p:nvPr/>
        </p:nvSpPr>
        <p:spPr bwMode="auto">
          <a:xfrm>
            <a:off x="5373688" y="3532188"/>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请输入第三部分标题</a:t>
            </a:r>
            <a:endParaRPr lang="zh-CN" altLang="en-US" sz="3200">
              <a:solidFill>
                <a:srgbClr val="FFFFFF"/>
              </a:solidFill>
              <a:latin typeface="微软雅黑" panose="020B0503020204020204" pitchFamily="34" charset="-122"/>
            </a:endParaRPr>
          </a:p>
        </p:txBody>
      </p:sp>
      <p:sp>
        <p:nvSpPr>
          <p:cNvPr id="30738" name="TextBox 55"/>
          <p:cNvSpPr txBox="1">
            <a:spLocks noChangeArrowheads="1"/>
          </p:cNvSpPr>
          <p:nvPr/>
        </p:nvSpPr>
        <p:spPr bwMode="auto">
          <a:xfrm>
            <a:off x="5373688" y="453866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请输入第四部分标题</a:t>
            </a:r>
            <a:endParaRPr lang="zh-CN" altLang="en-US" sz="3200">
              <a:solidFill>
                <a:srgbClr val="FFFFFF"/>
              </a:solidFill>
              <a:latin typeface="微软雅黑" panose="020B0503020204020204" pitchFamily="34" charset="-122"/>
            </a:endParaRPr>
          </a:p>
        </p:txBody>
      </p:sp>
      <p:sp>
        <p:nvSpPr>
          <p:cNvPr id="3" name="TextBox 56"/>
          <p:cNvSpPr txBox="1">
            <a:spLocks noChangeArrowheads="1"/>
          </p:cNvSpPr>
          <p:nvPr/>
        </p:nvSpPr>
        <p:spPr bwMode="auto">
          <a:xfrm>
            <a:off x="5373688" y="5649913"/>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请输入第五部分标题</a:t>
            </a:r>
            <a:endParaRPr lang="zh-CN" altLang="en-US" sz="3200">
              <a:solidFill>
                <a:srgbClr val="FFFFFF"/>
              </a:solidFill>
              <a:latin typeface="微软雅黑" panose="020B0503020204020204" pitchFamily="34" charset="-122"/>
            </a:endParaRPr>
          </a:p>
        </p:txBody>
      </p:sp>
      <p:grpSp>
        <p:nvGrpSpPr>
          <p:cNvPr id="30735" name="组合 57"/>
          <p:cNvGrpSpPr/>
          <p:nvPr/>
        </p:nvGrpSpPr>
        <p:grpSpPr bwMode="auto">
          <a:xfrm>
            <a:off x="4594225" y="5705475"/>
            <a:ext cx="584200" cy="558800"/>
            <a:chOff x="0" y="0"/>
            <a:chExt cx="650875" cy="622300"/>
          </a:xfrm>
        </p:grpSpPr>
        <p:sp>
          <p:nvSpPr>
            <p:cNvPr id="4" name="Oval 8"/>
            <p:cNvSpPr>
              <a:spLocks noChangeArrowheads="1"/>
            </p:cNvSpPr>
            <p:nvPr/>
          </p:nvSpPr>
          <p:spPr bwMode="auto">
            <a:xfrm>
              <a:off x="0" y="0"/>
              <a:ext cx="650875" cy="6223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5" name="Freeform 9"/>
            <p:cNvSpPr>
              <a:spLocks noEditPoints="1"/>
            </p:cNvSpPr>
            <p:nvPr/>
          </p:nvSpPr>
          <p:spPr bwMode="auto">
            <a:xfrm>
              <a:off x="100013" y="115887"/>
              <a:ext cx="460375" cy="374650"/>
            </a:xfrm>
            <a:custGeom>
              <a:avLst/>
              <a:gdLst>
                <a:gd name="T0" fmla="*/ 233362697 w 563"/>
                <a:gd name="T1" fmla="*/ 61530799 h 480"/>
                <a:gd name="T2" fmla="*/ 225339252 w 563"/>
                <a:gd name="T3" fmla="*/ 79806694 h 480"/>
                <a:gd name="T4" fmla="*/ 213303267 w 563"/>
                <a:gd name="T5" fmla="*/ 88336226 h 480"/>
                <a:gd name="T6" fmla="*/ 204610929 w 563"/>
                <a:gd name="T7" fmla="*/ 91381818 h 480"/>
                <a:gd name="T8" fmla="*/ 193911913 w 563"/>
                <a:gd name="T9" fmla="*/ 91991405 h 480"/>
                <a:gd name="T10" fmla="*/ 177864205 w 563"/>
                <a:gd name="T11" fmla="*/ 87117052 h 480"/>
                <a:gd name="T12" fmla="*/ 167165188 w 563"/>
                <a:gd name="T13" fmla="*/ 78588301 h 480"/>
                <a:gd name="T14" fmla="*/ 160478711 w 563"/>
                <a:gd name="T15" fmla="*/ 65185978 h 480"/>
                <a:gd name="T16" fmla="*/ 159810636 w 563"/>
                <a:gd name="T17" fmla="*/ 55438053 h 480"/>
                <a:gd name="T18" fmla="*/ 164491252 w 563"/>
                <a:gd name="T19" fmla="*/ 41426143 h 480"/>
                <a:gd name="T20" fmla="*/ 173183589 w 563"/>
                <a:gd name="T21" fmla="*/ 31678999 h 480"/>
                <a:gd name="T22" fmla="*/ 187225436 w 563"/>
                <a:gd name="T23" fmla="*/ 25587034 h 480"/>
                <a:gd name="T24" fmla="*/ 197923635 w 563"/>
                <a:gd name="T25" fmla="*/ 24368641 h 480"/>
                <a:gd name="T26" fmla="*/ 211297406 w 563"/>
                <a:gd name="T27" fmla="*/ 26805427 h 480"/>
                <a:gd name="T28" fmla="*/ 224670359 w 563"/>
                <a:gd name="T29" fmla="*/ 35943765 h 480"/>
                <a:gd name="T30" fmla="*/ 232025729 w 563"/>
                <a:gd name="T31" fmla="*/ 47518889 h 480"/>
                <a:gd name="T32" fmla="*/ 244730607 w 563"/>
                <a:gd name="T33" fmla="*/ 40817337 h 480"/>
                <a:gd name="T34" fmla="*/ 151786373 w 563"/>
                <a:gd name="T35" fmla="*/ 16448696 h 480"/>
                <a:gd name="T36" fmla="*/ 176526419 w 563"/>
                <a:gd name="T37" fmla="*/ 101128962 h 480"/>
                <a:gd name="T38" fmla="*/ 260778315 w 563"/>
                <a:gd name="T39" fmla="*/ 58484426 h 480"/>
                <a:gd name="T40" fmla="*/ 176526419 w 563"/>
                <a:gd name="T41" fmla="*/ 208350670 h 480"/>
                <a:gd name="T42" fmla="*/ 153123342 w 563"/>
                <a:gd name="T43" fmla="*/ 236984077 h 480"/>
                <a:gd name="T44" fmla="*/ 128383296 w 563"/>
                <a:gd name="T45" fmla="*/ 247340027 h 480"/>
                <a:gd name="T46" fmla="*/ 111666696 w 563"/>
                <a:gd name="T47" fmla="*/ 248559201 h 480"/>
                <a:gd name="T48" fmla="*/ 92944234 w 563"/>
                <a:gd name="T49" fmla="*/ 245512828 h 480"/>
                <a:gd name="T50" fmla="*/ 66866402 w 563"/>
                <a:gd name="T51" fmla="*/ 230282525 h 480"/>
                <a:gd name="T52" fmla="*/ 53492631 w 563"/>
                <a:gd name="T53" fmla="*/ 211397043 h 480"/>
                <a:gd name="T54" fmla="*/ 48143940 w 563"/>
                <a:gd name="T55" fmla="*/ 185810009 h 480"/>
                <a:gd name="T56" fmla="*/ 51486770 w 563"/>
                <a:gd name="T57" fmla="*/ 168751726 h 480"/>
                <a:gd name="T58" fmla="*/ 66197509 w 563"/>
                <a:gd name="T59" fmla="*/ 146820652 h 480"/>
                <a:gd name="T60" fmla="*/ 86257757 w 563"/>
                <a:gd name="T61" fmla="*/ 133417548 h 480"/>
                <a:gd name="T62" fmla="*/ 113672557 w 563"/>
                <a:gd name="T63" fmla="*/ 127934389 h 480"/>
                <a:gd name="T64" fmla="*/ 133063912 w 563"/>
                <a:gd name="T65" fmla="*/ 130371175 h 480"/>
                <a:gd name="T66" fmla="*/ 154461128 w 563"/>
                <a:gd name="T67" fmla="*/ 140119100 h 480"/>
                <a:gd name="T68" fmla="*/ 173183589 w 563"/>
                <a:gd name="T69" fmla="*/ 160832562 h 480"/>
                <a:gd name="T70" fmla="*/ 180538959 w 563"/>
                <a:gd name="T71" fmla="*/ 183982029 h 480"/>
                <a:gd name="T72" fmla="*/ 205947898 w 563"/>
                <a:gd name="T73" fmla="*/ 177281258 h 480"/>
                <a:gd name="T74" fmla="*/ 56836278 w 563"/>
                <a:gd name="T75" fmla="*/ 98083370 h 480"/>
                <a:gd name="T76" fmla="*/ 58173247 w 563"/>
                <a:gd name="T77" fmla="*/ 254651166 h 480"/>
                <a:gd name="T78" fmla="*/ 224670359 w 563"/>
                <a:gd name="T79" fmla="*/ 215052222 h 480"/>
                <a:gd name="T80" fmla="*/ 339680702 w 563"/>
                <a:gd name="T81" fmla="*/ 174843691 h 480"/>
                <a:gd name="T82" fmla="*/ 323632177 w 563"/>
                <a:gd name="T83" fmla="*/ 194948347 h 480"/>
                <a:gd name="T84" fmla="*/ 306247501 w 563"/>
                <a:gd name="T85" fmla="*/ 202258705 h 480"/>
                <a:gd name="T86" fmla="*/ 294211516 w 563"/>
                <a:gd name="T87" fmla="*/ 202867511 h 480"/>
                <a:gd name="T88" fmla="*/ 281506638 w 563"/>
                <a:gd name="T89" fmla="*/ 201040312 h 480"/>
                <a:gd name="T90" fmla="*/ 262784176 w 563"/>
                <a:gd name="T91" fmla="*/ 190683581 h 480"/>
                <a:gd name="T92" fmla="*/ 253422945 w 563"/>
                <a:gd name="T93" fmla="*/ 177281258 h 480"/>
                <a:gd name="T94" fmla="*/ 250079298 w 563"/>
                <a:gd name="T95" fmla="*/ 159004582 h 480"/>
                <a:gd name="T96" fmla="*/ 252085977 w 563"/>
                <a:gd name="T97" fmla="*/ 146820652 h 480"/>
                <a:gd name="T98" fmla="*/ 262784176 w 563"/>
                <a:gd name="T99" fmla="*/ 131590349 h 480"/>
                <a:gd name="T100" fmla="*/ 276826022 w 563"/>
                <a:gd name="T101" fmla="*/ 122452011 h 480"/>
                <a:gd name="T102" fmla="*/ 296217377 w 563"/>
                <a:gd name="T103" fmla="*/ 118187245 h 480"/>
                <a:gd name="T104" fmla="*/ 308922255 w 563"/>
                <a:gd name="T105" fmla="*/ 120015225 h 480"/>
                <a:gd name="T106" fmla="*/ 324301070 w 563"/>
                <a:gd name="T107" fmla="*/ 127325583 h 480"/>
                <a:gd name="T108" fmla="*/ 337674023 w 563"/>
                <a:gd name="T109" fmla="*/ 141337493 h 480"/>
                <a:gd name="T110" fmla="*/ 342354639 w 563"/>
                <a:gd name="T111" fmla="*/ 157786189 h 480"/>
                <a:gd name="T112" fmla="*/ 360409025 w 563"/>
                <a:gd name="T113" fmla="*/ 153521423 h 480"/>
                <a:gd name="T114" fmla="*/ 256097699 w 563"/>
                <a:gd name="T115" fmla="*/ 97473783 h 480"/>
                <a:gd name="T116" fmla="*/ 256766592 w 563"/>
                <a:gd name="T117" fmla="*/ 207741864 h 480"/>
                <a:gd name="T118" fmla="*/ 373781979 w 563"/>
                <a:gd name="T119" fmla="*/ 179718044 h 4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3" h="480">
                  <a:moveTo>
                    <a:pt x="349" y="89"/>
                  </a:moveTo>
                  <a:cubicBezTo>
                    <a:pt x="349" y="89"/>
                    <a:pt x="349" y="89"/>
                    <a:pt x="349" y="90"/>
                  </a:cubicBezTo>
                  <a:cubicBezTo>
                    <a:pt x="349" y="90"/>
                    <a:pt x="350" y="91"/>
                    <a:pt x="350" y="91"/>
                  </a:cubicBezTo>
                  <a:cubicBezTo>
                    <a:pt x="350" y="92"/>
                    <a:pt x="350" y="92"/>
                    <a:pt x="350" y="92"/>
                  </a:cubicBezTo>
                  <a:cubicBezTo>
                    <a:pt x="350" y="93"/>
                    <a:pt x="350" y="94"/>
                    <a:pt x="350" y="95"/>
                  </a:cubicBezTo>
                  <a:cubicBezTo>
                    <a:pt x="350" y="95"/>
                    <a:pt x="350" y="95"/>
                    <a:pt x="350" y="95"/>
                  </a:cubicBezTo>
                  <a:cubicBezTo>
                    <a:pt x="350" y="96"/>
                    <a:pt x="350" y="96"/>
                    <a:pt x="350" y="97"/>
                  </a:cubicBezTo>
                  <a:cubicBezTo>
                    <a:pt x="350" y="97"/>
                    <a:pt x="350" y="98"/>
                    <a:pt x="350" y="98"/>
                  </a:cubicBezTo>
                  <a:cubicBezTo>
                    <a:pt x="350" y="99"/>
                    <a:pt x="350" y="99"/>
                    <a:pt x="350" y="100"/>
                  </a:cubicBezTo>
                  <a:cubicBezTo>
                    <a:pt x="350" y="100"/>
                    <a:pt x="350" y="100"/>
                    <a:pt x="349" y="101"/>
                  </a:cubicBezTo>
                  <a:cubicBezTo>
                    <a:pt x="349" y="105"/>
                    <a:pt x="348" y="109"/>
                    <a:pt x="347" y="113"/>
                  </a:cubicBezTo>
                  <a:cubicBezTo>
                    <a:pt x="347" y="113"/>
                    <a:pt x="346" y="114"/>
                    <a:pt x="346" y="115"/>
                  </a:cubicBezTo>
                  <a:cubicBezTo>
                    <a:pt x="346" y="115"/>
                    <a:pt x="346" y="115"/>
                    <a:pt x="346" y="115"/>
                  </a:cubicBezTo>
                  <a:cubicBezTo>
                    <a:pt x="346" y="116"/>
                    <a:pt x="346" y="116"/>
                    <a:pt x="345" y="117"/>
                  </a:cubicBezTo>
                  <a:cubicBezTo>
                    <a:pt x="345" y="117"/>
                    <a:pt x="345" y="117"/>
                    <a:pt x="345" y="117"/>
                  </a:cubicBezTo>
                  <a:cubicBezTo>
                    <a:pt x="345" y="119"/>
                    <a:pt x="344" y="121"/>
                    <a:pt x="343" y="122"/>
                  </a:cubicBezTo>
                  <a:cubicBezTo>
                    <a:pt x="343" y="122"/>
                    <a:pt x="343" y="122"/>
                    <a:pt x="343" y="122"/>
                  </a:cubicBezTo>
                  <a:cubicBezTo>
                    <a:pt x="342" y="123"/>
                    <a:pt x="342" y="124"/>
                    <a:pt x="342" y="124"/>
                  </a:cubicBezTo>
                  <a:cubicBezTo>
                    <a:pt x="342" y="124"/>
                    <a:pt x="342" y="124"/>
                    <a:pt x="342" y="124"/>
                  </a:cubicBezTo>
                  <a:cubicBezTo>
                    <a:pt x="340" y="127"/>
                    <a:pt x="339" y="129"/>
                    <a:pt x="337" y="131"/>
                  </a:cubicBezTo>
                  <a:cubicBezTo>
                    <a:pt x="337" y="131"/>
                    <a:pt x="337" y="131"/>
                    <a:pt x="337" y="131"/>
                  </a:cubicBezTo>
                  <a:cubicBezTo>
                    <a:pt x="336" y="132"/>
                    <a:pt x="336" y="132"/>
                    <a:pt x="336" y="132"/>
                  </a:cubicBezTo>
                  <a:cubicBezTo>
                    <a:pt x="335" y="133"/>
                    <a:pt x="335" y="133"/>
                    <a:pt x="335" y="133"/>
                  </a:cubicBezTo>
                  <a:cubicBezTo>
                    <a:pt x="334" y="134"/>
                    <a:pt x="333" y="136"/>
                    <a:pt x="331" y="137"/>
                  </a:cubicBezTo>
                  <a:cubicBezTo>
                    <a:pt x="331" y="137"/>
                    <a:pt x="331" y="137"/>
                    <a:pt x="331" y="137"/>
                  </a:cubicBezTo>
                  <a:cubicBezTo>
                    <a:pt x="331" y="137"/>
                    <a:pt x="330" y="138"/>
                    <a:pt x="330" y="138"/>
                  </a:cubicBezTo>
                  <a:cubicBezTo>
                    <a:pt x="329" y="138"/>
                    <a:pt x="329" y="138"/>
                    <a:pt x="329" y="138"/>
                  </a:cubicBezTo>
                  <a:cubicBezTo>
                    <a:pt x="329" y="139"/>
                    <a:pt x="328" y="139"/>
                    <a:pt x="328" y="140"/>
                  </a:cubicBezTo>
                  <a:cubicBezTo>
                    <a:pt x="325" y="142"/>
                    <a:pt x="322" y="143"/>
                    <a:pt x="319" y="145"/>
                  </a:cubicBezTo>
                  <a:cubicBezTo>
                    <a:pt x="318" y="145"/>
                    <a:pt x="318" y="146"/>
                    <a:pt x="317" y="146"/>
                  </a:cubicBezTo>
                  <a:cubicBezTo>
                    <a:pt x="317" y="146"/>
                    <a:pt x="316" y="146"/>
                    <a:pt x="316" y="146"/>
                  </a:cubicBezTo>
                  <a:cubicBezTo>
                    <a:pt x="316" y="147"/>
                    <a:pt x="315" y="147"/>
                    <a:pt x="315" y="147"/>
                  </a:cubicBezTo>
                  <a:cubicBezTo>
                    <a:pt x="314" y="147"/>
                    <a:pt x="314" y="147"/>
                    <a:pt x="314" y="147"/>
                  </a:cubicBezTo>
                  <a:cubicBezTo>
                    <a:pt x="313" y="148"/>
                    <a:pt x="312" y="148"/>
                    <a:pt x="312" y="148"/>
                  </a:cubicBezTo>
                  <a:cubicBezTo>
                    <a:pt x="312" y="148"/>
                    <a:pt x="312" y="148"/>
                    <a:pt x="312" y="148"/>
                  </a:cubicBezTo>
                  <a:cubicBezTo>
                    <a:pt x="311" y="148"/>
                    <a:pt x="310" y="149"/>
                    <a:pt x="309" y="149"/>
                  </a:cubicBezTo>
                  <a:cubicBezTo>
                    <a:pt x="309" y="149"/>
                    <a:pt x="309" y="149"/>
                    <a:pt x="308" y="149"/>
                  </a:cubicBezTo>
                  <a:cubicBezTo>
                    <a:pt x="308" y="149"/>
                    <a:pt x="307" y="149"/>
                    <a:pt x="307" y="150"/>
                  </a:cubicBezTo>
                  <a:cubicBezTo>
                    <a:pt x="306" y="150"/>
                    <a:pt x="306" y="150"/>
                    <a:pt x="306" y="150"/>
                  </a:cubicBezTo>
                  <a:cubicBezTo>
                    <a:pt x="305" y="150"/>
                    <a:pt x="304" y="150"/>
                    <a:pt x="303" y="150"/>
                  </a:cubicBezTo>
                  <a:cubicBezTo>
                    <a:pt x="302" y="150"/>
                    <a:pt x="302" y="150"/>
                    <a:pt x="301" y="151"/>
                  </a:cubicBezTo>
                  <a:cubicBezTo>
                    <a:pt x="301" y="151"/>
                    <a:pt x="300" y="151"/>
                    <a:pt x="300" y="151"/>
                  </a:cubicBezTo>
                  <a:cubicBezTo>
                    <a:pt x="299" y="151"/>
                    <a:pt x="299" y="151"/>
                    <a:pt x="298" y="151"/>
                  </a:cubicBezTo>
                  <a:cubicBezTo>
                    <a:pt x="298" y="151"/>
                    <a:pt x="298" y="151"/>
                    <a:pt x="297" y="151"/>
                  </a:cubicBezTo>
                  <a:cubicBezTo>
                    <a:pt x="297" y="151"/>
                    <a:pt x="296" y="151"/>
                    <a:pt x="295" y="151"/>
                  </a:cubicBezTo>
                  <a:cubicBezTo>
                    <a:pt x="295" y="151"/>
                    <a:pt x="295" y="151"/>
                    <a:pt x="295" y="151"/>
                  </a:cubicBezTo>
                  <a:cubicBezTo>
                    <a:pt x="294" y="151"/>
                    <a:pt x="293" y="151"/>
                    <a:pt x="292" y="151"/>
                  </a:cubicBezTo>
                  <a:cubicBezTo>
                    <a:pt x="292" y="151"/>
                    <a:pt x="292" y="151"/>
                    <a:pt x="292" y="151"/>
                  </a:cubicBezTo>
                  <a:cubicBezTo>
                    <a:pt x="291" y="151"/>
                    <a:pt x="290" y="151"/>
                    <a:pt x="290" y="151"/>
                  </a:cubicBezTo>
                  <a:cubicBezTo>
                    <a:pt x="290" y="151"/>
                    <a:pt x="289" y="151"/>
                    <a:pt x="289" y="151"/>
                  </a:cubicBezTo>
                  <a:cubicBezTo>
                    <a:pt x="288" y="151"/>
                    <a:pt x="287" y="151"/>
                    <a:pt x="287" y="150"/>
                  </a:cubicBezTo>
                  <a:cubicBezTo>
                    <a:pt x="283" y="150"/>
                    <a:pt x="280" y="149"/>
                    <a:pt x="277" y="148"/>
                  </a:cubicBezTo>
                  <a:cubicBezTo>
                    <a:pt x="276" y="148"/>
                    <a:pt x="276" y="148"/>
                    <a:pt x="275" y="147"/>
                  </a:cubicBezTo>
                  <a:cubicBezTo>
                    <a:pt x="275" y="147"/>
                    <a:pt x="275" y="147"/>
                    <a:pt x="275" y="147"/>
                  </a:cubicBezTo>
                  <a:cubicBezTo>
                    <a:pt x="274" y="147"/>
                    <a:pt x="273" y="147"/>
                    <a:pt x="273" y="147"/>
                  </a:cubicBezTo>
                  <a:cubicBezTo>
                    <a:pt x="273" y="147"/>
                    <a:pt x="273" y="147"/>
                    <a:pt x="273" y="147"/>
                  </a:cubicBezTo>
                  <a:cubicBezTo>
                    <a:pt x="271" y="146"/>
                    <a:pt x="269" y="145"/>
                    <a:pt x="267" y="144"/>
                  </a:cubicBezTo>
                  <a:cubicBezTo>
                    <a:pt x="267" y="144"/>
                    <a:pt x="267" y="144"/>
                    <a:pt x="267" y="144"/>
                  </a:cubicBezTo>
                  <a:cubicBezTo>
                    <a:pt x="267" y="144"/>
                    <a:pt x="266" y="143"/>
                    <a:pt x="266" y="143"/>
                  </a:cubicBezTo>
                  <a:cubicBezTo>
                    <a:pt x="265" y="143"/>
                    <a:pt x="265" y="143"/>
                    <a:pt x="265" y="143"/>
                  </a:cubicBezTo>
                  <a:cubicBezTo>
                    <a:pt x="263" y="141"/>
                    <a:pt x="261" y="140"/>
                    <a:pt x="259" y="138"/>
                  </a:cubicBezTo>
                  <a:cubicBezTo>
                    <a:pt x="259" y="138"/>
                    <a:pt x="259" y="138"/>
                    <a:pt x="259" y="138"/>
                  </a:cubicBezTo>
                  <a:cubicBezTo>
                    <a:pt x="258" y="138"/>
                    <a:pt x="258" y="137"/>
                    <a:pt x="257" y="137"/>
                  </a:cubicBezTo>
                  <a:cubicBezTo>
                    <a:pt x="257" y="137"/>
                    <a:pt x="257" y="137"/>
                    <a:pt x="257" y="137"/>
                  </a:cubicBezTo>
                  <a:cubicBezTo>
                    <a:pt x="256" y="135"/>
                    <a:pt x="254" y="134"/>
                    <a:pt x="253" y="132"/>
                  </a:cubicBezTo>
                  <a:cubicBezTo>
                    <a:pt x="253" y="132"/>
                    <a:pt x="253" y="132"/>
                    <a:pt x="253" y="132"/>
                  </a:cubicBezTo>
                  <a:cubicBezTo>
                    <a:pt x="252" y="132"/>
                    <a:pt x="252" y="131"/>
                    <a:pt x="251" y="131"/>
                  </a:cubicBezTo>
                  <a:cubicBezTo>
                    <a:pt x="251" y="131"/>
                    <a:pt x="251" y="131"/>
                    <a:pt x="251" y="130"/>
                  </a:cubicBezTo>
                  <a:cubicBezTo>
                    <a:pt x="251" y="130"/>
                    <a:pt x="250" y="129"/>
                    <a:pt x="250" y="129"/>
                  </a:cubicBezTo>
                  <a:cubicBezTo>
                    <a:pt x="248" y="126"/>
                    <a:pt x="245" y="122"/>
                    <a:pt x="244" y="118"/>
                  </a:cubicBezTo>
                  <a:cubicBezTo>
                    <a:pt x="244" y="118"/>
                    <a:pt x="243" y="118"/>
                    <a:pt x="243" y="117"/>
                  </a:cubicBezTo>
                  <a:cubicBezTo>
                    <a:pt x="243" y="117"/>
                    <a:pt x="243" y="116"/>
                    <a:pt x="243" y="116"/>
                  </a:cubicBezTo>
                  <a:cubicBezTo>
                    <a:pt x="243" y="116"/>
                    <a:pt x="242" y="115"/>
                    <a:pt x="242" y="115"/>
                  </a:cubicBezTo>
                  <a:cubicBezTo>
                    <a:pt x="242" y="114"/>
                    <a:pt x="242" y="114"/>
                    <a:pt x="242" y="113"/>
                  </a:cubicBezTo>
                  <a:cubicBezTo>
                    <a:pt x="242" y="113"/>
                    <a:pt x="242" y="113"/>
                    <a:pt x="242" y="113"/>
                  </a:cubicBezTo>
                  <a:cubicBezTo>
                    <a:pt x="241" y="112"/>
                    <a:pt x="241" y="111"/>
                    <a:pt x="241" y="110"/>
                  </a:cubicBezTo>
                  <a:cubicBezTo>
                    <a:pt x="241" y="110"/>
                    <a:pt x="241" y="110"/>
                    <a:pt x="241" y="110"/>
                  </a:cubicBezTo>
                  <a:cubicBezTo>
                    <a:pt x="240" y="109"/>
                    <a:pt x="240" y="108"/>
                    <a:pt x="240" y="108"/>
                  </a:cubicBezTo>
                  <a:cubicBezTo>
                    <a:pt x="240" y="108"/>
                    <a:pt x="240" y="107"/>
                    <a:pt x="240" y="107"/>
                  </a:cubicBezTo>
                  <a:cubicBezTo>
                    <a:pt x="240" y="106"/>
                    <a:pt x="240" y="105"/>
                    <a:pt x="239" y="105"/>
                  </a:cubicBezTo>
                  <a:cubicBezTo>
                    <a:pt x="239" y="104"/>
                    <a:pt x="239" y="103"/>
                    <a:pt x="239" y="102"/>
                  </a:cubicBezTo>
                  <a:cubicBezTo>
                    <a:pt x="239" y="102"/>
                    <a:pt x="239" y="101"/>
                    <a:pt x="239" y="101"/>
                  </a:cubicBezTo>
                  <a:cubicBezTo>
                    <a:pt x="239" y="101"/>
                    <a:pt x="239" y="100"/>
                    <a:pt x="239" y="99"/>
                  </a:cubicBezTo>
                  <a:cubicBezTo>
                    <a:pt x="239" y="99"/>
                    <a:pt x="239" y="99"/>
                    <a:pt x="239" y="99"/>
                  </a:cubicBezTo>
                  <a:cubicBezTo>
                    <a:pt x="239" y="98"/>
                    <a:pt x="239" y="97"/>
                    <a:pt x="239" y="96"/>
                  </a:cubicBezTo>
                  <a:cubicBezTo>
                    <a:pt x="239" y="96"/>
                    <a:pt x="239" y="96"/>
                    <a:pt x="239" y="96"/>
                  </a:cubicBezTo>
                  <a:cubicBezTo>
                    <a:pt x="239" y="95"/>
                    <a:pt x="239" y="94"/>
                    <a:pt x="239" y="94"/>
                  </a:cubicBezTo>
                  <a:cubicBezTo>
                    <a:pt x="239" y="93"/>
                    <a:pt x="239" y="93"/>
                    <a:pt x="239" y="93"/>
                  </a:cubicBezTo>
                  <a:cubicBezTo>
                    <a:pt x="239" y="92"/>
                    <a:pt x="239" y="92"/>
                    <a:pt x="239" y="91"/>
                  </a:cubicBezTo>
                  <a:cubicBezTo>
                    <a:pt x="239" y="91"/>
                    <a:pt x="239" y="91"/>
                    <a:pt x="239" y="90"/>
                  </a:cubicBezTo>
                  <a:cubicBezTo>
                    <a:pt x="239" y="89"/>
                    <a:pt x="239" y="89"/>
                    <a:pt x="239" y="88"/>
                  </a:cubicBezTo>
                  <a:cubicBezTo>
                    <a:pt x="239" y="88"/>
                    <a:pt x="239" y="88"/>
                    <a:pt x="239" y="88"/>
                  </a:cubicBezTo>
                  <a:cubicBezTo>
                    <a:pt x="240" y="85"/>
                    <a:pt x="240" y="81"/>
                    <a:pt x="242" y="78"/>
                  </a:cubicBezTo>
                  <a:cubicBezTo>
                    <a:pt x="242" y="77"/>
                    <a:pt x="242" y="77"/>
                    <a:pt x="242" y="76"/>
                  </a:cubicBezTo>
                  <a:cubicBezTo>
                    <a:pt x="242" y="76"/>
                    <a:pt x="242" y="76"/>
                    <a:pt x="242" y="76"/>
                  </a:cubicBezTo>
                  <a:cubicBezTo>
                    <a:pt x="243" y="75"/>
                    <a:pt x="243" y="75"/>
                    <a:pt x="243" y="74"/>
                  </a:cubicBezTo>
                  <a:cubicBezTo>
                    <a:pt x="243" y="74"/>
                    <a:pt x="243" y="74"/>
                    <a:pt x="243" y="74"/>
                  </a:cubicBezTo>
                  <a:cubicBezTo>
                    <a:pt x="244" y="72"/>
                    <a:pt x="245" y="70"/>
                    <a:pt x="246" y="69"/>
                  </a:cubicBezTo>
                  <a:cubicBezTo>
                    <a:pt x="246" y="69"/>
                    <a:pt x="246" y="68"/>
                    <a:pt x="246" y="68"/>
                  </a:cubicBezTo>
                  <a:cubicBezTo>
                    <a:pt x="246" y="68"/>
                    <a:pt x="246" y="67"/>
                    <a:pt x="247" y="67"/>
                  </a:cubicBezTo>
                  <a:cubicBezTo>
                    <a:pt x="247" y="67"/>
                    <a:pt x="247" y="67"/>
                    <a:pt x="247" y="66"/>
                  </a:cubicBezTo>
                  <a:cubicBezTo>
                    <a:pt x="248" y="64"/>
                    <a:pt x="250" y="62"/>
                    <a:pt x="251" y="60"/>
                  </a:cubicBezTo>
                  <a:cubicBezTo>
                    <a:pt x="252" y="60"/>
                    <a:pt x="252" y="60"/>
                    <a:pt x="252" y="60"/>
                  </a:cubicBezTo>
                  <a:cubicBezTo>
                    <a:pt x="252" y="59"/>
                    <a:pt x="253" y="59"/>
                    <a:pt x="253" y="58"/>
                  </a:cubicBezTo>
                  <a:cubicBezTo>
                    <a:pt x="253" y="58"/>
                    <a:pt x="253" y="58"/>
                    <a:pt x="253" y="58"/>
                  </a:cubicBezTo>
                  <a:cubicBezTo>
                    <a:pt x="254" y="57"/>
                    <a:pt x="256" y="55"/>
                    <a:pt x="257" y="54"/>
                  </a:cubicBezTo>
                  <a:cubicBezTo>
                    <a:pt x="257" y="54"/>
                    <a:pt x="257" y="54"/>
                    <a:pt x="257" y="54"/>
                  </a:cubicBezTo>
                  <a:cubicBezTo>
                    <a:pt x="258" y="53"/>
                    <a:pt x="258" y="53"/>
                    <a:pt x="259" y="53"/>
                  </a:cubicBezTo>
                  <a:cubicBezTo>
                    <a:pt x="259" y="53"/>
                    <a:pt x="259" y="52"/>
                    <a:pt x="259" y="52"/>
                  </a:cubicBezTo>
                  <a:cubicBezTo>
                    <a:pt x="260" y="52"/>
                    <a:pt x="260" y="52"/>
                    <a:pt x="261" y="51"/>
                  </a:cubicBezTo>
                  <a:cubicBezTo>
                    <a:pt x="263" y="49"/>
                    <a:pt x="266" y="47"/>
                    <a:pt x="269" y="46"/>
                  </a:cubicBezTo>
                  <a:cubicBezTo>
                    <a:pt x="270" y="45"/>
                    <a:pt x="271" y="45"/>
                    <a:pt x="271" y="45"/>
                  </a:cubicBezTo>
                  <a:cubicBezTo>
                    <a:pt x="272" y="45"/>
                    <a:pt x="272" y="45"/>
                    <a:pt x="272" y="44"/>
                  </a:cubicBezTo>
                  <a:cubicBezTo>
                    <a:pt x="273" y="44"/>
                    <a:pt x="273" y="44"/>
                    <a:pt x="274" y="44"/>
                  </a:cubicBezTo>
                  <a:cubicBezTo>
                    <a:pt x="274" y="44"/>
                    <a:pt x="274" y="44"/>
                    <a:pt x="275" y="44"/>
                  </a:cubicBezTo>
                  <a:cubicBezTo>
                    <a:pt x="275" y="43"/>
                    <a:pt x="276" y="43"/>
                    <a:pt x="277" y="43"/>
                  </a:cubicBezTo>
                  <a:cubicBezTo>
                    <a:pt x="277" y="43"/>
                    <a:pt x="277" y="43"/>
                    <a:pt x="277" y="43"/>
                  </a:cubicBezTo>
                  <a:cubicBezTo>
                    <a:pt x="278" y="42"/>
                    <a:pt x="278" y="42"/>
                    <a:pt x="279" y="42"/>
                  </a:cubicBezTo>
                  <a:cubicBezTo>
                    <a:pt x="280" y="42"/>
                    <a:pt x="280" y="42"/>
                    <a:pt x="280" y="42"/>
                  </a:cubicBezTo>
                  <a:cubicBezTo>
                    <a:pt x="281" y="42"/>
                    <a:pt x="281" y="41"/>
                    <a:pt x="282" y="41"/>
                  </a:cubicBezTo>
                  <a:cubicBezTo>
                    <a:pt x="282" y="41"/>
                    <a:pt x="282" y="41"/>
                    <a:pt x="283" y="41"/>
                  </a:cubicBezTo>
                  <a:cubicBezTo>
                    <a:pt x="283" y="41"/>
                    <a:pt x="284" y="41"/>
                    <a:pt x="285" y="41"/>
                  </a:cubicBezTo>
                  <a:cubicBezTo>
                    <a:pt x="286" y="41"/>
                    <a:pt x="287" y="40"/>
                    <a:pt x="288" y="40"/>
                  </a:cubicBezTo>
                  <a:cubicBezTo>
                    <a:pt x="288" y="40"/>
                    <a:pt x="288" y="40"/>
                    <a:pt x="288" y="40"/>
                  </a:cubicBezTo>
                  <a:cubicBezTo>
                    <a:pt x="289" y="40"/>
                    <a:pt x="290" y="40"/>
                    <a:pt x="290" y="40"/>
                  </a:cubicBezTo>
                  <a:cubicBezTo>
                    <a:pt x="291" y="40"/>
                    <a:pt x="291" y="40"/>
                    <a:pt x="291" y="40"/>
                  </a:cubicBezTo>
                  <a:cubicBezTo>
                    <a:pt x="292" y="40"/>
                    <a:pt x="293" y="40"/>
                    <a:pt x="294" y="40"/>
                  </a:cubicBezTo>
                  <a:cubicBezTo>
                    <a:pt x="294" y="40"/>
                    <a:pt x="294" y="40"/>
                    <a:pt x="294" y="40"/>
                  </a:cubicBezTo>
                  <a:cubicBezTo>
                    <a:pt x="295" y="40"/>
                    <a:pt x="295" y="40"/>
                    <a:pt x="296" y="40"/>
                  </a:cubicBezTo>
                  <a:cubicBezTo>
                    <a:pt x="296" y="40"/>
                    <a:pt x="297" y="40"/>
                    <a:pt x="297" y="40"/>
                  </a:cubicBezTo>
                  <a:cubicBezTo>
                    <a:pt x="297" y="40"/>
                    <a:pt x="298" y="40"/>
                    <a:pt x="299" y="40"/>
                  </a:cubicBezTo>
                  <a:cubicBezTo>
                    <a:pt x="299" y="40"/>
                    <a:pt x="299" y="40"/>
                    <a:pt x="299" y="40"/>
                  </a:cubicBezTo>
                  <a:cubicBezTo>
                    <a:pt x="300" y="40"/>
                    <a:pt x="301" y="40"/>
                    <a:pt x="302" y="40"/>
                  </a:cubicBezTo>
                  <a:cubicBezTo>
                    <a:pt x="305" y="41"/>
                    <a:pt x="308" y="42"/>
                    <a:pt x="312" y="43"/>
                  </a:cubicBezTo>
                  <a:cubicBezTo>
                    <a:pt x="312" y="43"/>
                    <a:pt x="313" y="43"/>
                    <a:pt x="313" y="43"/>
                  </a:cubicBezTo>
                  <a:cubicBezTo>
                    <a:pt x="314" y="43"/>
                    <a:pt x="314" y="43"/>
                    <a:pt x="314" y="44"/>
                  </a:cubicBezTo>
                  <a:cubicBezTo>
                    <a:pt x="314" y="44"/>
                    <a:pt x="315" y="44"/>
                    <a:pt x="316" y="44"/>
                  </a:cubicBezTo>
                  <a:cubicBezTo>
                    <a:pt x="316" y="44"/>
                    <a:pt x="316" y="44"/>
                    <a:pt x="316" y="44"/>
                  </a:cubicBezTo>
                  <a:cubicBezTo>
                    <a:pt x="318" y="45"/>
                    <a:pt x="319" y="46"/>
                    <a:pt x="321" y="47"/>
                  </a:cubicBezTo>
                  <a:cubicBezTo>
                    <a:pt x="321" y="47"/>
                    <a:pt x="321" y="47"/>
                    <a:pt x="321" y="47"/>
                  </a:cubicBezTo>
                  <a:cubicBezTo>
                    <a:pt x="322" y="47"/>
                    <a:pt x="322" y="48"/>
                    <a:pt x="323" y="48"/>
                  </a:cubicBezTo>
                  <a:cubicBezTo>
                    <a:pt x="323" y="48"/>
                    <a:pt x="323" y="48"/>
                    <a:pt x="323" y="48"/>
                  </a:cubicBezTo>
                  <a:cubicBezTo>
                    <a:pt x="325" y="49"/>
                    <a:pt x="328" y="51"/>
                    <a:pt x="330" y="53"/>
                  </a:cubicBezTo>
                  <a:cubicBezTo>
                    <a:pt x="330" y="53"/>
                    <a:pt x="330" y="53"/>
                    <a:pt x="330" y="53"/>
                  </a:cubicBezTo>
                  <a:cubicBezTo>
                    <a:pt x="330" y="53"/>
                    <a:pt x="331" y="54"/>
                    <a:pt x="331" y="54"/>
                  </a:cubicBezTo>
                  <a:cubicBezTo>
                    <a:pt x="331" y="54"/>
                    <a:pt x="331" y="54"/>
                    <a:pt x="332" y="54"/>
                  </a:cubicBezTo>
                  <a:cubicBezTo>
                    <a:pt x="333" y="56"/>
                    <a:pt x="334" y="57"/>
                    <a:pt x="336" y="58"/>
                  </a:cubicBezTo>
                  <a:cubicBezTo>
                    <a:pt x="336" y="59"/>
                    <a:pt x="336" y="59"/>
                    <a:pt x="336" y="59"/>
                  </a:cubicBezTo>
                  <a:cubicBezTo>
                    <a:pt x="336" y="59"/>
                    <a:pt x="337" y="60"/>
                    <a:pt x="337" y="60"/>
                  </a:cubicBezTo>
                  <a:cubicBezTo>
                    <a:pt x="337" y="60"/>
                    <a:pt x="337" y="60"/>
                    <a:pt x="337" y="60"/>
                  </a:cubicBezTo>
                  <a:cubicBezTo>
                    <a:pt x="338" y="61"/>
                    <a:pt x="338" y="61"/>
                    <a:pt x="338" y="62"/>
                  </a:cubicBezTo>
                  <a:cubicBezTo>
                    <a:pt x="340" y="65"/>
                    <a:pt x="342" y="67"/>
                    <a:pt x="344" y="71"/>
                  </a:cubicBezTo>
                  <a:cubicBezTo>
                    <a:pt x="344" y="71"/>
                    <a:pt x="345" y="72"/>
                    <a:pt x="345" y="73"/>
                  </a:cubicBezTo>
                  <a:cubicBezTo>
                    <a:pt x="345" y="73"/>
                    <a:pt x="345" y="73"/>
                    <a:pt x="345" y="73"/>
                  </a:cubicBezTo>
                  <a:cubicBezTo>
                    <a:pt x="345" y="74"/>
                    <a:pt x="346" y="74"/>
                    <a:pt x="346" y="75"/>
                  </a:cubicBezTo>
                  <a:cubicBezTo>
                    <a:pt x="346" y="75"/>
                    <a:pt x="346" y="76"/>
                    <a:pt x="346" y="76"/>
                  </a:cubicBezTo>
                  <a:cubicBezTo>
                    <a:pt x="346" y="76"/>
                    <a:pt x="347" y="77"/>
                    <a:pt x="347" y="78"/>
                  </a:cubicBezTo>
                  <a:cubicBezTo>
                    <a:pt x="347" y="78"/>
                    <a:pt x="347" y="78"/>
                    <a:pt x="347" y="78"/>
                  </a:cubicBezTo>
                  <a:cubicBezTo>
                    <a:pt x="347" y="79"/>
                    <a:pt x="347" y="80"/>
                    <a:pt x="348" y="80"/>
                  </a:cubicBezTo>
                  <a:lnTo>
                    <a:pt x="348" y="81"/>
                  </a:lnTo>
                  <a:cubicBezTo>
                    <a:pt x="348" y="82"/>
                    <a:pt x="348" y="82"/>
                    <a:pt x="348" y="83"/>
                  </a:cubicBezTo>
                  <a:cubicBezTo>
                    <a:pt x="348" y="83"/>
                    <a:pt x="348" y="84"/>
                    <a:pt x="348" y="84"/>
                  </a:cubicBezTo>
                  <a:cubicBezTo>
                    <a:pt x="349" y="85"/>
                    <a:pt x="349" y="85"/>
                    <a:pt x="349" y="86"/>
                  </a:cubicBezTo>
                  <a:cubicBezTo>
                    <a:pt x="349" y="87"/>
                    <a:pt x="349" y="88"/>
                    <a:pt x="349" y="89"/>
                  </a:cubicBezTo>
                  <a:close/>
                  <a:moveTo>
                    <a:pt x="390" y="96"/>
                  </a:moveTo>
                  <a:lnTo>
                    <a:pt x="385" y="64"/>
                  </a:lnTo>
                  <a:lnTo>
                    <a:pt x="366" y="67"/>
                  </a:lnTo>
                  <a:cubicBezTo>
                    <a:pt x="363" y="58"/>
                    <a:pt x="358" y="50"/>
                    <a:pt x="352" y="44"/>
                  </a:cubicBezTo>
                  <a:lnTo>
                    <a:pt x="363" y="28"/>
                  </a:lnTo>
                  <a:lnTo>
                    <a:pt x="336" y="9"/>
                  </a:lnTo>
                  <a:lnTo>
                    <a:pt x="325" y="24"/>
                  </a:lnTo>
                  <a:cubicBezTo>
                    <a:pt x="316" y="21"/>
                    <a:pt x="307" y="19"/>
                    <a:pt x="298" y="18"/>
                  </a:cubicBezTo>
                  <a:lnTo>
                    <a:pt x="295" y="0"/>
                  </a:lnTo>
                  <a:lnTo>
                    <a:pt x="263" y="5"/>
                  </a:lnTo>
                  <a:lnTo>
                    <a:pt x="266" y="24"/>
                  </a:lnTo>
                  <a:cubicBezTo>
                    <a:pt x="257" y="27"/>
                    <a:pt x="249" y="32"/>
                    <a:pt x="242" y="38"/>
                  </a:cubicBezTo>
                  <a:lnTo>
                    <a:pt x="227" y="27"/>
                  </a:lnTo>
                  <a:lnTo>
                    <a:pt x="208" y="54"/>
                  </a:lnTo>
                  <a:lnTo>
                    <a:pt x="223" y="65"/>
                  </a:lnTo>
                  <a:cubicBezTo>
                    <a:pt x="220" y="73"/>
                    <a:pt x="218" y="82"/>
                    <a:pt x="217" y="92"/>
                  </a:cubicBezTo>
                  <a:lnTo>
                    <a:pt x="198" y="95"/>
                  </a:lnTo>
                  <a:lnTo>
                    <a:pt x="204" y="127"/>
                  </a:lnTo>
                  <a:lnTo>
                    <a:pt x="222" y="124"/>
                  </a:lnTo>
                  <a:cubicBezTo>
                    <a:pt x="226" y="133"/>
                    <a:pt x="231" y="141"/>
                    <a:pt x="237" y="147"/>
                  </a:cubicBezTo>
                  <a:lnTo>
                    <a:pt x="226" y="163"/>
                  </a:lnTo>
                  <a:lnTo>
                    <a:pt x="253" y="182"/>
                  </a:lnTo>
                  <a:lnTo>
                    <a:pt x="264" y="166"/>
                  </a:lnTo>
                  <a:cubicBezTo>
                    <a:pt x="272" y="170"/>
                    <a:pt x="281" y="172"/>
                    <a:pt x="290" y="173"/>
                  </a:cubicBezTo>
                  <a:lnTo>
                    <a:pt x="294" y="191"/>
                  </a:lnTo>
                  <a:lnTo>
                    <a:pt x="326" y="186"/>
                  </a:lnTo>
                  <a:lnTo>
                    <a:pt x="323" y="167"/>
                  </a:lnTo>
                  <a:cubicBezTo>
                    <a:pt x="332" y="164"/>
                    <a:pt x="339" y="159"/>
                    <a:pt x="346" y="153"/>
                  </a:cubicBezTo>
                  <a:lnTo>
                    <a:pt x="362" y="164"/>
                  </a:lnTo>
                  <a:lnTo>
                    <a:pt x="381" y="137"/>
                  </a:lnTo>
                  <a:lnTo>
                    <a:pt x="365" y="126"/>
                  </a:lnTo>
                  <a:cubicBezTo>
                    <a:pt x="369" y="118"/>
                    <a:pt x="371" y="109"/>
                    <a:pt x="371" y="99"/>
                  </a:cubicBezTo>
                  <a:lnTo>
                    <a:pt x="390" y="96"/>
                  </a:lnTo>
                  <a:close/>
                  <a:moveTo>
                    <a:pt x="269" y="322"/>
                  </a:moveTo>
                  <a:cubicBezTo>
                    <a:pt x="269" y="323"/>
                    <a:pt x="269" y="323"/>
                    <a:pt x="269" y="323"/>
                  </a:cubicBezTo>
                  <a:cubicBezTo>
                    <a:pt x="269" y="325"/>
                    <a:pt x="269" y="326"/>
                    <a:pt x="268" y="327"/>
                  </a:cubicBezTo>
                  <a:cubicBezTo>
                    <a:pt x="268" y="327"/>
                    <a:pt x="268" y="328"/>
                    <a:pt x="268" y="328"/>
                  </a:cubicBezTo>
                  <a:cubicBezTo>
                    <a:pt x="268" y="330"/>
                    <a:pt x="268" y="331"/>
                    <a:pt x="267" y="332"/>
                  </a:cubicBezTo>
                  <a:cubicBezTo>
                    <a:pt x="267" y="333"/>
                    <a:pt x="267" y="333"/>
                    <a:pt x="267" y="333"/>
                  </a:cubicBezTo>
                  <a:cubicBezTo>
                    <a:pt x="267" y="334"/>
                    <a:pt x="266" y="335"/>
                    <a:pt x="266" y="337"/>
                  </a:cubicBezTo>
                  <a:cubicBezTo>
                    <a:pt x="266" y="337"/>
                    <a:pt x="266" y="338"/>
                    <a:pt x="266" y="338"/>
                  </a:cubicBezTo>
                  <a:cubicBezTo>
                    <a:pt x="265" y="339"/>
                    <a:pt x="265" y="340"/>
                    <a:pt x="265" y="341"/>
                  </a:cubicBezTo>
                  <a:cubicBezTo>
                    <a:pt x="264" y="341"/>
                    <a:pt x="264" y="342"/>
                    <a:pt x="264" y="342"/>
                  </a:cubicBezTo>
                  <a:cubicBezTo>
                    <a:pt x="262" y="350"/>
                    <a:pt x="258" y="356"/>
                    <a:pt x="254" y="363"/>
                  </a:cubicBezTo>
                  <a:cubicBezTo>
                    <a:pt x="254" y="363"/>
                    <a:pt x="253" y="364"/>
                    <a:pt x="252" y="365"/>
                  </a:cubicBezTo>
                  <a:cubicBezTo>
                    <a:pt x="252" y="365"/>
                    <a:pt x="252" y="366"/>
                    <a:pt x="252" y="366"/>
                  </a:cubicBezTo>
                  <a:cubicBezTo>
                    <a:pt x="251" y="367"/>
                    <a:pt x="251" y="368"/>
                    <a:pt x="250" y="369"/>
                  </a:cubicBezTo>
                  <a:cubicBezTo>
                    <a:pt x="250" y="369"/>
                    <a:pt x="250" y="369"/>
                    <a:pt x="250" y="369"/>
                  </a:cubicBezTo>
                  <a:cubicBezTo>
                    <a:pt x="248" y="372"/>
                    <a:pt x="245" y="374"/>
                    <a:pt x="243" y="377"/>
                  </a:cubicBezTo>
                  <a:cubicBezTo>
                    <a:pt x="243" y="377"/>
                    <a:pt x="243" y="377"/>
                    <a:pt x="243" y="377"/>
                  </a:cubicBezTo>
                  <a:cubicBezTo>
                    <a:pt x="242" y="378"/>
                    <a:pt x="241" y="379"/>
                    <a:pt x="240" y="380"/>
                  </a:cubicBezTo>
                  <a:cubicBezTo>
                    <a:pt x="240" y="380"/>
                    <a:pt x="240" y="380"/>
                    <a:pt x="240" y="380"/>
                  </a:cubicBezTo>
                  <a:cubicBezTo>
                    <a:pt x="236" y="383"/>
                    <a:pt x="233" y="386"/>
                    <a:pt x="229" y="389"/>
                  </a:cubicBezTo>
                  <a:cubicBezTo>
                    <a:pt x="229" y="389"/>
                    <a:pt x="229" y="389"/>
                    <a:pt x="229" y="390"/>
                  </a:cubicBezTo>
                  <a:cubicBezTo>
                    <a:pt x="228" y="390"/>
                    <a:pt x="227" y="391"/>
                    <a:pt x="226" y="391"/>
                  </a:cubicBezTo>
                  <a:cubicBezTo>
                    <a:pt x="226" y="391"/>
                    <a:pt x="226" y="392"/>
                    <a:pt x="225" y="392"/>
                  </a:cubicBezTo>
                  <a:cubicBezTo>
                    <a:pt x="223" y="394"/>
                    <a:pt x="220" y="395"/>
                    <a:pt x="216" y="397"/>
                  </a:cubicBezTo>
                  <a:cubicBezTo>
                    <a:pt x="216" y="397"/>
                    <a:pt x="216" y="397"/>
                    <a:pt x="216" y="397"/>
                  </a:cubicBezTo>
                  <a:cubicBezTo>
                    <a:pt x="215" y="398"/>
                    <a:pt x="214" y="398"/>
                    <a:pt x="213" y="399"/>
                  </a:cubicBezTo>
                  <a:cubicBezTo>
                    <a:pt x="213" y="399"/>
                    <a:pt x="213" y="399"/>
                    <a:pt x="212" y="399"/>
                  </a:cubicBezTo>
                  <a:cubicBezTo>
                    <a:pt x="211" y="399"/>
                    <a:pt x="210" y="400"/>
                    <a:pt x="209" y="400"/>
                  </a:cubicBezTo>
                  <a:cubicBezTo>
                    <a:pt x="204" y="403"/>
                    <a:pt x="198" y="404"/>
                    <a:pt x="192" y="406"/>
                  </a:cubicBezTo>
                  <a:cubicBezTo>
                    <a:pt x="191" y="406"/>
                    <a:pt x="189" y="406"/>
                    <a:pt x="188" y="407"/>
                  </a:cubicBezTo>
                  <a:cubicBezTo>
                    <a:pt x="187" y="407"/>
                    <a:pt x="187" y="407"/>
                    <a:pt x="186" y="407"/>
                  </a:cubicBezTo>
                  <a:cubicBezTo>
                    <a:pt x="185" y="407"/>
                    <a:pt x="184" y="407"/>
                    <a:pt x="183" y="407"/>
                  </a:cubicBezTo>
                  <a:cubicBezTo>
                    <a:pt x="183" y="407"/>
                    <a:pt x="182" y="407"/>
                    <a:pt x="182" y="407"/>
                  </a:cubicBezTo>
                  <a:cubicBezTo>
                    <a:pt x="181" y="408"/>
                    <a:pt x="179" y="408"/>
                    <a:pt x="178" y="408"/>
                  </a:cubicBezTo>
                  <a:cubicBezTo>
                    <a:pt x="178" y="408"/>
                    <a:pt x="178" y="408"/>
                    <a:pt x="177" y="408"/>
                  </a:cubicBezTo>
                  <a:cubicBezTo>
                    <a:pt x="176" y="408"/>
                    <a:pt x="175" y="408"/>
                    <a:pt x="173" y="408"/>
                  </a:cubicBezTo>
                  <a:cubicBezTo>
                    <a:pt x="173" y="408"/>
                    <a:pt x="172" y="408"/>
                    <a:pt x="172" y="408"/>
                  </a:cubicBezTo>
                  <a:cubicBezTo>
                    <a:pt x="171" y="408"/>
                    <a:pt x="169" y="408"/>
                    <a:pt x="168" y="408"/>
                  </a:cubicBezTo>
                  <a:cubicBezTo>
                    <a:pt x="168" y="408"/>
                    <a:pt x="167" y="408"/>
                    <a:pt x="167" y="408"/>
                  </a:cubicBezTo>
                  <a:cubicBezTo>
                    <a:pt x="165" y="408"/>
                    <a:pt x="164" y="408"/>
                    <a:pt x="162" y="408"/>
                  </a:cubicBezTo>
                  <a:cubicBezTo>
                    <a:pt x="161" y="408"/>
                    <a:pt x="159" y="407"/>
                    <a:pt x="158" y="407"/>
                  </a:cubicBezTo>
                  <a:cubicBezTo>
                    <a:pt x="157" y="407"/>
                    <a:pt x="157" y="407"/>
                    <a:pt x="157" y="407"/>
                  </a:cubicBezTo>
                  <a:cubicBezTo>
                    <a:pt x="155" y="407"/>
                    <a:pt x="154" y="407"/>
                    <a:pt x="153" y="406"/>
                  </a:cubicBezTo>
                  <a:cubicBezTo>
                    <a:pt x="153" y="406"/>
                    <a:pt x="152" y="406"/>
                    <a:pt x="152" y="406"/>
                  </a:cubicBezTo>
                  <a:cubicBezTo>
                    <a:pt x="150" y="406"/>
                    <a:pt x="149" y="406"/>
                    <a:pt x="148" y="405"/>
                  </a:cubicBezTo>
                  <a:cubicBezTo>
                    <a:pt x="147" y="405"/>
                    <a:pt x="147" y="405"/>
                    <a:pt x="147" y="405"/>
                  </a:cubicBezTo>
                  <a:cubicBezTo>
                    <a:pt x="146" y="405"/>
                    <a:pt x="145" y="404"/>
                    <a:pt x="143" y="404"/>
                  </a:cubicBezTo>
                  <a:cubicBezTo>
                    <a:pt x="143" y="404"/>
                    <a:pt x="142" y="404"/>
                    <a:pt x="142" y="404"/>
                  </a:cubicBezTo>
                  <a:cubicBezTo>
                    <a:pt x="141" y="403"/>
                    <a:pt x="140" y="403"/>
                    <a:pt x="139" y="403"/>
                  </a:cubicBezTo>
                  <a:cubicBezTo>
                    <a:pt x="138" y="403"/>
                    <a:pt x="138" y="402"/>
                    <a:pt x="138" y="402"/>
                  </a:cubicBezTo>
                  <a:cubicBezTo>
                    <a:pt x="136" y="402"/>
                    <a:pt x="135" y="401"/>
                    <a:pt x="134" y="401"/>
                  </a:cubicBezTo>
                  <a:cubicBezTo>
                    <a:pt x="128" y="398"/>
                    <a:pt x="122" y="396"/>
                    <a:pt x="117" y="392"/>
                  </a:cubicBezTo>
                  <a:cubicBezTo>
                    <a:pt x="116" y="392"/>
                    <a:pt x="116" y="391"/>
                    <a:pt x="115" y="390"/>
                  </a:cubicBezTo>
                  <a:cubicBezTo>
                    <a:pt x="114" y="390"/>
                    <a:pt x="114" y="390"/>
                    <a:pt x="114" y="390"/>
                  </a:cubicBezTo>
                  <a:cubicBezTo>
                    <a:pt x="113" y="389"/>
                    <a:pt x="112" y="389"/>
                    <a:pt x="111" y="388"/>
                  </a:cubicBezTo>
                  <a:cubicBezTo>
                    <a:pt x="111" y="388"/>
                    <a:pt x="111" y="388"/>
                    <a:pt x="111" y="388"/>
                  </a:cubicBezTo>
                  <a:cubicBezTo>
                    <a:pt x="108" y="386"/>
                    <a:pt x="106" y="383"/>
                    <a:pt x="103" y="381"/>
                  </a:cubicBezTo>
                  <a:cubicBezTo>
                    <a:pt x="103" y="381"/>
                    <a:pt x="103" y="381"/>
                    <a:pt x="103" y="381"/>
                  </a:cubicBezTo>
                  <a:cubicBezTo>
                    <a:pt x="102" y="380"/>
                    <a:pt x="101" y="379"/>
                    <a:pt x="100" y="378"/>
                  </a:cubicBezTo>
                  <a:cubicBezTo>
                    <a:pt x="100" y="378"/>
                    <a:pt x="100" y="378"/>
                    <a:pt x="100" y="378"/>
                  </a:cubicBezTo>
                  <a:cubicBezTo>
                    <a:pt x="97" y="375"/>
                    <a:pt x="94" y="371"/>
                    <a:pt x="91" y="367"/>
                  </a:cubicBezTo>
                  <a:cubicBezTo>
                    <a:pt x="91" y="367"/>
                    <a:pt x="91" y="367"/>
                    <a:pt x="90" y="367"/>
                  </a:cubicBezTo>
                  <a:cubicBezTo>
                    <a:pt x="90" y="366"/>
                    <a:pt x="89" y="365"/>
                    <a:pt x="89" y="364"/>
                  </a:cubicBezTo>
                  <a:cubicBezTo>
                    <a:pt x="88" y="364"/>
                    <a:pt x="88" y="364"/>
                    <a:pt x="88" y="363"/>
                  </a:cubicBezTo>
                  <a:cubicBezTo>
                    <a:pt x="86" y="361"/>
                    <a:pt x="85" y="358"/>
                    <a:pt x="83" y="355"/>
                  </a:cubicBezTo>
                  <a:cubicBezTo>
                    <a:pt x="83" y="354"/>
                    <a:pt x="83" y="354"/>
                    <a:pt x="83" y="354"/>
                  </a:cubicBezTo>
                  <a:cubicBezTo>
                    <a:pt x="82" y="353"/>
                    <a:pt x="82" y="352"/>
                    <a:pt x="81" y="351"/>
                  </a:cubicBezTo>
                  <a:cubicBezTo>
                    <a:pt x="81" y="351"/>
                    <a:pt x="81" y="351"/>
                    <a:pt x="81" y="350"/>
                  </a:cubicBezTo>
                  <a:cubicBezTo>
                    <a:pt x="81" y="349"/>
                    <a:pt x="80" y="348"/>
                    <a:pt x="80" y="347"/>
                  </a:cubicBezTo>
                  <a:cubicBezTo>
                    <a:pt x="77" y="341"/>
                    <a:pt x="75" y="333"/>
                    <a:pt x="73" y="326"/>
                  </a:cubicBezTo>
                  <a:cubicBezTo>
                    <a:pt x="73" y="325"/>
                    <a:pt x="73" y="325"/>
                    <a:pt x="73" y="324"/>
                  </a:cubicBezTo>
                  <a:cubicBezTo>
                    <a:pt x="73" y="323"/>
                    <a:pt x="73" y="322"/>
                    <a:pt x="73" y="321"/>
                  </a:cubicBezTo>
                  <a:cubicBezTo>
                    <a:pt x="73" y="321"/>
                    <a:pt x="73" y="320"/>
                    <a:pt x="73" y="320"/>
                  </a:cubicBezTo>
                  <a:cubicBezTo>
                    <a:pt x="72" y="319"/>
                    <a:pt x="72" y="317"/>
                    <a:pt x="72" y="316"/>
                  </a:cubicBezTo>
                  <a:cubicBezTo>
                    <a:pt x="72" y="316"/>
                    <a:pt x="72" y="316"/>
                    <a:pt x="72" y="316"/>
                  </a:cubicBezTo>
                  <a:cubicBezTo>
                    <a:pt x="72" y="314"/>
                    <a:pt x="72" y="313"/>
                    <a:pt x="72" y="311"/>
                  </a:cubicBezTo>
                  <a:cubicBezTo>
                    <a:pt x="72" y="311"/>
                    <a:pt x="72" y="310"/>
                    <a:pt x="72" y="310"/>
                  </a:cubicBezTo>
                  <a:cubicBezTo>
                    <a:pt x="72" y="309"/>
                    <a:pt x="72" y="308"/>
                    <a:pt x="72" y="306"/>
                  </a:cubicBezTo>
                  <a:cubicBezTo>
                    <a:pt x="72" y="306"/>
                    <a:pt x="72" y="306"/>
                    <a:pt x="72" y="305"/>
                  </a:cubicBezTo>
                  <a:cubicBezTo>
                    <a:pt x="72" y="304"/>
                    <a:pt x="72" y="302"/>
                    <a:pt x="72" y="301"/>
                  </a:cubicBezTo>
                  <a:cubicBezTo>
                    <a:pt x="72" y="299"/>
                    <a:pt x="73" y="297"/>
                    <a:pt x="73" y="296"/>
                  </a:cubicBezTo>
                  <a:cubicBezTo>
                    <a:pt x="73" y="295"/>
                    <a:pt x="73" y="295"/>
                    <a:pt x="73" y="295"/>
                  </a:cubicBezTo>
                  <a:cubicBezTo>
                    <a:pt x="73" y="293"/>
                    <a:pt x="73" y="292"/>
                    <a:pt x="73" y="291"/>
                  </a:cubicBezTo>
                  <a:cubicBezTo>
                    <a:pt x="74" y="291"/>
                    <a:pt x="74" y="290"/>
                    <a:pt x="74" y="290"/>
                  </a:cubicBezTo>
                  <a:cubicBezTo>
                    <a:pt x="74" y="288"/>
                    <a:pt x="74" y="287"/>
                    <a:pt x="75" y="286"/>
                  </a:cubicBezTo>
                  <a:cubicBezTo>
                    <a:pt x="75" y="285"/>
                    <a:pt x="75" y="285"/>
                    <a:pt x="75" y="285"/>
                  </a:cubicBezTo>
                  <a:cubicBezTo>
                    <a:pt x="75" y="284"/>
                    <a:pt x="75" y="283"/>
                    <a:pt x="76" y="281"/>
                  </a:cubicBezTo>
                  <a:cubicBezTo>
                    <a:pt x="76" y="281"/>
                    <a:pt x="76" y="280"/>
                    <a:pt x="76" y="280"/>
                  </a:cubicBezTo>
                  <a:cubicBezTo>
                    <a:pt x="77" y="279"/>
                    <a:pt x="77" y="278"/>
                    <a:pt x="77" y="277"/>
                  </a:cubicBezTo>
                  <a:cubicBezTo>
                    <a:pt x="77" y="277"/>
                    <a:pt x="78" y="276"/>
                    <a:pt x="78" y="276"/>
                  </a:cubicBezTo>
                  <a:cubicBezTo>
                    <a:pt x="78" y="274"/>
                    <a:pt x="79" y="273"/>
                    <a:pt x="79" y="272"/>
                  </a:cubicBezTo>
                  <a:cubicBezTo>
                    <a:pt x="79" y="272"/>
                    <a:pt x="79" y="272"/>
                    <a:pt x="79" y="272"/>
                  </a:cubicBezTo>
                  <a:cubicBezTo>
                    <a:pt x="82" y="266"/>
                    <a:pt x="84" y="261"/>
                    <a:pt x="88" y="255"/>
                  </a:cubicBezTo>
                  <a:cubicBezTo>
                    <a:pt x="88" y="255"/>
                    <a:pt x="89" y="254"/>
                    <a:pt x="89" y="253"/>
                  </a:cubicBezTo>
                  <a:cubicBezTo>
                    <a:pt x="90" y="253"/>
                    <a:pt x="90" y="252"/>
                    <a:pt x="90" y="252"/>
                  </a:cubicBezTo>
                  <a:cubicBezTo>
                    <a:pt x="91" y="251"/>
                    <a:pt x="91" y="250"/>
                    <a:pt x="92" y="249"/>
                  </a:cubicBezTo>
                  <a:cubicBezTo>
                    <a:pt x="92" y="249"/>
                    <a:pt x="92" y="249"/>
                    <a:pt x="92" y="249"/>
                  </a:cubicBezTo>
                  <a:cubicBezTo>
                    <a:pt x="94" y="246"/>
                    <a:pt x="96" y="244"/>
                    <a:pt x="99" y="241"/>
                  </a:cubicBezTo>
                  <a:cubicBezTo>
                    <a:pt x="99" y="241"/>
                    <a:pt x="99" y="241"/>
                    <a:pt x="99" y="241"/>
                  </a:cubicBezTo>
                  <a:cubicBezTo>
                    <a:pt x="100" y="240"/>
                    <a:pt x="101" y="239"/>
                    <a:pt x="101" y="238"/>
                  </a:cubicBezTo>
                  <a:cubicBezTo>
                    <a:pt x="102" y="238"/>
                    <a:pt x="102" y="238"/>
                    <a:pt x="102" y="238"/>
                  </a:cubicBezTo>
                  <a:cubicBezTo>
                    <a:pt x="105" y="235"/>
                    <a:pt x="109" y="232"/>
                    <a:pt x="113" y="229"/>
                  </a:cubicBezTo>
                  <a:cubicBezTo>
                    <a:pt x="113" y="229"/>
                    <a:pt x="113" y="229"/>
                    <a:pt x="113" y="229"/>
                  </a:cubicBezTo>
                  <a:cubicBezTo>
                    <a:pt x="114" y="228"/>
                    <a:pt x="115" y="227"/>
                    <a:pt x="116" y="227"/>
                  </a:cubicBezTo>
                  <a:cubicBezTo>
                    <a:pt x="116" y="227"/>
                    <a:pt x="116" y="226"/>
                    <a:pt x="116" y="226"/>
                  </a:cubicBezTo>
                  <a:cubicBezTo>
                    <a:pt x="119" y="224"/>
                    <a:pt x="122" y="223"/>
                    <a:pt x="125" y="221"/>
                  </a:cubicBezTo>
                  <a:cubicBezTo>
                    <a:pt x="126" y="221"/>
                    <a:pt x="126" y="221"/>
                    <a:pt x="126" y="221"/>
                  </a:cubicBezTo>
                  <a:cubicBezTo>
                    <a:pt x="127" y="220"/>
                    <a:pt x="128" y="220"/>
                    <a:pt x="129" y="219"/>
                  </a:cubicBezTo>
                  <a:cubicBezTo>
                    <a:pt x="129" y="219"/>
                    <a:pt x="129" y="219"/>
                    <a:pt x="129" y="219"/>
                  </a:cubicBezTo>
                  <a:cubicBezTo>
                    <a:pt x="130" y="219"/>
                    <a:pt x="131" y="218"/>
                    <a:pt x="132" y="218"/>
                  </a:cubicBezTo>
                  <a:cubicBezTo>
                    <a:pt x="138" y="215"/>
                    <a:pt x="144" y="214"/>
                    <a:pt x="150" y="212"/>
                  </a:cubicBezTo>
                  <a:cubicBezTo>
                    <a:pt x="151" y="212"/>
                    <a:pt x="153" y="212"/>
                    <a:pt x="154" y="211"/>
                  </a:cubicBezTo>
                  <a:cubicBezTo>
                    <a:pt x="154" y="211"/>
                    <a:pt x="155" y="211"/>
                    <a:pt x="156" y="211"/>
                  </a:cubicBezTo>
                  <a:cubicBezTo>
                    <a:pt x="156" y="211"/>
                    <a:pt x="157" y="211"/>
                    <a:pt x="158" y="211"/>
                  </a:cubicBezTo>
                  <a:cubicBezTo>
                    <a:pt x="159" y="211"/>
                    <a:pt x="160" y="211"/>
                    <a:pt x="160" y="211"/>
                  </a:cubicBezTo>
                  <a:cubicBezTo>
                    <a:pt x="161" y="210"/>
                    <a:pt x="163" y="210"/>
                    <a:pt x="164" y="210"/>
                  </a:cubicBezTo>
                  <a:cubicBezTo>
                    <a:pt x="164" y="210"/>
                    <a:pt x="164" y="210"/>
                    <a:pt x="164" y="210"/>
                  </a:cubicBezTo>
                  <a:cubicBezTo>
                    <a:pt x="166" y="210"/>
                    <a:pt x="167" y="210"/>
                    <a:pt x="169" y="210"/>
                  </a:cubicBezTo>
                  <a:cubicBezTo>
                    <a:pt x="169" y="210"/>
                    <a:pt x="170" y="210"/>
                    <a:pt x="170" y="210"/>
                  </a:cubicBezTo>
                  <a:cubicBezTo>
                    <a:pt x="171" y="210"/>
                    <a:pt x="172" y="210"/>
                    <a:pt x="174" y="210"/>
                  </a:cubicBezTo>
                  <a:cubicBezTo>
                    <a:pt x="174" y="210"/>
                    <a:pt x="174" y="210"/>
                    <a:pt x="175" y="210"/>
                  </a:cubicBezTo>
                  <a:cubicBezTo>
                    <a:pt x="176" y="210"/>
                    <a:pt x="178" y="210"/>
                    <a:pt x="179" y="210"/>
                  </a:cubicBezTo>
                  <a:cubicBezTo>
                    <a:pt x="181" y="211"/>
                    <a:pt x="183" y="211"/>
                    <a:pt x="184" y="211"/>
                  </a:cubicBezTo>
                  <a:cubicBezTo>
                    <a:pt x="184" y="211"/>
                    <a:pt x="185" y="211"/>
                    <a:pt x="185" y="211"/>
                  </a:cubicBezTo>
                  <a:cubicBezTo>
                    <a:pt x="186" y="211"/>
                    <a:pt x="188" y="211"/>
                    <a:pt x="189" y="212"/>
                  </a:cubicBezTo>
                  <a:cubicBezTo>
                    <a:pt x="189" y="212"/>
                    <a:pt x="190" y="212"/>
                    <a:pt x="190" y="212"/>
                  </a:cubicBezTo>
                  <a:cubicBezTo>
                    <a:pt x="191" y="212"/>
                    <a:pt x="193" y="212"/>
                    <a:pt x="194" y="213"/>
                  </a:cubicBezTo>
                  <a:cubicBezTo>
                    <a:pt x="194" y="213"/>
                    <a:pt x="195" y="213"/>
                    <a:pt x="195" y="213"/>
                  </a:cubicBezTo>
                  <a:cubicBezTo>
                    <a:pt x="196" y="213"/>
                    <a:pt x="197" y="214"/>
                    <a:pt x="199" y="214"/>
                  </a:cubicBezTo>
                  <a:cubicBezTo>
                    <a:pt x="199" y="214"/>
                    <a:pt x="200" y="214"/>
                    <a:pt x="200" y="214"/>
                  </a:cubicBezTo>
                  <a:cubicBezTo>
                    <a:pt x="201" y="215"/>
                    <a:pt x="202" y="215"/>
                    <a:pt x="203" y="215"/>
                  </a:cubicBezTo>
                  <a:cubicBezTo>
                    <a:pt x="203" y="215"/>
                    <a:pt x="204" y="216"/>
                    <a:pt x="204" y="216"/>
                  </a:cubicBezTo>
                  <a:cubicBezTo>
                    <a:pt x="206" y="216"/>
                    <a:pt x="207" y="217"/>
                    <a:pt x="208" y="217"/>
                  </a:cubicBezTo>
                  <a:cubicBezTo>
                    <a:pt x="214" y="220"/>
                    <a:pt x="219" y="222"/>
                    <a:pt x="224" y="226"/>
                  </a:cubicBezTo>
                  <a:cubicBezTo>
                    <a:pt x="225" y="226"/>
                    <a:pt x="226" y="227"/>
                    <a:pt x="227" y="228"/>
                  </a:cubicBezTo>
                  <a:cubicBezTo>
                    <a:pt x="227" y="228"/>
                    <a:pt x="228" y="228"/>
                    <a:pt x="228" y="228"/>
                  </a:cubicBezTo>
                  <a:cubicBezTo>
                    <a:pt x="229" y="229"/>
                    <a:pt x="230" y="229"/>
                    <a:pt x="230" y="230"/>
                  </a:cubicBezTo>
                  <a:cubicBezTo>
                    <a:pt x="231" y="230"/>
                    <a:pt x="231" y="230"/>
                    <a:pt x="231" y="230"/>
                  </a:cubicBezTo>
                  <a:cubicBezTo>
                    <a:pt x="234" y="232"/>
                    <a:pt x="236" y="235"/>
                    <a:pt x="239" y="237"/>
                  </a:cubicBezTo>
                  <a:cubicBezTo>
                    <a:pt x="239" y="237"/>
                    <a:pt x="239" y="237"/>
                    <a:pt x="239" y="237"/>
                  </a:cubicBezTo>
                  <a:cubicBezTo>
                    <a:pt x="240" y="238"/>
                    <a:pt x="241" y="239"/>
                    <a:pt x="242" y="240"/>
                  </a:cubicBezTo>
                  <a:cubicBezTo>
                    <a:pt x="242" y="240"/>
                    <a:pt x="242" y="240"/>
                    <a:pt x="242" y="240"/>
                  </a:cubicBezTo>
                  <a:cubicBezTo>
                    <a:pt x="245" y="243"/>
                    <a:pt x="248" y="247"/>
                    <a:pt x="251" y="251"/>
                  </a:cubicBezTo>
                  <a:cubicBezTo>
                    <a:pt x="251" y="251"/>
                    <a:pt x="251" y="251"/>
                    <a:pt x="251" y="251"/>
                  </a:cubicBezTo>
                  <a:cubicBezTo>
                    <a:pt x="252" y="252"/>
                    <a:pt x="253" y="253"/>
                    <a:pt x="253" y="254"/>
                  </a:cubicBezTo>
                  <a:cubicBezTo>
                    <a:pt x="253" y="254"/>
                    <a:pt x="253" y="254"/>
                    <a:pt x="254" y="255"/>
                  </a:cubicBezTo>
                  <a:cubicBezTo>
                    <a:pt x="256" y="257"/>
                    <a:pt x="257" y="260"/>
                    <a:pt x="259" y="264"/>
                  </a:cubicBezTo>
                  <a:cubicBezTo>
                    <a:pt x="259" y="264"/>
                    <a:pt x="259" y="264"/>
                    <a:pt x="259" y="264"/>
                  </a:cubicBezTo>
                  <a:cubicBezTo>
                    <a:pt x="260" y="265"/>
                    <a:pt x="260" y="266"/>
                    <a:pt x="260" y="267"/>
                  </a:cubicBezTo>
                  <a:cubicBezTo>
                    <a:pt x="261" y="267"/>
                    <a:pt x="261" y="267"/>
                    <a:pt x="261" y="268"/>
                  </a:cubicBezTo>
                  <a:cubicBezTo>
                    <a:pt x="261" y="269"/>
                    <a:pt x="262" y="270"/>
                    <a:pt x="262" y="271"/>
                  </a:cubicBezTo>
                  <a:cubicBezTo>
                    <a:pt x="265" y="276"/>
                    <a:pt x="266" y="282"/>
                    <a:pt x="268" y="288"/>
                  </a:cubicBezTo>
                  <a:cubicBezTo>
                    <a:pt x="268" y="289"/>
                    <a:pt x="268" y="291"/>
                    <a:pt x="269" y="292"/>
                  </a:cubicBezTo>
                  <a:cubicBezTo>
                    <a:pt x="269" y="293"/>
                    <a:pt x="269" y="293"/>
                    <a:pt x="269" y="294"/>
                  </a:cubicBezTo>
                  <a:cubicBezTo>
                    <a:pt x="269" y="295"/>
                    <a:pt x="269" y="296"/>
                    <a:pt x="269" y="297"/>
                  </a:cubicBezTo>
                  <a:cubicBezTo>
                    <a:pt x="269" y="297"/>
                    <a:pt x="269" y="298"/>
                    <a:pt x="269" y="298"/>
                  </a:cubicBezTo>
                  <a:cubicBezTo>
                    <a:pt x="270" y="299"/>
                    <a:pt x="270" y="301"/>
                    <a:pt x="270" y="302"/>
                  </a:cubicBezTo>
                  <a:cubicBezTo>
                    <a:pt x="270" y="302"/>
                    <a:pt x="270" y="302"/>
                    <a:pt x="270" y="303"/>
                  </a:cubicBezTo>
                  <a:cubicBezTo>
                    <a:pt x="270" y="304"/>
                    <a:pt x="270" y="305"/>
                    <a:pt x="270" y="307"/>
                  </a:cubicBezTo>
                  <a:lnTo>
                    <a:pt x="270" y="308"/>
                  </a:lnTo>
                  <a:cubicBezTo>
                    <a:pt x="270" y="309"/>
                    <a:pt x="270" y="311"/>
                    <a:pt x="270" y="312"/>
                  </a:cubicBezTo>
                  <a:cubicBezTo>
                    <a:pt x="270" y="312"/>
                    <a:pt x="270" y="313"/>
                    <a:pt x="270" y="313"/>
                  </a:cubicBezTo>
                  <a:cubicBezTo>
                    <a:pt x="270" y="314"/>
                    <a:pt x="270" y="316"/>
                    <a:pt x="270" y="318"/>
                  </a:cubicBezTo>
                  <a:cubicBezTo>
                    <a:pt x="269" y="319"/>
                    <a:pt x="269" y="321"/>
                    <a:pt x="269" y="322"/>
                  </a:cubicBezTo>
                  <a:close/>
                  <a:moveTo>
                    <a:pt x="336" y="353"/>
                  </a:moveTo>
                  <a:lnTo>
                    <a:pt x="341" y="294"/>
                  </a:lnTo>
                  <a:lnTo>
                    <a:pt x="308" y="291"/>
                  </a:lnTo>
                  <a:cubicBezTo>
                    <a:pt x="306" y="275"/>
                    <a:pt x="300" y="259"/>
                    <a:pt x="293" y="245"/>
                  </a:cubicBezTo>
                  <a:lnTo>
                    <a:pt x="319" y="223"/>
                  </a:lnTo>
                  <a:lnTo>
                    <a:pt x="281" y="178"/>
                  </a:lnTo>
                  <a:lnTo>
                    <a:pt x="255" y="200"/>
                  </a:lnTo>
                  <a:cubicBezTo>
                    <a:pt x="242" y="190"/>
                    <a:pt x="228" y="182"/>
                    <a:pt x="212" y="177"/>
                  </a:cubicBezTo>
                  <a:lnTo>
                    <a:pt x="215" y="144"/>
                  </a:lnTo>
                  <a:lnTo>
                    <a:pt x="156" y="139"/>
                  </a:lnTo>
                  <a:lnTo>
                    <a:pt x="153" y="172"/>
                  </a:lnTo>
                  <a:cubicBezTo>
                    <a:pt x="137" y="174"/>
                    <a:pt x="121" y="179"/>
                    <a:pt x="107" y="187"/>
                  </a:cubicBezTo>
                  <a:lnTo>
                    <a:pt x="85" y="161"/>
                  </a:lnTo>
                  <a:lnTo>
                    <a:pt x="40" y="199"/>
                  </a:lnTo>
                  <a:lnTo>
                    <a:pt x="62" y="225"/>
                  </a:lnTo>
                  <a:cubicBezTo>
                    <a:pt x="52" y="238"/>
                    <a:pt x="44" y="252"/>
                    <a:pt x="39" y="268"/>
                  </a:cubicBezTo>
                  <a:lnTo>
                    <a:pt x="5" y="265"/>
                  </a:lnTo>
                  <a:lnTo>
                    <a:pt x="0" y="324"/>
                  </a:lnTo>
                  <a:lnTo>
                    <a:pt x="34" y="327"/>
                  </a:lnTo>
                  <a:cubicBezTo>
                    <a:pt x="36" y="343"/>
                    <a:pt x="41" y="359"/>
                    <a:pt x="49" y="373"/>
                  </a:cubicBezTo>
                  <a:lnTo>
                    <a:pt x="23" y="395"/>
                  </a:lnTo>
                  <a:lnTo>
                    <a:pt x="61" y="440"/>
                  </a:lnTo>
                  <a:lnTo>
                    <a:pt x="87" y="418"/>
                  </a:lnTo>
                  <a:cubicBezTo>
                    <a:pt x="100" y="428"/>
                    <a:pt x="114" y="436"/>
                    <a:pt x="130" y="441"/>
                  </a:cubicBezTo>
                  <a:lnTo>
                    <a:pt x="127" y="474"/>
                  </a:lnTo>
                  <a:lnTo>
                    <a:pt x="186" y="480"/>
                  </a:lnTo>
                  <a:lnTo>
                    <a:pt x="189" y="446"/>
                  </a:lnTo>
                  <a:cubicBezTo>
                    <a:pt x="205" y="444"/>
                    <a:pt x="221" y="439"/>
                    <a:pt x="235" y="431"/>
                  </a:cubicBezTo>
                  <a:lnTo>
                    <a:pt x="257" y="457"/>
                  </a:lnTo>
                  <a:lnTo>
                    <a:pt x="302" y="419"/>
                  </a:lnTo>
                  <a:lnTo>
                    <a:pt x="280" y="393"/>
                  </a:lnTo>
                  <a:cubicBezTo>
                    <a:pt x="290" y="380"/>
                    <a:pt x="298" y="366"/>
                    <a:pt x="303" y="350"/>
                  </a:cubicBezTo>
                  <a:lnTo>
                    <a:pt x="336" y="353"/>
                  </a:lnTo>
                  <a:close/>
                  <a:moveTo>
                    <a:pt x="512" y="273"/>
                  </a:moveTo>
                  <a:cubicBezTo>
                    <a:pt x="512" y="273"/>
                    <a:pt x="512" y="274"/>
                    <a:pt x="512" y="274"/>
                  </a:cubicBezTo>
                  <a:cubicBezTo>
                    <a:pt x="512" y="275"/>
                    <a:pt x="512" y="276"/>
                    <a:pt x="511" y="276"/>
                  </a:cubicBezTo>
                  <a:cubicBezTo>
                    <a:pt x="511" y="277"/>
                    <a:pt x="511" y="277"/>
                    <a:pt x="511" y="277"/>
                  </a:cubicBezTo>
                  <a:cubicBezTo>
                    <a:pt x="511" y="278"/>
                    <a:pt x="511" y="279"/>
                    <a:pt x="511" y="280"/>
                  </a:cubicBezTo>
                  <a:cubicBezTo>
                    <a:pt x="511" y="280"/>
                    <a:pt x="511" y="281"/>
                    <a:pt x="511" y="281"/>
                  </a:cubicBezTo>
                  <a:cubicBezTo>
                    <a:pt x="510" y="282"/>
                    <a:pt x="510" y="282"/>
                    <a:pt x="510" y="283"/>
                  </a:cubicBezTo>
                  <a:cubicBezTo>
                    <a:pt x="510" y="284"/>
                    <a:pt x="510" y="284"/>
                    <a:pt x="510" y="284"/>
                  </a:cubicBezTo>
                  <a:cubicBezTo>
                    <a:pt x="509" y="285"/>
                    <a:pt x="509" y="286"/>
                    <a:pt x="509" y="286"/>
                  </a:cubicBezTo>
                  <a:cubicBezTo>
                    <a:pt x="509" y="287"/>
                    <a:pt x="509" y="287"/>
                    <a:pt x="508" y="287"/>
                  </a:cubicBezTo>
                  <a:cubicBezTo>
                    <a:pt x="507" y="292"/>
                    <a:pt x="504" y="297"/>
                    <a:pt x="502" y="302"/>
                  </a:cubicBezTo>
                  <a:cubicBezTo>
                    <a:pt x="501" y="302"/>
                    <a:pt x="501" y="303"/>
                    <a:pt x="500" y="303"/>
                  </a:cubicBezTo>
                  <a:cubicBezTo>
                    <a:pt x="500" y="304"/>
                    <a:pt x="500" y="304"/>
                    <a:pt x="500" y="304"/>
                  </a:cubicBezTo>
                  <a:cubicBezTo>
                    <a:pt x="500" y="305"/>
                    <a:pt x="499" y="305"/>
                    <a:pt x="499" y="306"/>
                  </a:cubicBezTo>
                  <a:cubicBezTo>
                    <a:pt x="499" y="306"/>
                    <a:pt x="498" y="306"/>
                    <a:pt x="498" y="306"/>
                  </a:cubicBezTo>
                  <a:cubicBezTo>
                    <a:pt x="497" y="308"/>
                    <a:pt x="495" y="310"/>
                    <a:pt x="494" y="312"/>
                  </a:cubicBezTo>
                  <a:cubicBezTo>
                    <a:pt x="494" y="312"/>
                    <a:pt x="494" y="312"/>
                    <a:pt x="493" y="312"/>
                  </a:cubicBezTo>
                  <a:cubicBezTo>
                    <a:pt x="493" y="312"/>
                    <a:pt x="492" y="313"/>
                    <a:pt x="492" y="313"/>
                  </a:cubicBezTo>
                  <a:cubicBezTo>
                    <a:pt x="492" y="314"/>
                    <a:pt x="492" y="314"/>
                    <a:pt x="491" y="314"/>
                  </a:cubicBezTo>
                  <a:cubicBezTo>
                    <a:pt x="489" y="316"/>
                    <a:pt x="487" y="318"/>
                    <a:pt x="484" y="320"/>
                  </a:cubicBezTo>
                  <a:cubicBezTo>
                    <a:pt x="484" y="320"/>
                    <a:pt x="484" y="320"/>
                    <a:pt x="484" y="320"/>
                  </a:cubicBezTo>
                  <a:cubicBezTo>
                    <a:pt x="483" y="321"/>
                    <a:pt x="482" y="321"/>
                    <a:pt x="482" y="322"/>
                  </a:cubicBezTo>
                  <a:cubicBezTo>
                    <a:pt x="482" y="322"/>
                    <a:pt x="481" y="322"/>
                    <a:pt x="481" y="322"/>
                  </a:cubicBezTo>
                  <a:cubicBezTo>
                    <a:pt x="479" y="323"/>
                    <a:pt x="477" y="325"/>
                    <a:pt x="475" y="326"/>
                  </a:cubicBezTo>
                  <a:cubicBezTo>
                    <a:pt x="475" y="326"/>
                    <a:pt x="475" y="326"/>
                    <a:pt x="475" y="326"/>
                  </a:cubicBezTo>
                  <a:cubicBezTo>
                    <a:pt x="474" y="326"/>
                    <a:pt x="473" y="327"/>
                    <a:pt x="473" y="327"/>
                  </a:cubicBezTo>
                  <a:cubicBezTo>
                    <a:pt x="472" y="327"/>
                    <a:pt x="472" y="327"/>
                    <a:pt x="472" y="327"/>
                  </a:cubicBezTo>
                  <a:cubicBezTo>
                    <a:pt x="471" y="327"/>
                    <a:pt x="471" y="328"/>
                    <a:pt x="470" y="328"/>
                  </a:cubicBezTo>
                  <a:cubicBezTo>
                    <a:pt x="466" y="330"/>
                    <a:pt x="462" y="331"/>
                    <a:pt x="458" y="332"/>
                  </a:cubicBezTo>
                  <a:cubicBezTo>
                    <a:pt x="457" y="332"/>
                    <a:pt x="456" y="332"/>
                    <a:pt x="455" y="332"/>
                  </a:cubicBezTo>
                  <a:cubicBezTo>
                    <a:pt x="455" y="333"/>
                    <a:pt x="454" y="333"/>
                    <a:pt x="454" y="333"/>
                  </a:cubicBezTo>
                  <a:cubicBezTo>
                    <a:pt x="453" y="333"/>
                    <a:pt x="452" y="333"/>
                    <a:pt x="452" y="333"/>
                  </a:cubicBezTo>
                  <a:cubicBezTo>
                    <a:pt x="451" y="333"/>
                    <a:pt x="451" y="333"/>
                    <a:pt x="451" y="333"/>
                  </a:cubicBezTo>
                  <a:cubicBezTo>
                    <a:pt x="450" y="333"/>
                    <a:pt x="449" y="333"/>
                    <a:pt x="448" y="333"/>
                  </a:cubicBezTo>
                  <a:cubicBezTo>
                    <a:pt x="448" y="333"/>
                    <a:pt x="448" y="333"/>
                    <a:pt x="448" y="333"/>
                  </a:cubicBezTo>
                  <a:cubicBezTo>
                    <a:pt x="447" y="333"/>
                    <a:pt x="446" y="333"/>
                    <a:pt x="444" y="333"/>
                  </a:cubicBezTo>
                  <a:cubicBezTo>
                    <a:pt x="444" y="333"/>
                    <a:pt x="444" y="333"/>
                    <a:pt x="444" y="333"/>
                  </a:cubicBezTo>
                  <a:cubicBezTo>
                    <a:pt x="443" y="333"/>
                    <a:pt x="442" y="333"/>
                    <a:pt x="441" y="333"/>
                  </a:cubicBezTo>
                  <a:cubicBezTo>
                    <a:pt x="441" y="333"/>
                    <a:pt x="441" y="333"/>
                    <a:pt x="440" y="333"/>
                  </a:cubicBezTo>
                  <a:cubicBezTo>
                    <a:pt x="439" y="333"/>
                    <a:pt x="438" y="333"/>
                    <a:pt x="437" y="333"/>
                  </a:cubicBezTo>
                  <a:cubicBezTo>
                    <a:pt x="436" y="333"/>
                    <a:pt x="435" y="333"/>
                    <a:pt x="434" y="333"/>
                  </a:cubicBezTo>
                  <a:cubicBezTo>
                    <a:pt x="434" y="333"/>
                    <a:pt x="433" y="333"/>
                    <a:pt x="433" y="333"/>
                  </a:cubicBezTo>
                  <a:cubicBezTo>
                    <a:pt x="432" y="333"/>
                    <a:pt x="431" y="333"/>
                    <a:pt x="431" y="332"/>
                  </a:cubicBezTo>
                  <a:cubicBezTo>
                    <a:pt x="430" y="332"/>
                    <a:pt x="430" y="332"/>
                    <a:pt x="430" y="332"/>
                  </a:cubicBezTo>
                  <a:cubicBezTo>
                    <a:pt x="429" y="332"/>
                    <a:pt x="428" y="332"/>
                    <a:pt x="427" y="332"/>
                  </a:cubicBezTo>
                  <a:cubicBezTo>
                    <a:pt x="427" y="331"/>
                    <a:pt x="426" y="331"/>
                    <a:pt x="426" y="331"/>
                  </a:cubicBezTo>
                  <a:cubicBezTo>
                    <a:pt x="425" y="331"/>
                    <a:pt x="424" y="331"/>
                    <a:pt x="424" y="331"/>
                  </a:cubicBezTo>
                  <a:cubicBezTo>
                    <a:pt x="423" y="331"/>
                    <a:pt x="423" y="331"/>
                    <a:pt x="423" y="330"/>
                  </a:cubicBezTo>
                  <a:cubicBezTo>
                    <a:pt x="422" y="330"/>
                    <a:pt x="421" y="330"/>
                    <a:pt x="421" y="330"/>
                  </a:cubicBezTo>
                  <a:cubicBezTo>
                    <a:pt x="420" y="330"/>
                    <a:pt x="420" y="330"/>
                    <a:pt x="420" y="329"/>
                  </a:cubicBezTo>
                  <a:cubicBezTo>
                    <a:pt x="419" y="329"/>
                    <a:pt x="418" y="329"/>
                    <a:pt x="417" y="328"/>
                  </a:cubicBezTo>
                  <a:cubicBezTo>
                    <a:pt x="413" y="327"/>
                    <a:pt x="409" y="325"/>
                    <a:pt x="405" y="322"/>
                  </a:cubicBezTo>
                  <a:cubicBezTo>
                    <a:pt x="405" y="322"/>
                    <a:pt x="404" y="322"/>
                    <a:pt x="404" y="321"/>
                  </a:cubicBezTo>
                  <a:cubicBezTo>
                    <a:pt x="403" y="321"/>
                    <a:pt x="403" y="321"/>
                    <a:pt x="403" y="321"/>
                  </a:cubicBezTo>
                  <a:cubicBezTo>
                    <a:pt x="402" y="320"/>
                    <a:pt x="402" y="320"/>
                    <a:pt x="401" y="319"/>
                  </a:cubicBezTo>
                  <a:cubicBezTo>
                    <a:pt x="401" y="319"/>
                    <a:pt x="401" y="319"/>
                    <a:pt x="401" y="319"/>
                  </a:cubicBezTo>
                  <a:cubicBezTo>
                    <a:pt x="399" y="318"/>
                    <a:pt x="397" y="316"/>
                    <a:pt x="395" y="315"/>
                  </a:cubicBezTo>
                  <a:cubicBezTo>
                    <a:pt x="395" y="314"/>
                    <a:pt x="395" y="314"/>
                    <a:pt x="395" y="314"/>
                  </a:cubicBezTo>
                  <a:cubicBezTo>
                    <a:pt x="395" y="314"/>
                    <a:pt x="394" y="313"/>
                    <a:pt x="393" y="313"/>
                  </a:cubicBezTo>
                  <a:cubicBezTo>
                    <a:pt x="393" y="313"/>
                    <a:pt x="393" y="312"/>
                    <a:pt x="393" y="312"/>
                  </a:cubicBezTo>
                  <a:cubicBezTo>
                    <a:pt x="391" y="310"/>
                    <a:pt x="389" y="307"/>
                    <a:pt x="387" y="305"/>
                  </a:cubicBezTo>
                  <a:cubicBezTo>
                    <a:pt x="387" y="305"/>
                    <a:pt x="387" y="305"/>
                    <a:pt x="386" y="304"/>
                  </a:cubicBezTo>
                  <a:cubicBezTo>
                    <a:pt x="386" y="304"/>
                    <a:pt x="386" y="303"/>
                    <a:pt x="385" y="303"/>
                  </a:cubicBezTo>
                  <a:cubicBezTo>
                    <a:pt x="385" y="302"/>
                    <a:pt x="385" y="302"/>
                    <a:pt x="385" y="302"/>
                  </a:cubicBezTo>
                  <a:cubicBezTo>
                    <a:pt x="384" y="300"/>
                    <a:pt x="382" y="298"/>
                    <a:pt x="381" y="296"/>
                  </a:cubicBezTo>
                  <a:cubicBezTo>
                    <a:pt x="381" y="296"/>
                    <a:pt x="381" y="296"/>
                    <a:pt x="381" y="296"/>
                  </a:cubicBezTo>
                  <a:cubicBezTo>
                    <a:pt x="381" y="295"/>
                    <a:pt x="380" y="294"/>
                    <a:pt x="380" y="294"/>
                  </a:cubicBezTo>
                  <a:cubicBezTo>
                    <a:pt x="380" y="293"/>
                    <a:pt x="380" y="293"/>
                    <a:pt x="380" y="293"/>
                  </a:cubicBezTo>
                  <a:cubicBezTo>
                    <a:pt x="380" y="292"/>
                    <a:pt x="379" y="292"/>
                    <a:pt x="379" y="291"/>
                  </a:cubicBezTo>
                  <a:cubicBezTo>
                    <a:pt x="377" y="286"/>
                    <a:pt x="375" y="281"/>
                    <a:pt x="374" y="276"/>
                  </a:cubicBezTo>
                  <a:cubicBezTo>
                    <a:pt x="374" y="275"/>
                    <a:pt x="374" y="275"/>
                    <a:pt x="374" y="275"/>
                  </a:cubicBezTo>
                  <a:cubicBezTo>
                    <a:pt x="374" y="274"/>
                    <a:pt x="374" y="273"/>
                    <a:pt x="374" y="273"/>
                  </a:cubicBezTo>
                  <a:cubicBezTo>
                    <a:pt x="374" y="272"/>
                    <a:pt x="374" y="272"/>
                    <a:pt x="374" y="272"/>
                  </a:cubicBezTo>
                  <a:cubicBezTo>
                    <a:pt x="374" y="271"/>
                    <a:pt x="374" y="270"/>
                    <a:pt x="374" y="269"/>
                  </a:cubicBezTo>
                  <a:cubicBezTo>
                    <a:pt x="374" y="269"/>
                    <a:pt x="374" y="269"/>
                    <a:pt x="374" y="269"/>
                  </a:cubicBezTo>
                  <a:cubicBezTo>
                    <a:pt x="374" y="267"/>
                    <a:pt x="374" y="266"/>
                    <a:pt x="374" y="265"/>
                  </a:cubicBezTo>
                  <a:cubicBezTo>
                    <a:pt x="373" y="265"/>
                    <a:pt x="374" y="265"/>
                    <a:pt x="374" y="264"/>
                  </a:cubicBezTo>
                  <a:cubicBezTo>
                    <a:pt x="373" y="264"/>
                    <a:pt x="374" y="263"/>
                    <a:pt x="374" y="262"/>
                  </a:cubicBezTo>
                  <a:cubicBezTo>
                    <a:pt x="374" y="262"/>
                    <a:pt x="374" y="261"/>
                    <a:pt x="374" y="261"/>
                  </a:cubicBezTo>
                  <a:cubicBezTo>
                    <a:pt x="374" y="260"/>
                    <a:pt x="374" y="259"/>
                    <a:pt x="374" y="258"/>
                  </a:cubicBezTo>
                  <a:cubicBezTo>
                    <a:pt x="374" y="257"/>
                    <a:pt x="374" y="256"/>
                    <a:pt x="374" y="255"/>
                  </a:cubicBezTo>
                  <a:cubicBezTo>
                    <a:pt x="374" y="254"/>
                    <a:pt x="374" y="254"/>
                    <a:pt x="374" y="254"/>
                  </a:cubicBezTo>
                  <a:cubicBezTo>
                    <a:pt x="374" y="253"/>
                    <a:pt x="374" y="252"/>
                    <a:pt x="375" y="252"/>
                  </a:cubicBezTo>
                  <a:cubicBezTo>
                    <a:pt x="375" y="251"/>
                    <a:pt x="375" y="251"/>
                    <a:pt x="375" y="251"/>
                  </a:cubicBezTo>
                  <a:cubicBezTo>
                    <a:pt x="375" y="250"/>
                    <a:pt x="375" y="249"/>
                    <a:pt x="375" y="248"/>
                  </a:cubicBezTo>
                  <a:cubicBezTo>
                    <a:pt x="375" y="247"/>
                    <a:pt x="376" y="247"/>
                    <a:pt x="376" y="247"/>
                  </a:cubicBezTo>
                  <a:cubicBezTo>
                    <a:pt x="376" y="246"/>
                    <a:pt x="376" y="245"/>
                    <a:pt x="376" y="245"/>
                  </a:cubicBezTo>
                  <a:cubicBezTo>
                    <a:pt x="376" y="244"/>
                    <a:pt x="376" y="244"/>
                    <a:pt x="377" y="243"/>
                  </a:cubicBezTo>
                  <a:cubicBezTo>
                    <a:pt x="377" y="243"/>
                    <a:pt x="377" y="242"/>
                    <a:pt x="377" y="241"/>
                  </a:cubicBezTo>
                  <a:cubicBezTo>
                    <a:pt x="377" y="241"/>
                    <a:pt x="377" y="241"/>
                    <a:pt x="378" y="240"/>
                  </a:cubicBezTo>
                  <a:cubicBezTo>
                    <a:pt x="378" y="240"/>
                    <a:pt x="378" y="239"/>
                    <a:pt x="379" y="238"/>
                  </a:cubicBezTo>
                  <a:cubicBezTo>
                    <a:pt x="379" y="238"/>
                    <a:pt x="379" y="238"/>
                    <a:pt x="379" y="238"/>
                  </a:cubicBezTo>
                  <a:cubicBezTo>
                    <a:pt x="380" y="234"/>
                    <a:pt x="382" y="230"/>
                    <a:pt x="385" y="226"/>
                  </a:cubicBezTo>
                  <a:cubicBezTo>
                    <a:pt x="385" y="226"/>
                    <a:pt x="385" y="225"/>
                    <a:pt x="386" y="224"/>
                  </a:cubicBezTo>
                  <a:cubicBezTo>
                    <a:pt x="386" y="224"/>
                    <a:pt x="386" y="224"/>
                    <a:pt x="386" y="224"/>
                  </a:cubicBezTo>
                  <a:cubicBezTo>
                    <a:pt x="387" y="223"/>
                    <a:pt x="387" y="223"/>
                    <a:pt x="387" y="222"/>
                  </a:cubicBezTo>
                  <a:cubicBezTo>
                    <a:pt x="388" y="222"/>
                    <a:pt x="388" y="222"/>
                    <a:pt x="388" y="222"/>
                  </a:cubicBezTo>
                  <a:cubicBezTo>
                    <a:pt x="389" y="220"/>
                    <a:pt x="391" y="218"/>
                    <a:pt x="392" y="216"/>
                  </a:cubicBezTo>
                  <a:cubicBezTo>
                    <a:pt x="392" y="216"/>
                    <a:pt x="393" y="216"/>
                    <a:pt x="393" y="216"/>
                  </a:cubicBezTo>
                  <a:cubicBezTo>
                    <a:pt x="393" y="215"/>
                    <a:pt x="394" y="215"/>
                    <a:pt x="394" y="214"/>
                  </a:cubicBezTo>
                  <a:cubicBezTo>
                    <a:pt x="394" y="214"/>
                    <a:pt x="395" y="214"/>
                    <a:pt x="395" y="214"/>
                  </a:cubicBezTo>
                  <a:cubicBezTo>
                    <a:pt x="397" y="212"/>
                    <a:pt x="400" y="210"/>
                    <a:pt x="402" y="208"/>
                  </a:cubicBezTo>
                  <a:cubicBezTo>
                    <a:pt x="402" y="208"/>
                    <a:pt x="402" y="207"/>
                    <a:pt x="403" y="207"/>
                  </a:cubicBezTo>
                  <a:cubicBezTo>
                    <a:pt x="403" y="207"/>
                    <a:pt x="404" y="207"/>
                    <a:pt x="404" y="206"/>
                  </a:cubicBezTo>
                  <a:cubicBezTo>
                    <a:pt x="405" y="206"/>
                    <a:pt x="405" y="206"/>
                    <a:pt x="405" y="206"/>
                  </a:cubicBezTo>
                  <a:cubicBezTo>
                    <a:pt x="407" y="205"/>
                    <a:pt x="409" y="203"/>
                    <a:pt x="411" y="202"/>
                  </a:cubicBezTo>
                  <a:cubicBezTo>
                    <a:pt x="411" y="202"/>
                    <a:pt x="411" y="202"/>
                    <a:pt x="411" y="202"/>
                  </a:cubicBezTo>
                  <a:cubicBezTo>
                    <a:pt x="412" y="202"/>
                    <a:pt x="413" y="201"/>
                    <a:pt x="413" y="201"/>
                  </a:cubicBezTo>
                  <a:cubicBezTo>
                    <a:pt x="414" y="201"/>
                    <a:pt x="414" y="201"/>
                    <a:pt x="414" y="201"/>
                  </a:cubicBezTo>
                  <a:cubicBezTo>
                    <a:pt x="415" y="200"/>
                    <a:pt x="415" y="200"/>
                    <a:pt x="416" y="200"/>
                  </a:cubicBezTo>
                  <a:cubicBezTo>
                    <a:pt x="420" y="198"/>
                    <a:pt x="424" y="197"/>
                    <a:pt x="428" y="196"/>
                  </a:cubicBezTo>
                  <a:cubicBezTo>
                    <a:pt x="429" y="196"/>
                    <a:pt x="430" y="196"/>
                    <a:pt x="431" y="195"/>
                  </a:cubicBezTo>
                  <a:cubicBezTo>
                    <a:pt x="431" y="195"/>
                    <a:pt x="432" y="195"/>
                    <a:pt x="432" y="195"/>
                  </a:cubicBezTo>
                  <a:cubicBezTo>
                    <a:pt x="433" y="195"/>
                    <a:pt x="434" y="195"/>
                    <a:pt x="434" y="195"/>
                  </a:cubicBezTo>
                  <a:cubicBezTo>
                    <a:pt x="435" y="195"/>
                    <a:pt x="435" y="195"/>
                    <a:pt x="435" y="195"/>
                  </a:cubicBezTo>
                  <a:cubicBezTo>
                    <a:pt x="436" y="195"/>
                    <a:pt x="437" y="195"/>
                    <a:pt x="438" y="195"/>
                  </a:cubicBezTo>
                  <a:cubicBezTo>
                    <a:pt x="438" y="195"/>
                    <a:pt x="438" y="195"/>
                    <a:pt x="438" y="195"/>
                  </a:cubicBezTo>
                  <a:cubicBezTo>
                    <a:pt x="439" y="194"/>
                    <a:pt x="440" y="194"/>
                    <a:pt x="442" y="194"/>
                  </a:cubicBezTo>
                  <a:cubicBezTo>
                    <a:pt x="442" y="194"/>
                    <a:pt x="442" y="194"/>
                    <a:pt x="443" y="194"/>
                  </a:cubicBezTo>
                  <a:cubicBezTo>
                    <a:pt x="443" y="194"/>
                    <a:pt x="444" y="194"/>
                    <a:pt x="445" y="194"/>
                  </a:cubicBezTo>
                  <a:cubicBezTo>
                    <a:pt x="445" y="194"/>
                    <a:pt x="446" y="194"/>
                    <a:pt x="446" y="194"/>
                  </a:cubicBezTo>
                  <a:cubicBezTo>
                    <a:pt x="447" y="194"/>
                    <a:pt x="448" y="195"/>
                    <a:pt x="449" y="195"/>
                  </a:cubicBezTo>
                  <a:cubicBezTo>
                    <a:pt x="450" y="195"/>
                    <a:pt x="451" y="195"/>
                    <a:pt x="452" y="195"/>
                  </a:cubicBezTo>
                  <a:cubicBezTo>
                    <a:pt x="453" y="195"/>
                    <a:pt x="453" y="195"/>
                    <a:pt x="453" y="195"/>
                  </a:cubicBezTo>
                  <a:cubicBezTo>
                    <a:pt x="454" y="195"/>
                    <a:pt x="455" y="195"/>
                    <a:pt x="455" y="196"/>
                  </a:cubicBezTo>
                  <a:cubicBezTo>
                    <a:pt x="456" y="196"/>
                    <a:pt x="456" y="196"/>
                    <a:pt x="456" y="196"/>
                  </a:cubicBezTo>
                  <a:cubicBezTo>
                    <a:pt x="457" y="196"/>
                    <a:pt x="458" y="196"/>
                    <a:pt x="459" y="196"/>
                  </a:cubicBezTo>
                  <a:cubicBezTo>
                    <a:pt x="460" y="196"/>
                    <a:pt x="460" y="196"/>
                    <a:pt x="460" y="196"/>
                  </a:cubicBezTo>
                  <a:cubicBezTo>
                    <a:pt x="461" y="197"/>
                    <a:pt x="462" y="197"/>
                    <a:pt x="462" y="197"/>
                  </a:cubicBezTo>
                  <a:cubicBezTo>
                    <a:pt x="463" y="197"/>
                    <a:pt x="463" y="197"/>
                    <a:pt x="463" y="197"/>
                  </a:cubicBezTo>
                  <a:cubicBezTo>
                    <a:pt x="464" y="198"/>
                    <a:pt x="465" y="198"/>
                    <a:pt x="466" y="198"/>
                  </a:cubicBezTo>
                  <a:cubicBezTo>
                    <a:pt x="466" y="198"/>
                    <a:pt x="466" y="198"/>
                    <a:pt x="467" y="198"/>
                  </a:cubicBezTo>
                  <a:cubicBezTo>
                    <a:pt x="467" y="199"/>
                    <a:pt x="468" y="199"/>
                    <a:pt x="469" y="200"/>
                  </a:cubicBezTo>
                  <a:cubicBezTo>
                    <a:pt x="473" y="201"/>
                    <a:pt x="477" y="203"/>
                    <a:pt x="481" y="205"/>
                  </a:cubicBezTo>
                  <a:cubicBezTo>
                    <a:pt x="481" y="206"/>
                    <a:pt x="482" y="206"/>
                    <a:pt x="483" y="207"/>
                  </a:cubicBezTo>
                  <a:cubicBezTo>
                    <a:pt x="483" y="207"/>
                    <a:pt x="483" y="207"/>
                    <a:pt x="483" y="207"/>
                  </a:cubicBezTo>
                  <a:cubicBezTo>
                    <a:pt x="484" y="207"/>
                    <a:pt x="484" y="208"/>
                    <a:pt x="485" y="208"/>
                  </a:cubicBezTo>
                  <a:cubicBezTo>
                    <a:pt x="485" y="208"/>
                    <a:pt x="485" y="209"/>
                    <a:pt x="485" y="209"/>
                  </a:cubicBezTo>
                  <a:cubicBezTo>
                    <a:pt x="487" y="210"/>
                    <a:pt x="489" y="212"/>
                    <a:pt x="491" y="213"/>
                  </a:cubicBezTo>
                  <a:cubicBezTo>
                    <a:pt x="491" y="213"/>
                    <a:pt x="491" y="213"/>
                    <a:pt x="491" y="214"/>
                  </a:cubicBezTo>
                  <a:cubicBezTo>
                    <a:pt x="492" y="214"/>
                    <a:pt x="492" y="215"/>
                    <a:pt x="493" y="215"/>
                  </a:cubicBezTo>
                  <a:cubicBezTo>
                    <a:pt x="493" y="215"/>
                    <a:pt x="493" y="215"/>
                    <a:pt x="493" y="216"/>
                  </a:cubicBezTo>
                  <a:cubicBezTo>
                    <a:pt x="495" y="218"/>
                    <a:pt x="497" y="220"/>
                    <a:pt x="499" y="223"/>
                  </a:cubicBezTo>
                  <a:cubicBezTo>
                    <a:pt x="499" y="223"/>
                    <a:pt x="499" y="223"/>
                    <a:pt x="500" y="223"/>
                  </a:cubicBezTo>
                  <a:cubicBezTo>
                    <a:pt x="500" y="224"/>
                    <a:pt x="500" y="225"/>
                    <a:pt x="501" y="225"/>
                  </a:cubicBezTo>
                  <a:cubicBezTo>
                    <a:pt x="501" y="225"/>
                    <a:pt x="501" y="226"/>
                    <a:pt x="501" y="226"/>
                  </a:cubicBezTo>
                  <a:cubicBezTo>
                    <a:pt x="502" y="228"/>
                    <a:pt x="504" y="230"/>
                    <a:pt x="505" y="232"/>
                  </a:cubicBezTo>
                  <a:cubicBezTo>
                    <a:pt x="505" y="232"/>
                    <a:pt x="505" y="232"/>
                    <a:pt x="505" y="232"/>
                  </a:cubicBezTo>
                  <a:cubicBezTo>
                    <a:pt x="505" y="233"/>
                    <a:pt x="506" y="234"/>
                    <a:pt x="506" y="234"/>
                  </a:cubicBezTo>
                  <a:cubicBezTo>
                    <a:pt x="506" y="234"/>
                    <a:pt x="506" y="235"/>
                    <a:pt x="506" y="235"/>
                  </a:cubicBezTo>
                  <a:cubicBezTo>
                    <a:pt x="507" y="236"/>
                    <a:pt x="507" y="236"/>
                    <a:pt x="507" y="237"/>
                  </a:cubicBezTo>
                  <a:cubicBezTo>
                    <a:pt x="509" y="241"/>
                    <a:pt x="510" y="245"/>
                    <a:pt x="511" y="249"/>
                  </a:cubicBezTo>
                  <a:cubicBezTo>
                    <a:pt x="511" y="250"/>
                    <a:pt x="511" y="251"/>
                    <a:pt x="512" y="252"/>
                  </a:cubicBezTo>
                  <a:cubicBezTo>
                    <a:pt x="512" y="252"/>
                    <a:pt x="512" y="253"/>
                    <a:pt x="512" y="253"/>
                  </a:cubicBezTo>
                  <a:cubicBezTo>
                    <a:pt x="512" y="254"/>
                    <a:pt x="512" y="254"/>
                    <a:pt x="512" y="255"/>
                  </a:cubicBezTo>
                  <a:cubicBezTo>
                    <a:pt x="512" y="256"/>
                    <a:pt x="512" y="256"/>
                    <a:pt x="512" y="256"/>
                  </a:cubicBezTo>
                  <a:cubicBezTo>
                    <a:pt x="512" y="257"/>
                    <a:pt x="512" y="258"/>
                    <a:pt x="512" y="259"/>
                  </a:cubicBezTo>
                  <a:cubicBezTo>
                    <a:pt x="512" y="259"/>
                    <a:pt x="512" y="259"/>
                    <a:pt x="512" y="259"/>
                  </a:cubicBezTo>
                  <a:cubicBezTo>
                    <a:pt x="512" y="260"/>
                    <a:pt x="513" y="261"/>
                    <a:pt x="513" y="262"/>
                  </a:cubicBezTo>
                  <a:lnTo>
                    <a:pt x="513" y="263"/>
                  </a:lnTo>
                  <a:cubicBezTo>
                    <a:pt x="513" y="264"/>
                    <a:pt x="513" y="265"/>
                    <a:pt x="513" y="266"/>
                  </a:cubicBezTo>
                  <a:cubicBezTo>
                    <a:pt x="513" y="266"/>
                    <a:pt x="513" y="266"/>
                    <a:pt x="513" y="267"/>
                  </a:cubicBezTo>
                  <a:cubicBezTo>
                    <a:pt x="512" y="268"/>
                    <a:pt x="512" y="269"/>
                    <a:pt x="512" y="270"/>
                  </a:cubicBezTo>
                  <a:cubicBezTo>
                    <a:pt x="512" y="271"/>
                    <a:pt x="512" y="272"/>
                    <a:pt x="512" y="273"/>
                  </a:cubicBezTo>
                  <a:close/>
                  <a:moveTo>
                    <a:pt x="559" y="295"/>
                  </a:moveTo>
                  <a:lnTo>
                    <a:pt x="563" y="254"/>
                  </a:lnTo>
                  <a:lnTo>
                    <a:pt x="539" y="252"/>
                  </a:lnTo>
                  <a:cubicBezTo>
                    <a:pt x="538" y="240"/>
                    <a:pt x="534" y="229"/>
                    <a:pt x="529" y="219"/>
                  </a:cubicBezTo>
                  <a:lnTo>
                    <a:pt x="547" y="203"/>
                  </a:lnTo>
                  <a:lnTo>
                    <a:pt x="520" y="172"/>
                  </a:lnTo>
                  <a:lnTo>
                    <a:pt x="502" y="187"/>
                  </a:lnTo>
                  <a:cubicBezTo>
                    <a:pt x="493" y="180"/>
                    <a:pt x="483" y="175"/>
                    <a:pt x="472" y="171"/>
                  </a:cubicBezTo>
                  <a:lnTo>
                    <a:pt x="474" y="148"/>
                  </a:lnTo>
                  <a:lnTo>
                    <a:pt x="433" y="144"/>
                  </a:lnTo>
                  <a:lnTo>
                    <a:pt x="431" y="168"/>
                  </a:lnTo>
                  <a:cubicBezTo>
                    <a:pt x="419" y="169"/>
                    <a:pt x="408" y="173"/>
                    <a:pt x="398" y="178"/>
                  </a:cubicBezTo>
                  <a:lnTo>
                    <a:pt x="383" y="160"/>
                  </a:lnTo>
                  <a:lnTo>
                    <a:pt x="351" y="187"/>
                  </a:lnTo>
                  <a:lnTo>
                    <a:pt x="366" y="205"/>
                  </a:lnTo>
                  <a:cubicBezTo>
                    <a:pt x="359" y="214"/>
                    <a:pt x="354" y="224"/>
                    <a:pt x="351" y="235"/>
                  </a:cubicBezTo>
                  <a:lnTo>
                    <a:pt x="327" y="233"/>
                  </a:lnTo>
                  <a:lnTo>
                    <a:pt x="323" y="274"/>
                  </a:lnTo>
                  <a:lnTo>
                    <a:pt x="347" y="276"/>
                  </a:lnTo>
                  <a:cubicBezTo>
                    <a:pt x="348" y="288"/>
                    <a:pt x="352" y="299"/>
                    <a:pt x="357" y="309"/>
                  </a:cubicBezTo>
                  <a:lnTo>
                    <a:pt x="339" y="324"/>
                  </a:lnTo>
                  <a:lnTo>
                    <a:pt x="366" y="356"/>
                  </a:lnTo>
                  <a:lnTo>
                    <a:pt x="384" y="341"/>
                  </a:lnTo>
                  <a:cubicBezTo>
                    <a:pt x="393" y="348"/>
                    <a:pt x="403" y="353"/>
                    <a:pt x="414" y="356"/>
                  </a:cubicBezTo>
                  <a:lnTo>
                    <a:pt x="412" y="380"/>
                  </a:lnTo>
                  <a:lnTo>
                    <a:pt x="453" y="384"/>
                  </a:lnTo>
                  <a:lnTo>
                    <a:pt x="455" y="360"/>
                  </a:lnTo>
                  <a:cubicBezTo>
                    <a:pt x="467" y="358"/>
                    <a:pt x="478" y="355"/>
                    <a:pt x="488" y="350"/>
                  </a:cubicBezTo>
                  <a:lnTo>
                    <a:pt x="503" y="368"/>
                  </a:lnTo>
                  <a:lnTo>
                    <a:pt x="535" y="341"/>
                  </a:lnTo>
                  <a:lnTo>
                    <a:pt x="520" y="323"/>
                  </a:lnTo>
                  <a:cubicBezTo>
                    <a:pt x="527" y="314"/>
                    <a:pt x="532" y="304"/>
                    <a:pt x="536" y="293"/>
                  </a:cubicBezTo>
                  <a:lnTo>
                    <a:pt x="559" y="2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43" name="组合 60"/>
          <p:cNvGrpSpPr/>
          <p:nvPr/>
        </p:nvGrpSpPr>
        <p:grpSpPr bwMode="auto">
          <a:xfrm>
            <a:off x="4594225" y="4494213"/>
            <a:ext cx="584200" cy="557212"/>
            <a:chOff x="0" y="0"/>
            <a:chExt cx="650875" cy="620712"/>
          </a:xfrm>
        </p:grpSpPr>
        <p:sp>
          <p:nvSpPr>
            <p:cNvPr id="30753"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54"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37" name="组合 63"/>
          <p:cNvGrpSpPr/>
          <p:nvPr/>
        </p:nvGrpSpPr>
        <p:grpSpPr bwMode="auto">
          <a:xfrm>
            <a:off x="4594225" y="2443163"/>
            <a:ext cx="584200" cy="557212"/>
            <a:chOff x="0" y="0"/>
            <a:chExt cx="650875" cy="620712"/>
          </a:xfrm>
        </p:grpSpPr>
        <p:sp>
          <p:nvSpPr>
            <p:cNvPr id="30751"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52"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 name="组合 66"/>
          <p:cNvGrpSpPr/>
          <p:nvPr/>
        </p:nvGrpSpPr>
        <p:grpSpPr bwMode="auto">
          <a:xfrm>
            <a:off x="4594225" y="1417638"/>
            <a:ext cx="584200" cy="557212"/>
            <a:chOff x="0" y="0"/>
            <a:chExt cx="650875" cy="620712"/>
          </a:xfrm>
        </p:grpSpPr>
        <p:sp>
          <p:nvSpPr>
            <p:cNvPr id="30749"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50"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39" name="组合 69"/>
          <p:cNvGrpSpPr/>
          <p:nvPr/>
        </p:nvGrpSpPr>
        <p:grpSpPr bwMode="auto">
          <a:xfrm>
            <a:off x="4594225" y="3468688"/>
            <a:ext cx="584200" cy="557212"/>
            <a:chOff x="0" y="0"/>
            <a:chExt cx="650875" cy="620712"/>
          </a:xfrm>
        </p:grpSpPr>
        <p:sp>
          <p:nvSpPr>
            <p:cNvPr id="30747"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48"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0755" name="TextBox 77"/>
          <p:cNvSpPr txBox="1">
            <a:spLocks noChangeArrowheads="1"/>
          </p:cNvSpPr>
          <p:nvPr/>
        </p:nvSpPr>
        <p:spPr bwMode="auto">
          <a:xfrm>
            <a:off x="625475" y="3968750"/>
            <a:ext cx="33750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2B500"/>
                </a:solidFill>
                <a:latin typeface="微软雅黑" panose="020B0503020204020204" pitchFamily="34" charset="-122"/>
                <a:sym typeface="微软雅黑" panose="020B0503020204020204" pitchFamily="34" charset="-122"/>
              </a:rPr>
              <a:t>这里可以用几行字简要介绍一下本章的中心内容；也可以是本章引语；还可以列出本章的小节内容，总之形式可以很丰富。</a:t>
            </a:r>
            <a:endParaRPr lang="zh-CN" altLang="en-US">
              <a:solidFill>
                <a:srgbClr val="F2B500"/>
              </a:solidFill>
              <a:latin typeface="微软雅黑" panose="020B0503020204020204" pitchFamily="34" charset="-122"/>
              <a:sym typeface="微软雅黑" panose="020B0503020204020204" pitchFamily="34" charset="-122"/>
            </a:endParaRPr>
          </a:p>
        </p:txBody>
      </p:sp>
      <p:grpSp>
        <p:nvGrpSpPr>
          <p:cNvPr id="30756" name="组合 50"/>
          <p:cNvGrpSpPr/>
          <p:nvPr/>
        </p:nvGrpSpPr>
        <p:grpSpPr bwMode="auto">
          <a:xfrm>
            <a:off x="4386263" y="4330700"/>
            <a:ext cx="981075" cy="935038"/>
            <a:chOff x="0" y="0"/>
            <a:chExt cx="650875" cy="620712"/>
          </a:xfrm>
        </p:grpSpPr>
        <p:sp>
          <p:nvSpPr>
            <p:cNvPr id="30745" name="Oval 11"/>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46"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59" name="Group 4"/>
          <p:cNvGrpSpPr/>
          <p:nvPr/>
        </p:nvGrpSpPr>
        <p:grpSpPr bwMode="auto">
          <a:xfrm>
            <a:off x="9101138" y="7031038"/>
            <a:ext cx="668337" cy="765175"/>
            <a:chOff x="0" y="0"/>
            <a:chExt cx="421" cy="482"/>
          </a:xfrm>
        </p:grpSpPr>
        <p:sp>
          <p:nvSpPr>
            <p:cNvPr id="7"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4"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45518E-6 1.48148E-6 L -0.36191 -0.32894 " pathEditMode="relative" rAng="0" ptsTypes="AA">
                                      <p:cBhvr>
                                        <p:cTn id="6" dur="1000" fill="hold"/>
                                        <p:tgtEl>
                                          <p:spTgt spid="30759"/>
                                        </p:tgtEl>
                                        <p:attrNameLst>
                                          <p:attrName>ppt_x</p:attrName>
                                          <p:attrName>ppt_y</p:attrName>
                                        </p:attrNameLst>
                                      </p:cBhvr>
                                      <p:rCtr x="-17900" y="-16300"/>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30759"/>
                                        </p:tgtEl>
                                      </p:cBhvr>
                                    </p:animEffect>
                                    <p:animScale>
                                      <p:cBhvr>
                                        <p:cTn id="10" dur="100" autoRev="1" fill="hold"/>
                                        <p:tgtEl>
                                          <p:spTgt spid="30759"/>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30738"/>
                                        </p:tgtEl>
                                      </p:cBhvr>
                                    </p:animEffect>
                                    <p:animScale>
                                      <p:cBhvr>
                                        <p:cTn id="13" dur="250" autoRev="1" fill="hold"/>
                                        <p:tgtEl>
                                          <p:spTgt spid="30738"/>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30756"/>
                                        </p:tgtEl>
                                        <p:attrNameLst>
                                          <p:attrName>style.visibility</p:attrName>
                                        </p:attrNameLst>
                                      </p:cBhvr>
                                      <p:to>
                                        <p:strVal val="visible"/>
                                      </p:to>
                                    </p:set>
                                    <p:anim calcmode="lin" valueType="num">
                                      <p:cBhvr>
                                        <p:cTn id="16" dur="300" fill="hold"/>
                                        <p:tgtEl>
                                          <p:spTgt spid="30756"/>
                                        </p:tgtEl>
                                        <p:attrNameLst>
                                          <p:attrName>ppt_w</p:attrName>
                                        </p:attrNameLst>
                                      </p:cBhvr>
                                      <p:tavLst>
                                        <p:tav tm="0">
                                          <p:val>
                                            <p:fltVal val="0"/>
                                          </p:val>
                                        </p:tav>
                                        <p:tav tm="100000">
                                          <p:val>
                                            <p:strVal val="#ppt_w"/>
                                          </p:val>
                                        </p:tav>
                                      </p:tavLst>
                                    </p:anim>
                                    <p:anim calcmode="lin" valueType="num">
                                      <p:cBhvr>
                                        <p:cTn id="17" dur="300" fill="hold"/>
                                        <p:tgtEl>
                                          <p:spTgt spid="30756"/>
                                        </p:tgtEl>
                                        <p:attrNameLst>
                                          <p:attrName>ppt_h</p:attrName>
                                        </p:attrNameLst>
                                      </p:cBhvr>
                                      <p:tavLst>
                                        <p:tav tm="0">
                                          <p:val>
                                            <p:fltVal val="0"/>
                                          </p:val>
                                        </p:tav>
                                        <p:tav tm="100000">
                                          <p:val>
                                            <p:strVal val="#ppt_h"/>
                                          </p:val>
                                        </p:tav>
                                      </p:tavLst>
                                    </p:anim>
                                    <p:animEffect transition="in" filter="fade">
                                      <p:cBhvr>
                                        <p:cTn id="18" dur="300"/>
                                        <p:tgtEl>
                                          <p:spTgt spid="30756"/>
                                        </p:tgtEl>
                                      </p:cBhvr>
                                    </p:animEffect>
                                  </p:childTnLst>
                                </p:cTn>
                              </p:par>
                              <p:par>
                                <p:cTn id="19" presetID="10" presetClass="exit" presetSubtype="0" fill="hold" nodeType="withEffect">
                                  <p:stCondLst>
                                    <p:cond delay="0"/>
                                  </p:stCondLst>
                                  <p:childTnLst>
                                    <p:anim calcmode="lin" valueType="num">
                                      <p:cBhvr>
                                        <p:cTn id="20" dur="300"/>
                                        <p:tgtEl>
                                          <p:spTgt spid="30743"/>
                                        </p:tgtEl>
                                        <p:attrNameLst>
                                          <p:attrName>ppt_w</p:attrName>
                                        </p:attrNameLst>
                                      </p:cBhvr>
                                      <p:tavLst>
                                        <p:tav tm="0">
                                          <p:val>
                                            <p:strVal val="ppt_w"/>
                                          </p:val>
                                        </p:tav>
                                        <p:tav tm="100000">
                                          <p:val>
                                            <p:fltVal val="0"/>
                                          </p:val>
                                        </p:tav>
                                      </p:tavLst>
                                    </p:anim>
                                    <p:anim calcmode="lin" valueType="num">
                                      <p:cBhvr>
                                        <p:cTn id="21" dur="300"/>
                                        <p:tgtEl>
                                          <p:spTgt spid="30743"/>
                                        </p:tgtEl>
                                        <p:attrNameLst>
                                          <p:attrName>ppt_h</p:attrName>
                                        </p:attrNameLst>
                                      </p:cBhvr>
                                      <p:tavLst>
                                        <p:tav tm="0">
                                          <p:val>
                                            <p:strVal val="ppt_h"/>
                                          </p:val>
                                        </p:tav>
                                        <p:tav tm="100000">
                                          <p:val>
                                            <p:fltVal val="0"/>
                                          </p:val>
                                        </p:tav>
                                      </p:tavLst>
                                    </p:anim>
                                    <p:animEffect transition="out" filter="fade">
                                      <p:cBhvr>
                                        <p:cTn id="22" dur="300"/>
                                        <p:tgtEl>
                                          <p:spTgt spid="30743"/>
                                        </p:tgtEl>
                                      </p:cBhvr>
                                    </p:animEffect>
                                    <p:set>
                                      <p:cBhvr>
                                        <p:cTn id="23" dur="1" fill="hold">
                                          <p:stCondLst>
                                            <p:cond delay="299"/>
                                          </p:stCondLst>
                                        </p:cTn>
                                        <p:tgtEl>
                                          <p:spTgt spid="30743"/>
                                        </p:tgtEl>
                                        <p:attrNameLst>
                                          <p:attrName>style.visibility</p:attrName>
                                        </p:attrNameLst>
                                      </p:cBhvr>
                                      <p:to>
                                        <p:strVal val="hidden"/>
                                      </p:to>
                                    </p:set>
                                  </p:childTnLst>
                                </p:cTn>
                              </p:par>
                            </p:childTnLst>
                          </p:cTn>
                        </p:par>
                        <p:par>
                          <p:cTn id="24" fill="hold">
                            <p:stCondLst>
                              <p:cond delay="1500"/>
                            </p:stCondLst>
                            <p:childTnLst>
                              <p:par>
                                <p:cTn id="25" presetID="2" presetClass="exit" presetSubtype="4" fill="hold" nodeType="afterEffect">
                                  <p:stCondLst>
                                    <p:cond delay="0"/>
                                  </p:stCondLst>
                                  <p:childTnLst>
                                    <p:anim calcmode="lin" valueType="num">
                                      <p:cBhvr additive="base">
                                        <p:cTn id="26" dur="1000"/>
                                        <p:tgtEl>
                                          <p:spTgt spid="30759"/>
                                        </p:tgtEl>
                                        <p:attrNameLst>
                                          <p:attrName>ppt_x</p:attrName>
                                        </p:attrNameLst>
                                      </p:cBhvr>
                                      <p:tavLst>
                                        <p:tav tm="0">
                                          <p:val>
                                            <p:strVal val="ppt_x"/>
                                          </p:val>
                                        </p:tav>
                                        <p:tav tm="100000">
                                          <p:val>
                                            <p:strVal val="ppt_x"/>
                                          </p:val>
                                        </p:tav>
                                      </p:tavLst>
                                    </p:anim>
                                    <p:anim calcmode="lin" valueType="num">
                                      <p:cBhvr additive="base">
                                        <p:cTn id="27" dur="1000"/>
                                        <p:tgtEl>
                                          <p:spTgt spid="30759"/>
                                        </p:tgtEl>
                                        <p:attrNameLst>
                                          <p:attrName>ppt_y</p:attrName>
                                        </p:attrNameLst>
                                      </p:cBhvr>
                                      <p:tavLst>
                                        <p:tav tm="0">
                                          <p:val>
                                            <p:strVal val="ppt_y"/>
                                          </p:val>
                                        </p:tav>
                                        <p:tav tm="100000">
                                          <p:val>
                                            <p:strVal val="1+ppt_h/2"/>
                                          </p:val>
                                        </p:tav>
                                      </p:tavLst>
                                    </p:anim>
                                    <p:set>
                                      <p:cBhvr>
                                        <p:cTn id="28" dur="1" fill="hold">
                                          <p:stCondLst>
                                            <p:cond delay="999"/>
                                          </p:stCondLst>
                                        </p:cTn>
                                        <p:tgtEl>
                                          <p:spTgt spid="30759"/>
                                        </p:tgtEl>
                                        <p:attrNameLst>
                                          <p:attrName>style.visibility</p:attrName>
                                        </p:attrNameLst>
                                      </p:cBhvr>
                                      <p:to>
                                        <p:strVal val="hidden"/>
                                      </p:to>
                                    </p:se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30725"/>
                                        </p:tgtEl>
                                        <p:attrNameLst>
                                          <p:attrName>style.visibility</p:attrName>
                                        </p:attrNameLst>
                                      </p:cBhvr>
                                      <p:to>
                                        <p:strVal val="visible"/>
                                      </p:to>
                                    </p:set>
                                    <p:anim calcmode="lin" valueType="num">
                                      <p:cBhvr additive="base">
                                        <p:cTn id="32" dur="300"/>
                                        <p:tgtEl>
                                          <p:spTgt spid="30725"/>
                                        </p:tgtEl>
                                        <p:attrNameLst>
                                          <p:attrName>ppt_x</p:attrName>
                                        </p:attrNameLst>
                                      </p:cBhvr>
                                      <p:tavLst>
                                        <p:tav tm="0">
                                          <p:val>
                                            <p:strVal val="#ppt_x+#ppt_w*1.125000"/>
                                          </p:val>
                                        </p:tav>
                                        <p:tav tm="100000">
                                          <p:val>
                                            <p:strVal val="#ppt_x"/>
                                          </p:val>
                                        </p:tav>
                                      </p:tavLst>
                                    </p:anim>
                                    <p:animEffect transition="in" filter="wipe(left)">
                                      <p:cBhvr>
                                        <p:cTn id="33" dur="300"/>
                                        <p:tgtEl>
                                          <p:spTgt spid="30725"/>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30734"/>
                                        </p:tgtEl>
                                        <p:attrNameLst>
                                          <p:attrName>style.visibility</p:attrName>
                                        </p:attrNameLst>
                                      </p:cBhvr>
                                      <p:to>
                                        <p:strVal val="visible"/>
                                      </p:to>
                                    </p:set>
                                    <p:animEffect transition="in" filter="wipe(up)">
                                      <p:cBhvr>
                                        <p:cTn id="37" dur="500"/>
                                        <p:tgtEl>
                                          <p:spTgt spid="30734"/>
                                        </p:tgtEl>
                                      </p:cBhvr>
                                    </p:animEffect>
                                  </p:childTnLst>
                                </p:cTn>
                              </p:par>
                            </p:childTnLst>
                          </p:cTn>
                        </p:par>
                        <p:par>
                          <p:cTn id="38" fill="hold">
                            <p:stCondLst>
                              <p:cond delay="3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30755"/>
                                        </p:tgtEl>
                                        <p:attrNameLst>
                                          <p:attrName>style.visibility</p:attrName>
                                        </p:attrNameLst>
                                      </p:cBhvr>
                                      <p:to>
                                        <p:strVal val="visible"/>
                                      </p:to>
                                    </p:set>
                                    <p:anim by="(-#ppt_w*2)" calcmode="lin" valueType="num">
                                      <p:cBhvr rctx="PPT">
                                        <p:cTn id="41" dur="250" autoRev="1" fill="hold">
                                          <p:stCondLst>
                                            <p:cond delay="0"/>
                                          </p:stCondLst>
                                        </p:cTn>
                                        <p:tgtEl>
                                          <p:spTgt spid="30755"/>
                                        </p:tgtEl>
                                        <p:attrNameLst>
                                          <p:attrName>ppt_w</p:attrName>
                                        </p:attrNameLst>
                                      </p:cBhvr>
                                    </p:anim>
                                    <p:anim by="(#ppt_w*0.50)" calcmode="lin" valueType="num">
                                      <p:cBhvr>
                                        <p:cTn id="42" dur="250" decel="50000" autoRev="1" fill="hold">
                                          <p:stCondLst>
                                            <p:cond delay="0"/>
                                          </p:stCondLst>
                                        </p:cTn>
                                        <p:tgtEl>
                                          <p:spTgt spid="30755"/>
                                        </p:tgtEl>
                                        <p:attrNameLst>
                                          <p:attrName>ppt_x</p:attrName>
                                        </p:attrNameLst>
                                      </p:cBhvr>
                                    </p:anim>
                                    <p:anim from="(-#ppt_h/2)" to="(#ppt_y)" calcmode="lin" valueType="num">
                                      <p:cBhvr>
                                        <p:cTn id="43" dur="500" fill="hold">
                                          <p:stCondLst>
                                            <p:cond delay="0"/>
                                          </p:stCondLst>
                                        </p:cTn>
                                        <p:tgtEl>
                                          <p:spTgt spid="30755"/>
                                        </p:tgtEl>
                                        <p:attrNameLst>
                                          <p:attrName>ppt_y</p:attrName>
                                        </p:attrNameLst>
                                      </p:cBhvr>
                                    </p:anim>
                                    <p:animRot by="21600000">
                                      <p:cBhvr>
                                        <p:cTn id="44" dur="500" fill="hold">
                                          <p:stCondLst>
                                            <p:cond delay="0"/>
                                          </p:stCondLst>
                                        </p:cTn>
                                        <p:tgtEl>
                                          <p:spTgt spid="307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P spid="30738" grpId="0" autoUpdateAnimBg="0"/>
      <p:bldP spid="3075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47"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31748"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4.1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31749" name="Freeform 5"/>
          <p:cNvSpPr/>
          <p:nvPr/>
        </p:nvSpPr>
        <p:spPr bwMode="auto">
          <a:xfrm>
            <a:off x="3479800" y="1716088"/>
            <a:ext cx="2571750" cy="4121150"/>
          </a:xfrm>
          <a:custGeom>
            <a:avLst/>
            <a:gdLst>
              <a:gd name="T0" fmla="*/ 83425021 w 3148"/>
              <a:gd name="T1" fmla="*/ 0 h 5005"/>
              <a:gd name="T2" fmla="*/ 2017559116 w 3148"/>
              <a:gd name="T3" fmla="*/ 0 h 5005"/>
              <a:gd name="T4" fmla="*/ 2100984137 w 3148"/>
              <a:gd name="T5" fmla="*/ 84749947 h 5005"/>
              <a:gd name="T6" fmla="*/ 2100984137 w 3148"/>
              <a:gd name="T7" fmla="*/ 2147483646 h 5005"/>
              <a:gd name="T8" fmla="*/ 2017559116 w 3148"/>
              <a:gd name="T9" fmla="*/ 2147483646 h 5005"/>
              <a:gd name="T10" fmla="*/ 83425021 w 3148"/>
              <a:gd name="T11" fmla="*/ 2147483646 h 5005"/>
              <a:gd name="T12" fmla="*/ 0 w 3148"/>
              <a:gd name="T13" fmla="*/ 2147483646 h 5005"/>
              <a:gd name="T14" fmla="*/ 0 w 3148"/>
              <a:gd name="T15" fmla="*/ 84749947 h 5005"/>
              <a:gd name="T16" fmla="*/ 83425021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B7D72E"/>
          </a:solidFill>
          <a:ln w="10" cap="flat" cmpd="sng">
            <a:solidFill>
              <a:srgbClr val="939598"/>
            </a:solidFill>
            <a:round/>
          </a:ln>
        </p:spPr>
        <p:txBody>
          <a:bodyPr/>
          <a:lstStyle/>
          <a:p>
            <a:endParaRPr lang="zh-CN" altLang="en-US"/>
          </a:p>
        </p:txBody>
      </p:sp>
      <p:sp>
        <p:nvSpPr>
          <p:cNvPr id="31750" name="Freeform 6"/>
          <p:cNvSpPr/>
          <p:nvPr/>
        </p:nvSpPr>
        <p:spPr bwMode="auto">
          <a:xfrm>
            <a:off x="633413" y="1716088"/>
            <a:ext cx="2573337" cy="4121150"/>
          </a:xfrm>
          <a:custGeom>
            <a:avLst/>
            <a:gdLst>
              <a:gd name="T0" fmla="*/ 83475326 w 3149"/>
              <a:gd name="T1" fmla="*/ 0 h 5005"/>
              <a:gd name="T2" fmla="*/ 2019434587 w 3149"/>
              <a:gd name="T3" fmla="*/ 0 h 5005"/>
              <a:gd name="T4" fmla="*/ 2102909913 w 3149"/>
              <a:gd name="T5" fmla="*/ 84749947 h 5005"/>
              <a:gd name="T6" fmla="*/ 2102909913 w 3149"/>
              <a:gd name="T7" fmla="*/ 2147483646 h 5005"/>
              <a:gd name="T8" fmla="*/ 2019434587 w 3149"/>
              <a:gd name="T9" fmla="*/ 2147483646 h 5005"/>
              <a:gd name="T10" fmla="*/ 83475326 w 3149"/>
              <a:gd name="T11" fmla="*/ 2147483646 h 5005"/>
              <a:gd name="T12" fmla="*/ 0 w 3149"/>
              <a:gd name="T13" fmla="*/ 2147483646 h 5005"/>
              <a:gd name="T14" fmla="*/ 0 w 3149"/>
              <a:gd name="T15" fmla="*/ 84749947 h 5005"/>
              <a:gd name="T16" fmla="*/ 83475326 w 3149"/>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chemeClr val="bg1"/>
          </a:solidFill>
          <a:ln w="10" cap="flat" cmpd="sng">
            <a:solidFill>
              <a:srgbClr val="C9C9C9"/>
            </a:solidFill>
            <a:round/>
          </a:ln>
        </p:spPr>
        <p:txBody>
          <a:bodyPr/>
          <a:lstStyle/>
          <a:p>
            <a:endParaRPr lang="zh-CN" altLang="en-US"/>
          </a:p>
        </p:txBody>
      </p:sp>
      <p:sp>
        <p:nvSpPr>
          <p:cNvPr id="31751" name="Freeform 7"/>
          <p:cNvSpPr/>
          <p:nvPr/>
        </p:nvSpPr>
        <p:spPr bwMode="auto">
          <a:xfrm>
            <a:off x="9170988" y="1716088"/>
            <a:ext cx="2571750" cy="4121150"/>
          </a:xfrm>
          <a:custGeom>
            <a:avLst/>
            <a:gdLst>
              <a:gd name="T0" fmla="*/ 83425021 w 3148"/>
              <a:gd name="T1" fmla="*/ 0 h 5005"/>
              <a:gd name="T2" fmla="*/ 2017559116 w 3148"/>
              <a:gd name="T3" fmla="*/ 0 h 5005"/>
              <a:gd name="T4" fmla="*/ 2100984137 w 3148"/>
              <a:gd name="T5" fmla="*/ 84749947 h 5005"/>
              <a:gd name="T6" fmla="*/ 2100984137 w 3148"/>
              <a:gd name="T7" fmla="*/ 2147483646 h 5005"/>
              <a:gd name="T8" fmla="*/ 2017559116 w 3148"/>
              <a:gd name="T9" fmla="*/ 2147483646 h 5005"/>
              <a:gd name="T10" fmla="*/ 83425021 w 3148"/>
              <a:gd name="T11" fmla="*/ 2147483646 h 5005"/>
              <a:gd name="T12" fmla="*/ 0 w 3148"/>
              <a:gd name="T13" fmla="*/ 2147483646 h 5005"/>
              <a:gd name="T14" fmla="*/ 0 w 3148"/>
              <a:gd name="T15" fmla="*/ 84749947 h 5005"/>
              <a:gd name="T16" fmla="*/ 83425021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bg2"/>
          </a:solidFill>
          <a:ln w="10" cap="flat" cmpd="sng">
            <a:solidFill>
              <a:srgbClr val="939598"/>
            </a:solidFill>
            <a:round/>
          </a:ln>
        </p:spPr>
        <p:txBody>
          <a:bodyPr/>
          <a:lstStyle/>
          <a:p>
            <a:endParaRPr lang="zh-CN" altLang="en-US"/>
          </a:p>
        </p:txBody>
      </p:sp>
      <p:sp>
        <p:nvSpPr>
          <p:cNvPr id="31752" name="Freeform 8"/>
          <p:cNvSpPr/>
          <p:nvPr/>
        </p:nvSpPr>
        <p:spPr bwMode="auto">
          <a:xfrm>
            <a:off x="6326188" y="1716088"/>
            <a:ext cx="2570162" cy="4121150"/>
          </a:xfrm>
          <a:custGeom>
            <a:avLst/>
            <a:gdLst>
              <a:gd name="T0" fmla="*/ 83322072 w 3148"/>
              <a:gd name="T1" fmla="*/ 0 h 5005"/>
              <a:gd name="T2" fmla="*/ 2015068241 w 3148"/>
              <a:gd name="T3" fmla="*/ 0 h 5005"/>
              <a:gd name="T4" fmla="*/ 2098390313 w 3148"/>
              <a:gd name="T5" fmla="*/ 84749947 h 5005"/>
              <a:gd name="T6" fmla="*/ 2098390313 w 3148"/>
              <a:gd name="T7" fmla="*/ 2147483646 h 5005"/>
              <a:gd name="T8" fmla="*/ 2015068241 w 3148"/>
              <a:gd name="T9" fmla="*/ 2147483646 h 5005"/>
              <a:gd name="T10" fmla="*/ 83322072 w 3148"/>
              <a:gd name="T11" fmla="*/ 2147483646 h 5005"/>
              <a:gd name="T12" fmla="*/ 0 w 3148"/>
              <a:gd name="T13" fmla="*/ 2147483646 h 5005"/>
              <a:gd name="T14" fmla="*/ 0 w 3148"/>
              <a:gd name="T15" fmla="*/ 84749947 h 5005"/>
              <a:gd name="T16" fmla="*/ 83322072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tx2"/>
          </a:solidFill>
          <a:ln w="10" cap="flat" cmpd="sng">
            <a:solidFill>
              <a:srgbClr val="939598"/>
            </a:solidFill>
            <a:round/>
          </a:ln>
        </p:spPr>
        <p:txBody>
          <a:bodyPr/>
          <a:lstStyle/>
          <a:p>
            <a:endParaRPr lang="zh-CN" altLang="en-US"/>
          </a:p>
        </p:txBody>
      </p:sp>
      <p:grpSp>
        <p:nvGrpSpPr>
          <p:cNvPr id="31753" name="组合 8"/>
          <p:cNvGrpSpPr/>
          <p:nvPr/>
        </p:nvGrpSpPr>
        <p:grpSpPr bwMode="auto">
          <a:xfrm>
            <a:off x="3041650" y="3325813"/>
            <a:ext cx="631825" cy="638175"/>
            <a:chOff x="0" y="0"/>
            <a:chExt cx="631825" cy="636588"/>
          </a:xfrm>
        </p:grpSpPr>
        <p:sp>
          <p:nvSpPr>
            <p:cNvPr id="2" name="Oval 9"/>
            <p:cNvSpPr>
              <a:spLocks noChangeArrowheads="1"/>
            </p:cNvSpPr>
            <p:nvPr/>
          </p:nvSpPr>
          <p:spPr bwMode="auto">
            <a:xfrm>
              <a:off x="0" y="0"/>
              <a:ext cx="631825" cy="63658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1779" name="Freeform 10"/>
            <p:cNvSpPr/>
            <p:nvPr/>
          </p:nvSpPr>
          <p:spPr bwMode="auto">
            <a:xfrm>
              <a:off x="336550" y="142875"/>
              <a:ext cx="206375" cy="342900"/>
            </a:xfrm>
            <a:custGeom>
              <a:avLst/>
              <a:gdLst>
                <a:gd name="T0" fmla="*/ 144866242 w 252"/>
                <a:gd name="T1" fmla="*/ 169582918 h 418"/>
                <a:gd name="T2" fmla="*/ 91212017 w 252"/>
                <a:gd name="T3" fmla="*/ 216017156 h 418"/>
                <a:gd name="T4" fmla="*/ 38899231 w 252"/>
                <a:gd name="T5" fmla="*/ 261104404 h 418"/>
                <a:gd name="T6" fmla="*/ 0 w 252"/>
                <a:gd name="T7" fmla="*/ 235532104 h 418"/>
                <a:gd name="T8" fmla="*/ 22802800 w 252"/>
                <a:gd name="T9" fmla="*/ 216017156 h 418"/>
                <a:gd name="T10" fmla="*/ 77127743 w 252"/>
                <a:gd name="T11" fmla="*/ 169582918 h 418"/>
                <a:gd name="T12" fmla="*/ 75115586 w 252"/>
                <a:gd name="T13" fmla="*/ 103634552 h 418"/>
                <a:gd name="T14" fmla="*/ 22802800 w 252"/>
                <a:gd name="T15" fmla="*/ 59219158 h 418"/>
                <a:gd name="T16" fmla="*/ 0 w 252"/>
                <a:gd name="T17" fmla="*/ 39030716 h 418"/>
                <a:gd name="T18" fmla="*/ 36887074 w 252"/>
                <a:gd name="T19" fmla="*/ 12785740 h 418"/>
                <a:gd name="T20" fmla="*/ 91212017 w 252"/>
                <a:gd name="T21" fmla="*/ 59219158 h 418"/>
                <a:gd name="T22" fmla="*/ 142854085 w 252"/>
                <a:gd name="T23" fmla="*/ 103634552 h 418"/>
                <a:gd name="T24" fmla="*/ 144866242 w 252"/>
                <a:gd name="T25" fmla="*/ 169582918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80" name="Freeform 11"/>
            <p:cNvSpPr/>
            <p:nvPr/>
          </p:nvSpPr>
          <p:spPr bwMode="auto">
            <a:xfrm>
              <a:off x="141287" y="142875"/>
              <a:ext cx="206375" cy="342900"/>
            </a:xfrm>
            <a:custGeom>
              <a:avLst/>
              <a:gdLst>
                <a:gd name="T0" fmla="*/ 145536960 w 252"/>
                <a:gd name="T1" fmla="*/ 169582918 h 418"/>
                <a:gd name="T2" fmla="*/ 91212017 w 252"/>
                <a:gd name="T3" fmla="*/ 216017156 h 418"/>
                <a:gd name="T4" fmla="*/ 39569949 w 252"/>
                <a:gd name="T5" fmla="*/ 261104404 h 418"/>
                <a:gd name="T6" fmla="*/ 0 w 252"/>
                <a:gd name="T7" fmla="*/ 235532104 h 418"/>
                <a:gd name="T8" fmla="*/ 23473518 w 252"/>
                <a:gd name="T9" fmla="*/ 216017156 h 418"/>
                <a:gd name="T10" fmla="*/ 77127743 w 252"/>
                <a:gd name="T11" fmla="*/ 169582918 h 418"/>
                <a:gd name="T12" fmla="*/ 75115586 w 252"/>
                <a:gd name="T13" fmla="*/ 103634552 h 418"/>
                <a:gd name="T14" fmla="*/ 23473518 w 252"/>
                <a:gd name="T15" fmla="*/ 59219158 h 418"/>
                <a:gd name="T16" fmla="*/ 0 w 252"/>
                <a:gd name="T17" fmla="*/ 39030716 h 418"/>
                <a:gd name="T18" fmla="*/ 37557793 w 252"/>
                <a:gd name="T19" fmla="*/ 12785740 h 418"/>
                <a:gd name="T20" fmla="*/ 91212017 w 252"/>
                <a:gd name="T21" fmla="*/ 59219158 h 418"/>
                <a:gd name="T22" fmla="*/ 143524804 w 252"/>
                <a:gd name="T23" fmla="*/ 103634552 h 418"/>
                <a:gd name="T24" fmla="*/ 145536960 w 252"/>
                <a:gd name="T25" fmla="*/ 169582918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1757" name="组合 12"/>
          <p:cNvGrpSpPr/>
          <p:nvPr/>
        </p:nvGrpSpPr>
        <p:grpSpPr bwMode="auto">
          <a:xfrm>
            <a:off x="5867400" y="3325813"/>
            <a:ext cx="633413" cy="638175"/>
            <a:chOff x="0" y="0"/>
            <a:chExt cx="633413" cy="636588"/>
          </a:xfrm>
        </p:grpSpPr>
        <p:sp>
          <p:nvSpPr>
            <p:cNvPr id="3" name="Oval 12"/>
            <p:cNvSpPr>
              <a:spLocks noChangeArrowheads="1"/>
            </p:cNvSpPr>
            <p:nvPr/>
          </p:nvSpPr>
          <p:spPr bwMode="auto">
            <a:xfrm>
              <a:off x="0" y="0"/>
              <a:ext cx="633413" cy="63658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1776" name="Freeform 13"/>
            <p:cNvSpPr/>
            <p:nvPr/>
          </p:nvSpPr>
          <p:spPr bwMode="auto">
            <a:xfrm>
              <a:off x="338138" y="142875"/>
              <a:ext cx="206375" cy="342900"/>
            </a:xfrm>
            <a:custGeom>
              <a:avLst/>
              <a:gdLst>
                <a:gd name="T0" fmla="*/ 145536960 w 252"/>
                <a:gd name="T1" fmla="*/ 169582918 h 418"/>
                <a:gd name="T2" fmla="*/ 91212017 w 252"/>
                <a:gd name="T3" fmla="*/ 216017156 h 418"/>
                <a:gd name="T4" fmla="*/ 39569949 w 252"/>
                <a:gd name="T5" fmla="*/ 261104404 h 418"/>
                <a:gd name="T6" fmla="*/ 0 w 252"/>
                <a:gd name="T7" fmla="*/ 235532104 h 418"/>
                <a:gd name="T8" fmla="*/ 23473518 w 252"/>
                <a:gd name="T9" fmla="*/ 216017156 h 418"/>
                <a:gd name="T10" fmla="*/ 77127743 w 252"/>
                <a:gd name="T11" fmla="*/ 169582918 h 418"/>
                <a:gd name="T12" fmla="*/ 75115586 w 252"/>
                <a:gd name="T13" fmla="*/ 103634552 h 418"/>
                <a:gd name="T14" fmla="*/ 23473518 w 252"/>
                <a:gd name="T15" fmla="*/ 59219158 h 418"/>
                <a:gd name="T16" fmla="*/ 0 w 252"/>
                <a:gd name="T17" fmla="*/ 39030716 h 418"/>
                <a:gd name="T18" fmla="*/ 37557793 w 252"/>
                <a:gd name="T19" fmla="*/ 12785740 h 418"/>
                <a:gd name="T20" fmla="*/ 91212017 w 252"/>
                <a:gd name="T21" fmla="*/ 59219158 h 418"/>
                <a:gd name="T22" fmla="*/ 143524804 w 252"/>
                <a:gd name="T23" fmla="*/ 103634552 h 418"/>
                <a:gd name="T24" fmla="*/ 145536960 w 252"/>
                <a:gd name="T25" fmla="*/ 169582918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77" name="Freeform 14"/>
            <p:cNvSpPr/>
            <p:nvPr/>
          </p:nvSpPr>
          <p:spPr bwMode="auto">
            <a:xfrm>
              <a:off x="142875" y="142875"/>
              <a:ext cx="206375" cy="342900"/>
            </a:xfrm>
            <a:custGeom>
              <a:avLst/>
              <a:gdLst>
                <a:gd name="T0" fmla="*/ 145536960 w 252"/>
                <a:gd name="T1" fmla="*/ 169582918 h 418"/>
                <a:gd name="T2" fmla="*/ 91212017 w 252"/>
                <a:gd name="T3" fmla="*/ 216017156 h 418"/>
                <a:gd name="T4" fmla="*/ 39569949 w 252"/>
                <a:gd name="T5" fmla="*/ 261104404 h 418"/>
                <a:gd name="T6" fmla="*/ 670719 w 252"/>
                <a:gd name="T7" fmla="*/ 235532104 h 418"/>
                <a:gd name="T8" fmla="*/ 23473518 w 252"/>
                <a:gd name="T9" fmla="*/ 216017156 h 418"/>
                <a:gd name="T10" fmla="*/ 77127743 w 252"/>
                <a:gd name="T11" fmla="*/ 169582918 h 418"/>
                <a:gd name="T12" fmla="*/ 75115586 w 252"/>
                <a:gd name="T13" fmla="*/ 103634552 h 418"/>
                <a:gd name="T14" fmla="*/ 23473518 w 252"/>
                <a:gd name="T15" fmla="*/ 59219158 h 418"/>
                <a:gd name="T16" fmla="*/ 0 w 252"/>
                <a:gd name="T17" fmla="*/ 39030716 h 418"/>
                <a:gd name="T18" fmla="*/ 37557793 w 252"/>
                <a:gd name="T19" fmla="*/ 12785740 h 418"/>
                <a:gd name="T20" fmla="*/ 91212017 w 252"/>
                <a:gd name="T21" fmla="*/ 59219158 h 418"/>
                <a:gd name="T22" fmla="*/ 143524804 w 252"/>
                <a:gd name="T23" fmla="*/ 103634552 h 418"/>
                <a:gd name="T24" fmla="*/ 145536960 w 252"/>
                <a:gd name="T25" fmla="*/ 169582918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1761" name="组合 16"/>
          <p:cNvGrpSpPr/>
          <p:nvPr/>
        </p:nvGrpSpPr>
        <p:grpSpPr bwMode="auto">
          <a:xfrm>
            <a:off x="8728075" y="3325813"/>
            <a:ext cx="633413" cy="638175"/>
            <a:chOff x="0" y="0"/>
            <a:chExt cx="633413" cy="636588"/>
          </a:xfrm>
        </p:grpSpPr>
        <p:sp>
          <p:nvSpPr>
            <p:cNvPr id="4" name="Oval 15"/>
            <p:cNvSpPr>
              <a:spLocks noChangeArrowheads="1"/>
            </p:cNvSpPr>
            <p:nvPr/>
          </p:nvSpPr>
          <p:spPr bwMode="auto">
            <a:xfrm>
              <a:off x="0" y="0"/>
              <a:ext cx="633413" cy="63658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1773" name="Freeform 16"/>
            <p:cNvSpPr/>
            <p:nvPr/>
          </p:nvSpPr>
          <p:spPr bwMode="auto">
            <a:xfrm>
              <a:off x="338138" y="142875"/>
              <a:ext cx="206375" cy="342900"/>
            </a:xfrm>
            <a:custGeom>
              <a:avLst/>
              <a:gdLst>
                <a:gd name="T0" fmla="*/ 145536960 w 252"/>
                <a:gd name="T1" fmla="*/ 169582918 h 418"/>
                <a:gd name="T2" fmla="*/ 91212017 w 252"/>
                <a:gd name="T3" fmla="*/ 216017156 h 418"/>
                <a:gd name="T4" fmla="*/ 39569949 w 252"/>
                <a:gd name="T5" fmla="*/ 261104404 h 418"/>
                <a:gd name="T6" fmla="*/ 0 w 252"/>
                <a:gd name="T7" fmla="*/ 235532104 h 418"/>
                <a:gd name="T8" fmla="*/ 22802800 w 252"/>
                <a:gd name="T9" fmla="*/ 216017156 h 418"/>
                <a:gd name="T10" fmla="*/ 77127743 w 252"/>
                <a:gd name="T11" fmla="*/ 169582918 h 418"/>
                <a:gd name="T12" fmla="*/ 75115586 w 252"/>
                <a:gd name="T13" fmla="*/ 103634552 h 418"/>
                <a:gd name="T14" fmla="*/ 22802800 w 252"/>
                <a:gd name="T15" fmla="*/ 59219158 h 418"/>
                <a:gd name="T16" fmla="*/ 0 w 252"/>
                <a:gd name="T17" fmla="*/ 39030716 h 418"/>
                <a:gd name="T18" fmla="*/ 37557793 w 252"/>
                <a:gd name="T19" fmla="*/ 12785740 h 418"/>
                <a:gd name="T20" fmla="*/ 91212017 w 252"/>
                <a:gd name="T21" fmla="*/ 59219158 h 418"/>
                <a:gd name="T22" fmla="*/ 142854085 w 252"/>
                <a:gd name="T23" fmla="*/ 103634552 h 418"/>
                <a:gd name="T24" fmla="*/ 145536960 w 252"/>
                <a:gd name="T25" fmla="*/ 169582918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74" name="Freeform 17"/>
            <p:cNvSpPr/>
            <p:nvPr/>
          </p:nvSpPr>
          <p:spPr bwMode="auto">
            <a:xfrm>
              <a:off x="142875" y="142875"/>
              <a:ext cx="206375" cy="342900"/>
            </a:xfrm>
            <a:custGeom>
              <a:avLst/>
              <a:gdLst>
                <a:gd name="T0" fmla="*/ 145536960 w 252"/>
                <a:gd name="T1" fmla="*/ 169582918 h 418"/>
                <a:gd name="T2" fmla="*/ 91212017 w 252"/>
                <a:gd name="T3" fmla="*/ 216017156 h 418"/>
                <a:gd name="T4" fmla="*/ 39569949 w 252"/>
                <a:gd name="T5" fmla="*/ 261104404 h 418"/>
                <a:gd name="T6" fmla="*/ 670719 w 252"/>
                <a:gd name="T7" fmla="*/ 235532104 h 418"/>
                <a:gd name="T8" fmla="*/ 23473518 w 252"/>
                <a:gd name="T9" fmla="*/ 216017156 h 418"/>
                <a:gd name="T10" fmla="*/ 77127743 w 252"/>
                <a:gd name="T11" fmla="*/ 169582918 h 418"/>
                <a:gd name="T12" fmla="*/ 75115586 w 252"/>
                <a:gd name="T13" fmla="*/ 103634552 h 418"/>
                <a:gd name="T14" fmla="*/ 23473518 w 252"/>
                <a:gd name="T15" fmla="*/ 59219158 h 418"/>
                <a:gd name="T16" fmla="*/ 0 w 252"/>
                <a:gd name="T17" fmla="*/ 39030716 h 418"/>
                <a:gd name="T18" fmla="*/ 37557793 w 252"/>
                <a:gd name="T19" fmla="*/ 12785740 h 418"/>
                <a:gd name="T20" fmla="*/ 91212017 w 252"/>
                <a:gd name="T21" fmla="*/ 59219158 h 418"/>
                <a:gd name="T22" fmla="*/ 143524804 w 252"/>
                <a:gd name="T23" fmla="*/ 103634552 h 418"/>
                <a:gd name="T24" fmla="*/ 145536960 w 252"/>
                <a:gd name="T25" fmla="*/ 169582918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1765" name="组合 20"/>
          <p:cNvGrpSpPr/>
          <p:nvPr/>
        </p:nvGrpSpPr>
        <p:grpSpPr bwMode="auto">
          <a:xfrm>
            <a:off x="1454150" y="1938338"/>
            <a:ext cx="930275" cy="939800"/>
            <a:chOff x="0" y="0"/>
            <a:chExt cx="930275" cy="938213"/>
          </a:xfrm>
        </p:grpSpPr>
        <p:sp>
          <p:nvSpPr>
            <p:cNvPr id="5" name="Oval 18"/>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 name="TextBox 22"/>
            <p:cNvSpPr txBox="1">
              <a:spLocks noChangeArrowheads="1"/>
            </p:cNvSpPr>
            <p:nvPr/>
          </p:nvSpPr>
          <p:spPr bwMode="auto">
            <a:xfrm>
              <a:off x="132353"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chemeClr val="tx1"/>
                  </a:solidFill>
                  <a:latin typeface="微软雅黑" panose="020B0503020204020204" pitchFamily="34" charset="-122"/>
                </a:rPr>
                <a:t>01</a:t>
              </a:r>
              <a:endParaRPr lang="zh-CN" altLang="en-US" sz="3200" b="1">
                <a:solidFill>
                  <a:schemeClr val="tx1"/>
                </a:solidFill>
                <a:latin typeface="微软雅黑" panose="020B0503020204020204" pitchFamily="34" charset="-122"/>
              </a:endParaRPr>
            </a:p>
          </p:txBody>
        </p:sp>
      </p:grpSp>
      <p:sp>
        <p:nvSpPr>
          <p:cNvPr id="31768" name="矩形 23"/>
          <p:cNvSpPr>
            <a:spLocks noChangeArrowheads="1"/>
          </p:cNvSpPr>
          <p:nvPr/>
        </p:nvSpPr>
        <p:spPr bwMode="auto">
          <a:xfrm>
            <a:off x="862013" y="2919413"/>
            <a:ext cx="20907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rgbClr val="FFFFFF"/>
                </a:solidFill>
                <a:latin typeface="微软雅黑" panose="020B0503020204020204" pitchFamily="34" charset="-122"/>
              </a:rPr>
              <a:t>了解用户的基本情况和需求（包括经营范围、管理模式、营业需求等），提供针对性的信息化解决方案。</a:t>
            </a:r>
            <a:endParaRPr lang="zh-CN" altLang="en-US" sz="1800">
              <a:solidFill>
                <a:srgbClr val="FFFFFF"/>
              </a:solidFill>
              <a:latin typeface="微软雅黑" panose="020B0503020204020204" pitchFamily="34" charset="-122"/>
            </a:endParaRPr>
          </a:p>
        </p:txBody>
      </p:sp>
      <p:sp>
        <p:nvSpPr>
          <p:cNvPr id="31769" name="矩形 24"/>
          <p:cNvSpPr>
            <a:spLocks noChangeArrowheads="1"/>
          </p:cNvSpPr>
          <p:nvPr/>
        </p:nvSpPr>
        <p:spPr bwMode="auto">
          <a:xfrm>
            <a:off x="3702050" y="2919413"/>
            <a:ext cx="20891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rgbClr val="FFFFFF"/>
                </a:solidFill>
                <a:latin typeface="微软雅黑" panose="020B0503020204020204" pitchFamily="34" charset="-122"/>
              </a:rPr>
              <a:t>协助客户了解某系统软件产品及服务情况（包括参观公司、典型用户、产品演示等）</a:t>
            </a:r>
            <a:endParaRPr lang="zh-CN" altLang="en-US" sz="1800">
              <a:solidFill>
                <a:srgbClr val="FFFFFF"/>
              </a:solidFill>
              <a:latin typeface="微软雅黑" panose="020B0503020204020204" pitchFamily="34" charset="-122"/>
            </a:endParaRPr>
          </a:p>
        </p:txBody>
      </p:sp>
      <p:sp>
        <p:nvSpPr>
          <p:cNvPr id="31770" name="矩形 25"/>
          <p:cNvSpPr>
            <a:spLocks noChangeArrowheads="1"/>
          </p:cNvSpPr>
          <p:nvPr/>
        </p:nvSpPr>
        <p:spPr bwMode="auto">
          <a:xfrm>
            <a:off x="6580188" y="2919413"/>
            <a:ext cx="21177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rgbClr val="FFFFFF"/>
                </a:solidFill>
                <a:latin typeface="微软雅黑" panose="020B0503020204020204" pitchFamily="34" charset="-122"/>
              </a:rPr>
              <a:t>向客户提供专业化的系统集成建议，如：信息点设置、网络设备类型、电子门锁品牌、智能房控相关子系统的选型和注意事项，使客户的硬件设备在软件平台上发挥最强的应有功效。</a:t>
            </a:r>
            <a:endParaRPr lang="zh-CN" altLang="en-US" sz="1800">
              <a:solidFill>
                <a:srgbClr val="FFFFFF"/>
              </a:solidFill>
              <a:latin typeface="微软雅黑" panose="020B0503020204020204" pitchFamily="34" charset="-122"/>
            </a:endParaRPr>
          </a:p>
        </p:txBody>
      </p:sp>
      <p:sp>
        <p:nvSpPr>
          <p:cNvPr id="31771" name="矩形 26"/>
          <p:cNvSpPr>
            <a:spLocks noChangeArrowheads="1"/>
          </p:cNvSpPr>
          <p:nvPr/>
        </p:nvSpPr>
        <p:spPr bwMode="auto">
          <a:xfrm>
            <a:off x="9488488" y="2919413"/>
            <a:ext cx="20891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rgbClr val="FFFFFF"/>
                </a:solidFill>
                <a:latin typeface="微软雅黑" panose="020B0503020204020204" pitchFamily="34" charset="-122"/>
              </a:rPr>
              <a:t>根据双方沟通的内容确定需要采购的软件模块和相应的预算方案、商务洽谈、签订合同。</a:t>
            </a:r>
            <a:endParaRPr lang="zh-CN" altLang="en-US" sz="1800">
              <a:solidFill>
                <a:srgbClr val="FFFFFF"/>
              </a:solidFill>
              <a:latin typeface="微软雅黑" panose="020B0503020204020204" pitchFamily="34" charset="-122"/>
            </a:endParaRPr>
          </a:p>
        </p:txBody>
      </p:sp>
      <p:grpSp>
        <p:nvGrpSpPr>
          <p:cNvPr id="31772" name="组合 27"/>
          <p:cNvGrpSpPr/>
          <p:nvPr/>
        </p:nvGrpSpPr>
        <p:grpSpPr bwMode="auto">
          <a:xfrm>
            <a:off x="4300538" y="1938338"/>
            <a:ext cx="930275" cy="939800"/>
            <a:chOff x="0" y="0"/>
            <a:chExt cx="930275" cy="938213"/>
          </a:xfrm>
        </p:grpSpPr>
        <p:sp>
          <p:nvSpPr>
            <p:cNvPr id="7" name="Oval 19"/>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 name="TextBox 29"/>
            <p:cNvSpPr txBox="1">
              <a:spLocks noChangeArrowheads="1"/>
            </p:cNvSpPr>
            <p:nvPr/>
          </p:nvSpPr>
          <p:spPr bwMode="auto">
            <a:xfrm>
              <a:off x="124700"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chemeClr val="tx1"/>
                  </a:solidFill>
                  <a:latin typeface="微软雅黑" panose="020B0503020204020204" pitchFamily="34" charset="-122"/>
                </a:rPr>
                <a:t>02</a:t>
              </a:r>
              <a:endParaRPr lang="zh-CN" altLang="en-US" sz="3200" b="1">
                <a:solidFill>
                  <a:schemeClr val="tx1"/>
                </a:solidFill>
                <a:latin typeface="微软雅黑" panose="020B0503020204020204" pitchFamily="34" charset="-122"/>
              </a:endParaRPr>
            </a:p>
          </p:txBody>
        </p:sp>
      </p:grpSp>
      <p:grpSp>
        <p:nvGrpSpPr>
          <p:cNvPr id="31775" name="组合 30"/>
          <p:cNvGrpSpPr/>
          <p:nvPr/>
        </p:nvGrpSpPr>
        <p:grpSpPr bwMode="auto">
          <a:xfrm>
            <a:off x="7145338" y="1938338"/>
            <a:ext cx="931862" cy="939800"/>
            <a:chOff x="0" y="0"/>
            <a:chExt cx="931863" cy="938213"/>
          </a:xfrm>
        </p:grpSpPr>
        <p:sp>
          <p:nvSpPr>
            <p:cNvPr id="31766" name="Oval 20"/>
            <p:cNvSpPr>
              <a:spLocks noChangeArrowheads="1"/>
            </p:cNvSpPr>
            <p:nvPr/>
          </p:nvSpPr>
          <p:spPr bwMode="auto">
            <a:xfrm>
              <a:off x="0" y="0"/>
              <a:ext cx="931863"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1767" name="TextBox 32"/>
            <p:cNvSpPr txBox="1">
              <a:spLocks noChangeArrowheads="1"/>
            </p:cNvSpPr>
            <p:nvPr/>
          </p:nvSpPr>
          <p:spPr bwMode="auto">
            <a:xfrm>
              <a:off x="118633"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chemeClr val="tx1"/>
                  </a:solidFill>
                  <a:latin typeface="微软雅黑" panose="020B0503020204020204" pitchFamily="34" charset="-122"/>
                </a:rPr>
                <a:t>03</a:t>
              </a:r>
              <a:endParaRPr lang="zh-CN" altLang="en-US" sz="3200" b="1">
                <a:solidFill>
                  <a:schemeClr val="tx1"/>
                </a:solidFill>
                <a:latin typeface="微软雅黑" panose="020B0503020204020204" pitchFamily="34" charset="-122"/>
              </a:endParaRPr>
            </a:p>
          </p:txBody>
        </p:sp>
      </p:grpSp>
      <p:grpSp>
        <p:nvGrpSpPr>
          <p:cNvPr id="31778" name="组合 33"/>
          <p:cNvGrpSpPr/>
          <p:nvPr/>
        </p:nvGrpSpPr>
        <p:grpSpPr bwMode="auto">
          <a:xfrm>
            <a:off x="9991725" y="1938338"/>
            <a:ext cx="931863" cy="939800"/>
            <a:chOff x="0" y="0"/>
            <a:chExt cx="931863" cy="938213"/>
          </a:xfrm>
        </p:grpSpPr>
        <p:sp>
          <p:nvSpPr>
            <p:cNvPr id="31764" name="Oval 21"/>
            <p:cNvSpPr>
              <a:spLocks noChangeArrowheads="1"/>
            </p:cNvSpPr>
            <p:nvPr/>
          </p:nvSpPr>
          <p:spPr bwMode="auto">
            <a:xfrm>
              <a:off x="0" y="0"/>
              <a:ext cx="931863"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9" name="TextBox 35"/>
            <p:cNvSpPr txBox="1">
              <a:spLocks noChangeArrowheads="1"/>
            </p:cNvSpPr>
            <p:nvPr/>
          </p:nvSpPr>
          <p:spPr bwMode="auto">
            <a:xfrm>
              <a:off x="138276"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200" b="1">
                  <a:solidFill>
                    <a:schemeClr val="tx1"/>
                  </a:solidFill>
                  <a:latin typeface="微软雅黑" panose="020B0503020204020204" pitchFamily="34" charset="-122"/>
                </a:rPr>
                <a:t>04</a:t>
              </a:r>
              <a:endParaRPr lang="zh-CN" altLang="en-US" sz="3200" b="1">
                <a:solidFill>
                  <a:schemeClr val="tx1"/>
                </a:solidFill>
                <a:latin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400" fill="hold"/>
                                        <p:tgtEl>
                                          <p:spTgt spid="31746"/>
                                        </p:tgtEl>
                                        <p:attrNameLst>
                                          <p:attrName>ppt_x</p:attrName>
                                        </p:attrNameLst>
                                      </p:cBhvr>
                                      <p:tavLst>
                                        <p:tav tm="0">
                                          <p:val>
                                            <p:strVal val="0-#ppt_w/2"/>
                                          </p:val>
                                        </p:tav>
                                        <p:tav tm="100000">
                                          <p:val>
                                            <p:strVal val="#ppt_x"/>
                                          </p:val>
                                        </p:tav>
                                      </p:tavLst>
                                    </p:anim>
                                    <p:anim calcmode="lin" valueType="num">
                                      <p:cBhvr additive="base">
                                        <p:cTn id="8" dur="400" fill="hold"/>
                                        <p:tgtEl>
                                          <p:spTgt spid="317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747"/>
                                        </p:tgtEl>
                                        <p:attrNameLst>
                                          <p:attrName>style.visibility</p:attrName>
                                        </p:attrNameLst>
                                      </p:cBhvr>
                                      <p:to>
                                        <p:strVal val="visible"/>
                                      </p:to>
                                    </p:set>
                                    <p:anim calcmode="lin" valueType="num">
                                      <p:cBhvr additive="base">
                                        <p:cTn id="11" dur="400" fill="hold"/>
                                        <p:tgtEl>
                                          <p:spTgt spid="31747"/>
                                        </p:tgtEl>
                                        <p:attrNameLst>
                                          <p:attrName>ppt_x</p:attrName>
                                        </p:attrNameLst>
                                      </p:cBhvr>
                                      <p:tavLst>
                                        <p:tav tm="0">
                                          <p:val>
                                            <p:strVal val="0-#ppt_w/2"/>
                                          </p:val>
                                        </p:tav>
                                        <p:tav tm="100000">
                                          <p:val>
                                            <p:strVal val="#ppt_x"/>
                                          </p:val>
                                        </p:tav>
                                      </p:tavLst>
                                    </p:anim>
                                    <p:anim calcmode="lin" valueType="num">
                                      <p:cBhvr additive="base">
                                        <p:cTn id="12" dur="400" fill="hold"/>
                                        <p:tgtEl>
                                          <p:spTgt spid="3174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1748"/>
                                        </p:tgtEl>
                                        <p:attrNameLst>
                                          <p:attrName>style.visibility</p:attrName>
                                        </p:attrNameLst>
                                      </p:cBhvr>
                                      <p:to>
                                        <p:strVal val="visible"/>
                                      </p:to>
                                    </p:set>
                                    <p:anim calcmode="lin" valueType="num">
                                      <p:cBhvr>
                                        <p:cTn id="16" dur="400" fill="hold"/>
                                        <p:tgtEl>
                                          <p:spTgt spid="31748"/>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1748"/>
                                        </p:tgtEl>
                                        <p:attrNameLst>
                                          <p:attrName>ppt_y</p:attrName>
                                        </p:attrNameLst>
                                      </p:cBhvr>
                                      <p:tavLst>
                                        <p:tav tm="0">
                                          <p:val>
                                            <p:strVal val="#ppt_y"/>
                                          </p:val>
                                        </p:tav>
                                        <p:tav tm="100000">
                                          <p:val>
                                            <p:strVal val="#ppt_y"/>
                                          </p:val>
                                        </p:tav>
                                      </p:tavLst>
                                    </p:anim>
                                    <p:anim calcmode="lin" valueType="num">
                                      <p:cBhvr>
                                        <p:cTn id="18" dur="400" fill="hold"/>
                                        <p:tgtEl>
                                          <p:spTgt spid="31748"/>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174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1748"/>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31750"/>
                                        </p:tgtEl>
                                        <p:attrNameLst>
                                          <p:attrName>style.visibility</p:attrName>
                                        </p:attrNameLst>
                                      </p:cBhvr>
                                      <p:to>
                                        <p:strVal val="visible"/>
                                      </p:to>
                                    </p:set>
                                    <p:animEffect transition="in" filter="fade">
                                      <p:cBhvr>
                                        <p:cTn id="23" dur="500"/>
                                        <p:tgtEl>
                                          <p:spTgt spid="31750"/>
                                        </p:tgtEl>
                                      </p:cBhvr>
                                    </p:animEffect>
                                    <p:anim calcmode="lin" valueType="num">
                                      <p:cBhvr>
                                        <p:cTn id="24" dur="500" fill="hold"/>
                                        <p:tgtEl>
                                          <p:spTgt spid="31750"/>
                                        </p:tgtEl>
                                        <p:attrNameLst>
                                          <p:attrName>ppt_x</p:attrName>
                                        </p:attrNameLst>
                                      </p:cBhvr>
                                      <p:tavLst>
                                        <p:tav tm="0">
                                          <p:val>
                                            <p:strVal val="#ppt_x"/>
                                          </p:val>
                                        </p:tav>
                                        <p:tav tm="100000">
                                          <p:val>
                                            <p:strVal val="#ppt_x"/>
                                          </p:val>
                                        </p:tav>
                                      </p:tavLst>
                                    </p:anim>
                                    <p:anim calcmode="lin" valueType="num">
                                      <p:cBhvr>
                                        <p:cTn id="25" dur="500" fill="hold"/>
                                        <p:tgtEl>
                                          <p:spTgt spid="31750"/>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200"/>
                                  </p:stCondLst>
                                  <p:childTnLst>
                                    <p:set>
                                      <p:cBhvr>
                                        <p:cTn id="27" dur="1" fill="hold">
                                          <p:stCondLst>
                                            <p:cond delay="0"/>
                                          </p:stCondLst>
                                        </p:cTn>
                                        <p:tgtEl>
                                          <p:spTgt spid="31749"/>
                                        </p:tgtEl>
                                        <p:attrNameLst>
                                          <p:attrName>style.visibility</p:attrName>
                                        </p:attrNameLst>
                                      </p:cBhvr>
                                      <p:to>
                                        <p:strVal val="visible"/>
                                      </p:to>
                                    </p:set>
                                    <p:animEffect transition="in" filter="fade">
                                      <p:cBhvr>
                                        <p:cTn id="28" dur="500"/>
                                        <p:tgtEl>
                                          <p:spTgt spid="31749"/>
                                        </p:tgtEl>
                                      </p:cBhvr>
                                    </p:animEffect>
                                    <p:anim calcmode="lin" valueType="num">
                                      <p:cBhvr>
                                        <p:cTn id="29" dur="500" fill="hold"/>
                                        <p:tgtEl>
                                          <p:spTgt spid="31749"/>
                                        </p:tgtEl>
                                        <p:attrNameLst>
                                          <p:attrName>ppt_x</p:attrName>
                                        </p:attrNameLst>
                                      </p:cBhvr>
                                      <p:tavLst>
                                        <p:tav tm="0">
                                          <p:val>
                                            <p:strVal val="#ppt_x"/>
                                          </p:val>
                                        </p:tav>
                                        <p:tav tm="100000">
                                          <p:val>
                                            <p:strVal val="#ppt_x"/>
                                          </p:val>
                                        </p:tav>
                                      </p:tavLst>
                                    </p:anim>
                                    <p:anim calcmode="lin" valueType="num">
                                      <p:cBhvr>
                                        <p:cTn id="30" dur="500" fill="hold"/>
                                        <p:tgtEl>
                                          <p:spTgt spid="31749"/>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400"/>
                                  </p:stCondLst>
                                  <p:childTnLst>
                                    <p:set>
                                      <p:cBhvr>
                                        <p:cTn id="32" dur="1" fill="hold">
                                          <p:stCondLst>
                                            <p:cond delay="0"/>
                                          </p:stCondLst>
                                        </p:cTn>
                                        <p:tgtEl>
                                          <p:spTgt spid="31752"/>
                                        </p:tgtEl>
                                        <p:attrNameLst>
                                          <p:attrName>style.visibility</p:attrName>
                                        </p:attrNameLst>
                                      </p:cBhvr>
                                      <p:to>
                                        <p:strVal val="visible"/>
                                      </p:to>
                                    </p:set>
                                    <p:animEffect transition="in" filter="fade">
                                      <p:cBhvr>
                                        <p:cTn id="33" dur="500"/>
                                        <p:tgtEl>
                                          <p:spTgt spid="31752"/>
                                        </p:tgtEl>
                                      </p:cBhvr>
                                    </p:animEffect>
                                    <p:anim calcmode="lin" valueType="num">
                                      <p:cBhvr>
                                        <p:cTn id="34" dur="500" fill="hold"/>
                                        <p:tgtEl>
                                          <p:spTgt spid="31752"/>
                                        </p:tgtEl>
                                        <p:attrNameLst>
                                          <p:attrName>ppt_x</p:attrName>
                                        </p:attrNameLst>
                                      </p:cBhvr>
                                      <p:tavLst>
                                        <p:tav tm="0">
                                          <p:val>
                                            <p:strVal val="#ppt_x"/>
                                          </p:val>
                                        </p:tav>
                                        <p:tav tm="100000">
                                          <p:val>
                                            <p:strVal val="#ppt_x"/>
                                          </p:val>
                                        </p:tav>
                                      </p:tavLst>
                                    </p:anim>
                                    <p:anim calcmode="lin" valueType="num">
                                      <p:cBhvr>
                                        <p:cTn id="35" dur="500" fill="hold"/>
                                        <p:tgtEl>
                                          <p:spTgt spid="3175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600"/>
                                  </p:stCondLst>
                                  <p:childTnLst>
                                    <p:set>
                                      <p:cBhvr>
                                        <p:cTn id="37" dur="1" fill="hold">
                                          <p:stCondLst>
                                            <p:cond delay="0"/>
                                          </p:stCondLst>
                                        </p:cTn>
                                        <p:tgtEl>
                                          <p:spTgt spid="31751"/>
                                        </p:tgtEl>
                                        <p:attrNameLst>
                                          <p:attrName>style.visibility</p:attrName>
                                        </p:attrNameLst>
                                      </p:cBhvr>
                                      <p:to>
                                        <p:strVal val="visible"/>
                                      </p:to>
                                    </p:set>
                                    <p:animEffect transition="in" filter="fade">
                                      <p:cBhvr>
                                        <p:cTn id="38" dur="500"/>
                                        <p:tgtEl>
                                          <p:spTgt spid="31751"/>
                                        </p:tgtEl>
                                      </p:cBhvr>
                                    </p:animEffect>
                                    <p:anim calcmode="lin" valueType="num">
                                      <p:cBhvr>
                                        <p:cTn id="39" dur="500" fill="hold"/>
                                        <p:tgtEl>
                                          <p:spTgt spid="31751"/>
                                        </p:tgtEl>
                                        <p:attrNameLst>
                                          <p:attrName>ppt_x</p:attrName>
                                        </p:attrNameLst>
                                      </p:cBhvr>
                                      <p:tavLst>
                                        <p:tav tm="0">
                                          <p:val>
                                            <p:strVal val="#ppt_x"/>
                                          </p:val>
                                        </p:tav>
                                        <p:tav tm="100000">
                                          <p:val>
                                            <p:strVal val="#ppt_x"/>
                                          </p:val>
                                        </p:tav>
                                      </p:tavLst>
                                    </p:anim>
                                    <p:anim calcmode="lin" valueType="num">
                                      <p:cBhvr>
                                        <p:cTn id="40" dur="500" fill="hold"/>
                                        <p:tgtEl>
                                          <p:spTgt spid="31751"/>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31765"/>
                                        </p:tgtEl>
                                        <p:attrNameLst>
                                          <p:attrName>style.visibility</p:attrName>
                                        </p:attrNameLst>
                                      </p:cBhvr>
                                      <p:to>
                                        <p:strVal val="visible"/>
                                      </p:to>
                                    </p:set>
                                    <p:anim calcmode="lin" valueType="num">
                                      <p:cBhvr>
                                        <p:cTn id="44" dur="300" fill="hold"/>
                                        <p:tgtEl>
                                          <p:spTgt spid="31765"/>
                                        </p:tgtEl>
                                        <p:attrNameLst>
                                          <p:attrName>ppt_w</p:attrName>
                                        </p:attrNameLst>
                                      </p:cBhvr>
                                      <p:tavLst>
                                        <p:tav tm="0">
                                          <p:val>
                                            <p:fltVal val="0"/>
                                          </p:val>
                                        </p:tav>
                                        <p:tav tm="100000">
                                          <p:val>
                                            <p:strVal val="#ppt_w"/>
                                          </p:val>
                                        </p:tav>
                                      </p:tavLst>
                                    </p:anim>
                                    <p:anim calcmode="lin" valueType="num">
                                      <p:cBhvr>
                                        <p:cTn id="45" dur="300" fill="hold"/>
                                        <p:tgtEl>
                                          <p:spTgt spid="31765"/>
                                        </p:tgtEl>
                                        <p:attrNameLst>
                                          <p:attrName>ppt_h</p:attrName>
                                        </p:attrNameLst>
                                      </p:cBhvr>
                                      <p:tavLst>
                                        <p:tav tm="0">
                                          <p:val>
                                            <p:fltVal val="0"/>
                                          </p:val>
                                        </p:tav>
                                        <p:tav tm="100000">
                                          <p:val>
                                            <p:strVal val="#ppt_h"/>
                                          </p:val>
                                        </p:tav>
                                      </p:tavLst>
                                    </p:anim>
                                    <p:animEffect transition="in" filter="fade">
                                      <p:cBhvr>
                                        <p:cTn id="46" dur="300"/>
                                        <p:tgtEl>
                                          <p:spTgt spid="31765"/>
                                        </p:tgtEl>
                                      </p:cBhvr>
                                    </p:animEffect>
                                  </p:childTnLst>
                                </p:cTn>
                              </p:par>
                            </p:childTnLst>
                          </p:cTn>
                        </p:par>
                        <p:par>
                          <p:cTn id="47" fill="hold">
                            <p:stCondLst>
                              <p:cond delay="2000"/>
                            </p:stCondLst>
                            <p:childTnLst>
                              <p:par>
                                <p:cTn id="48" presetID="22" presetClass="entr" presetSubtype="1" fill="hold" grpId="0" nodeType="afterEffect">
                                  <p:stCondLst>
                                    <p:cond delay="0"/>
                                  </p:stCondLst>
                                  <p:childTnLst>
                                    <p:set>
                                      <p:cBhvr>
                                        <p:cTn id="49" dur="1" fill="hold">
                                          <p:stCondLst>
                                            <p:cond delay="0"/>
                                          </p:stCondLst>
                                        </p:cTn>
                                        <p:tgtEl>
                                          <p:spTgt spid="31768"/>
                                        </p:tgtEl>
                                        <p:attrNameLst>
                                          <p:attrName>style.visibility</p:attrName>
                                        </p:attrNameLst>
                                      </p:cBhvr>
                                      <p:to>
                                        <p:strVal val="visible"/>
                                      </p:to>
                                    </p:set>
                                    <p:animEffect transition="in" filter="wipe(up)">
                                      <p:cBhvr>
                                        <p:cTn id="50" dur="500"/>
                                        <p:tgtEl>
                                          <p:spTgt spid="31768"/>
                                        </p:tgtEl>
                                      </p:cBhvr>
                                    </p:animEffect>
                                  </p:childTnLst>
                                </p:cTn>
                              </p:par>
                            </p:childTnLst>
                          </p:cTn>
                        </p:par>
                        <p:par>
                          <p:cTn id="51" fill="hold">
                            <p:stCondLst>
                              <p:cond delay="2500"/>
                            </p:stCondLst>
                            <p:childTnLst>
                              <p:par>
                                <p:cTn id="52" presetID="2" presetClass="entr" presetSubtype="8" fill="hold" nodeType="afterEffect">
                                  <p:stCondLst>
                                    <p:cond delay="0"/>
                                  </p:stCondLst>
                                  <p:childTnLst>
                                    <p:set>
                                      <p:cBhvr>
                                        <p:cTn id="53" dur="1" fill="hold">
                                          <p:stCondLst>
                                            <p:cond delay="0"/>
                                          </p:stCondLst>
                                        </p:cTn>
                                        <p:tgtEl>
                                          <p:spTgt spid="31753"/>
                                        </p:tgtEl>
                                        <p:attrNameLst>
                                          <p:attrName>style.visibility</p:attrName>
                                        </p:attrNameLst>
                                      </p:cBhvr>
                                      <p:to>
                                        <p:strVal val="visible"/>
                                      </p:to>
                                    </p:set>
                                    <p:anim calcmode="lin" valueType="num">
                                      <p:cBhvr additive="base">
                                        <p:cTn id="54" dur="500" fill="hold"/>
                                        <p:tgtEl>
                                          <p:spTgt spid="31753"/>
                                        </p:tgtEl>
                                        <p:attrNameLst>
                                          <p:attrName>ppt_x</p:attrName>
                                        </p:attrNameLst>
                                      </p:cBhvr>
                                      <p:tavLst>
                                        <p:tav tm="0">
                                          <p:val>
                                            <p:strVal val="0-#ppt_w/2"/>
                                          </p:val>
                                        </p:tav>
                                        <p:tav tm="100000">
                                          <p:val>
                                            <p:strVal val="#ppt_x"/>
                                          </p:val>
                                        </p:tav>
                                      </p:tavLst>
                                    </p:anim>
                                    <p:anim calcmode="lin" valueType="num">
                                      <p:cBhvr additive="base">
                                        <p:cTn id="55" dur="500" fill="hold"/>
                                        <p:tgtEl>
                                          <p:spTgt spid="31753"/>
                                        </p:tgtEl>
                                        <p:attrNameLst>
                                          <p:attrName>ppt_y</p:attrName>
                                        </p:attrNameLst>
                                      </p:cBhvr>
                                      <p:tavLst>
                                        <p:tav tm="0">
                                          <p:val>
                                            <p:strVal val="#ppt_y"/>
                                          </p:val>
                                        </p:tav>
                                        <p:tav tm="100000">
                                          <p:val>
                                            <p:strVal val="#ppt_y"/>
                                          </p:val>
                                        </p:tav>
                                      </p:tavLst>
                                    </p:anim>
                                  </p:childTnLst>
                                </p:cTn>
                              </p:par>
                            </p:childTnLst>
                          </p:cTn>
                        </p:par>
                        <p:par>
                          <p:cTn id="56" fill="hold">
                            <p:stCondLst>
                              <p:cond delay="3000"/>
                            </p:stCondLst>
                            <p:childTnLst>
                              <p:par>
                                <p:cTn id="57" presetID="10" presetClass="entr" presetSubtype="0" fill="hold" nodeType="afterEffect">
                                  <p:stCondLst>
                                    <p:cond delay="0"/>
                                  </p:stCondLst>
                                  <p:childTnLst>
                                    <p:set>
                                      <p:cBhvr>
                                        <p:cTn id="58" dur="1" fill="hold">
                                          <p:stCondLst>
                                            <p:cond delay="0"/>
                                          </p:stCondLst>
                                        </p:cTn>
                                        <p:tgtEl>
                                          <p:spTgt spid="31772"/>
                                        </p:tgtEl>
                                        <p:attrNameLst>
                                          <p:attrName>style.visibility</p:attrName>
                                        </p:attrNameLst>
                                      </p:cBhvr>
                                      <p:to>
                                        <p:strVal val="visible"/>
                                      </p:to>
                                    </p:set>
                                    <p:anim calcmode="lin" valueType="num">
                                      <p:cBhvr>
                                        <p:cTn id="59" dur="300" fill="hold"/>
                                        <p:tgtEl>
                                          <p:spTgt spid="31772"/>
                                        </p:tgtEl>
                                        <p:attrNameLst>
                                          <p:attrName>ppt_w</p:attrName>
                                        </p:attrNameLst>
                                      </p:cBhvr>
                                      <p:tavLst>
                                        <p:tav tm="0">
                                          <p:val>
                                            <p:fltVal val="0"/>
                                          </p:val>
                                        </p:tav>
                                        <p:tav tm="100000">
                                          <p:val>
                                            <p:strVal val="#ppt_w"/>
                                          </p:val>
                                        </p:tav>
                                      </p:tavLst>
                                    </p:anim>
                                    <p:anim calcmode="lin" valueType="num">
                                      <p:cBhvr>
                                        <p:cTn id="60" dur="300" fill="hold"/>
                                        <p:tgtEl>
                                          <p:spTgt spid="31772"/>
                                        </p:tgtEl>
                                        <p:attrNameLst>
                                          <p:attrName>ppt_h</p:attrName>
                                        </p:attrNameLst>
                                      </p:cBhvr>
                                      <p:tavLst>
                                        <p:tav tm="0">
                                          <p:val>
                                            <p:fltVal val="0"/>
                                          </p:val>
                                        </p:tav>
                                        <p:tav tm="100000">
                                          <p:val>
                                            <p:strVal val="#ppt_h"/>
                                          </p:val>
                                        </p:tav>
                                      </p:tavLst>
                                    </p:anim>
                                    <p:animEffect transition="in" filter="fade">
                                      <p:cBhvr>
                                        <p:cTn id="61" dur="300"/>
                                        <p:tgtEl>
                                          <p:spTgt spid="31772"/>
                                        </p:tgtEl>
                                      </p:cBhvr>
                                    </p:animEffect>
                                  </p:childTnLst>
                                </p:cTn>
                              </p:par>
                            </p:childTnLst>
                          </p:cTn>
                        </p:par>
                        <p:par>
                          <p:cTn id="62" fill="hold">
                            <p:stCondLst>
                              <p:cond delay="3500"/>
                            </p:stCondLst>
                            <p:childTnLst>
                              <p:par>
                                <p:cTn id="63" presetID="22" presetClass="entr" presetSubtype="1" fill="hold" grpId="0" nodeType="afterEffect">
                                  <p:stCondLst>
                                    <p:cond delay="0"/>
                                  </p:stCondLst>
                                  <p:childTnLst>
                                    <p:set>
                                      <p:cBhvr>
                                        <p:cTn id="64" dur="1" fill="hold">
                                          <p:stCondLst>
                                            <p:cond delay="0"/>
                                          </p:stCondLst>
                                        </p:cTn>
                                        <p:tgtEl>
                                          <p:spTgt spid="31769"/>
                                        </p:tgtEl>
                                        <p:attrNameLst>
                                          <p:attrName>style.visibility</p:attrName>
                                        </p:attrNameLst>
                                      </p:cBhvr>
                                      <p:to>
                                        <p:strVal val="visible"/>
                                      </p:to>
                                    </p:set>
                                    <p:animEffect transition="in" filter="wipe(up)">
                                      <p:cBhvr>
                                        <p:cTn id="65" dur="500"/>
                                        <p:tgtEl>
                                          <p:spTgt spid="31769"/>
                                        </p:tgtEl>
                                      </p:cBhvr>
                                    </p:animEffect>
                                  </p:childTnLst>
                                </p:cTn>
                              </p:par>
                            </p:childTnLst>
                          </p:cTn>
                        </p:par>
                        <p:par>
                          <p:cTn id="66" fill="hold">
                            <p:stCondLst>
                              <p:cond delay="4000"/>
                            </p:stCondLst>
                            <p:childTnLst>
                              <p:par>
                                <p:cTn id="67" presetID="2" presetClass="entr" presetSubtype="8" fill="hold" nodeType="afterEffect">
                                  <p:stCondLst>
                                    <p:cond delay="0"/>
                                  </p:stCondLst>
                                  <p:childTnLst>
                                    <p:set>
                                      <p:cBhvr>
                                        <p:cTn id="68" dur="1" fill="hold">
                                          <p:stCondLst>
                                            <p:cond delay="0"/>
                                          </p:stCondLst>
                                        </p:cTn>
                                        <p:tgtEl>
                                          <p:spTgt spid="31757"/>
                                        </p:tgtEl>
                                        <p:attrNameLst>
                                          <p:attrName>style.visibility</p:attrName>
                                        </p:attrNameLst>
                                      </p:cBhvr>
                                      <p:to>
                                        <p:strVal val="visible"/>
                                      </p:to>
                                    </p:set>
                                    <p:anim calcmode="lin" valueType="num">
                                      <p:cBhvr additive="base">
                                        <p:cTn id="69" dur="500" fill="hold"/>
                                        <p:tgtEl>
                                          <p:spTgt spid="31757"/>
                                        </p:tgtEl>
                                        <p:attrNameLst>
                                          <p:attrName>ppt_x</p:attrName>
                                        </p:attrNameLst>
                                      </p:cBhvr>
                                      <p:tavLst>
                                        <p:tav tm="0">
                                          <p:val>
                                            <p:strVal val="0-#ppt_w/2"/>
                                          </p:val>
                                        </p:tav>
                                        <p:tav tm="100000">
                                          <p:val>
                                            <p:strVal val="#ppt_x"/>
                                          </p:val>
                                        </p:tav>
                                      </p:tavLst>
                                    </p:anim>
                                    <p:anim calcmode="lin" valueType="num">
                                      <p:cBhvr additive="base">
                                        <p:cTn id="70" dur="500" fill="hold"/>
                                        <p:tgtEl>
                                          <p:spTgt spid="31757"/>
                                        </p:tgtEl>
                                        <p:attrNameLst>
                                          <p:attrName>ppt_y</p:attrName>
                                        </p:attrNameLst>
                                      </p:cBhvr>
                                      <p:tavLst>
                                        <p:tav tm="0">
                                          <p:val>
                                            <p:strVal val="#ppt_y"/>
                                          </p:val>
                                        </p:tav>
                                        <p:tav tm="100000">
                                          <p:val>
                                            <p:strVal val="#ppt_y"/>
                                          </p:val>
                                        </p:tav>
                                      </p:tavLst>
                                    </p:anim>
                                  </p:childTnLst>
                                </p:cTn>
                              </p:par>
                            </p:childTnLst>
                          </p:cTn>
                        </p:par>
                        <p:par>
                          <p:cTn id="71" fill="hold">
                            <p:stCondLst>
                              <p:cond delay="4500"/>
                            </p:stCondLst>
                            <p:childTnLst>
                              <p:par>
                                <p:cTn id="72" presetID="10" presetClass="entr" presetSubtype="0" fill="hold" nodeType="afterEffect">
                                  <p:stCondLst>
                                    <p:cond delay="0"/>
                                  </p:stCondLst>
                                  <p:childTnLst>
                                    <p:set>
                                      <p:cBhvr>
                                        <p:cTn id="73" dur="1" fill="hold">
                                          <p:stCondLst>
                                            <p:cond delay="0"/>
                                          </p:stCondLst>
                                        </p:cTn>
                                        <p:tgtEl>
                                          <p:spTgt spid="31775"/>
                                        </p:tgtEl>
                                        <p:attrNameLst>
                                          <p:attrName>style.visibility</p:attrName>
                                        </p:attrNameLst>
                                      </p:cBhvr>
                                      <p:to>
                                        <p:strVal val="visible"/>
                                      </p:to>
                                    </p:set>
                                    <p:anim calcmode="lin" valueType="num">
                                      <p:cBhvr>
                                        <p:cTn id="74" dur="300" fill="hold"/>
                                        <p:tgtEl>
                                          <p:spTgt spid="31775"/>
                                        </p:tgtEl>
                                        <p:attrNameLst>
                                          <p:attrName>ppt_w</p:attrName>
                                        </p:attrNameLst>
                                      </p:cBhvr>
                                      <p:tavLst>
                                        <p:tav tm="0">
                                          <p:val>
                                            <p:fltVal val="0"/>
                                          </p:val>
                                        </p:tav>
                                        <p:tav tm="100000">
                                          <p:val>
                                            <p:strVal val="#ppt_w"/>
                                          </p:val>
                                        </p:tav>
                                      </p:tavLst>
                                    </p:anim>
                                    <p:anim calcmode="lin" valueType="num">
                                      <p:cBhvr>
                                        <p:cTn id="75" dur="300" fill="hold"/>
                                        <p:tgtEl>
                                          <p:spTgt spid="31775"/>
                                        </p:tgtEl>
                                        <p:attrNameLst>
                                          <p:attrName>ppt_h</p:attrName>
                                        </p:attrNameLst>
                                      </p:cBhvr>
                                      <p:tavLst>
                                        <p:tav tm="0">
                                          <p:val>
                                            <p:fltVal val="0"/>
                                          </p:val>
                                        </p:tav>
                                        <p:tav tm="100000">
                                          <p:val>
                                            <p:strVal val="#ppt_h"/>
                                          </p:val>
                                        </p:tav>
                                      </p:tavLst>
                                    </p:anim>
                                    <p:animEffect transition="in" filter="fade">
                                      <p:cBhvr>
                                        <p:cTn id="76" dur="300"/>
                                        <p:tgtEl>
                                          <p:spTgt spid="31775"/>
                                        </p:tgtEl>
                                      </p:cBhvr>
                                    </p:animEffect>
                                  </p:childTnLst>
                                </p:cTn>
                              </p:par>
                            </p:childTnLst>
                          </p:cTn>
                        </p:par>
                        <p:par>
                          <p:cTn id="77" fill="hold">
                            <p:stCondLst>
                              <p:cond delay="5000"/>
                            </p:stCondLst>
                            <p:childTnLst>
                              <p:par>
                                <p:cTn id="78" presetID="22" presetClass="entr" presetSubtype="1" fill="hold" grpId="0" nodeType="afterEffect">
                                  <p:stCondLst>
                                    <p:cond delay="0"/>
                                  </p:stCondLst>
                                  <p:childTnLst>
                                    <p:set>
                                      <p:cBhvr>
                                        <p:cTn id="79" dur="1" fill="hold">
                                          <p:stCondLst>
                                            <p:cond delay="0"/>
                                          </p:stCondLst>
                                        </p:cTn>
                                        <p:tgtEl>
                                          <p:spTgt spid="31770"/>
                                        </p:tgtEl>
                                        <p:attrNameLst>
                                          <p:attrName>style.visibility</p:attrName>
                                        </p:attrNameLst>
                                      </p:cBhvr>
                                      <p:to>
                                        <p:strVal val="visible"/>
                                      </p:to>
                                    </p:set>
                                    <p:animEffect transition="in" filter="wipe(up)">
                                      <p:cBhvr>
                                        <p:cTn id="80" dur="500"/>
                                        <p:tgtEl>
                                          <p:spTgt spid="31770"/>
                                        </p:tgtEl>
                                      </p:cBhvr>
                                    </p:animEffect>
                                  </p:childTnLst>
                                </p:cTn>
                              </p:par>
                            </p:childTnLst>
                          </p:cTn>
                        </p:par>
                        <p:par>
                          <p:cTn id="81" fill="hold">
                            <p:stCondLst>
                              <p:cond delay="5500"/>
                            </p:stCondLst>
                            <p:childTnLst>
                              <p:par>
                                <p:cTn id="82" presetID="2" presetClass="entr" presetSubtype="8" fill="hold" nodeType="afterEffect">
                                  <p:stCondLst>
                                    <p:cond delay="0"/>
                                  </p:stCondLst>
                                  <p:childTnLst>
                                    <p:set>
                                      <p:cBhvr>
                                        <p:cTn id="83" dur="1" fill="hold">
                                          <p:stCondLst>
                                            <p:cond delay="0"/>
                                          </p:stCondLst>
                                        </p:cTn>
                                        <p:tgtEl>
                                          <p:spTgt spid="31761"/>
                                        </p:tgtEl>
                                        <p:attrNameLst>
                                          <p:attrName>style.visibility</p:attrName>
                                        </p:attrNameLst>
                                      </p:cBhvr>
                                      <p:to>
                                        <p:strVal val="visible"/>
                                      </p:to>
                                    </p:set>
                                    <p:anim calcmode="lin" valueType="num">
                                      <p:cBhvr additive="base">
                                        <p:cTn id="84" dur="500" fill="hold"/>
                                        <p:tgtEl>
                                          <p:spTgt spid="31761"/>
                                        </p:tgtEl>
                                        <p:attrNameLst>
                                          <p:attrName>ppt_x</p:attrName>
                                        </p:attrNameLst>
                                      </p:cBhvr>
                                      <p:tavLst>
                                        <p:tav tm="0">
                                          <p:val>
                                            <p:strVal val="0-#ppt_w/2"/>
                                          </p:val>
                                        </p:tav>
                                        <p:tav tm="100000">
                                          <p:val>
                                            <p:strVal val="#ppt_x"/>
                                          </p:val>
                                        </p:tav>
                                      </p:tavLst>
                                    </p:anim>
                                    <p:anim calcmode="lin" valueType="num">
                                      <p:cBhvr additive="base">
                                        <p:cTn id="85" dur="500" fill="hold"/>
                                        <p:tgtEl>
                                          <p:spTgt spid="31761"/>
                                        </p:tgtEl>
                                        <p:attrNameLst>
                                          <p:attrName>ppt_y</p:attrName>
                                        </p:attrNameLst>
                                      </p:cBhvr>
                                      <p:tavLst>
                                        <p:tav tm="0">
                                          <p:val>
                                            <p:strVal val="#ppt_y"/>
                                          </p:val>
                                        </p:tav>
                                        <p:tav tm="100000">
                                          <p:val>
                                            <p:strVal val="#ppt_y"/>
                                          </p:val>
                                        </p:tav>
                                      </p:tavLst>
                                    </p:anim>
                                  </p:childTnLst>
                                </p:cTn>
                              </p:par>
                            </p:childTnLst>
                          </p:cTn>
                        </p:par>
                        <p:par>
                          <p:cTn id="86" fill="hold">
                            <p:stCondLst>
                              <p:cond delay="6000"/>
                            </p:stCondLst>
                            <p:childTnLst>
                              <p:par>
                                <p:cTn id="87" presetID="10" presetClass="entr" presetSubtype="0" fill="hold" nodeType="afterEffect">
                                  <p:stCondLst>
                                    <p:cond delay="0"/>
                                  </p:stCondLst>
                                  <p:childTnLst>
                                    <p:set>
                                      <p:cBhvr>
                                        <p:cTn id="88" dur="1" fill="hold">
                                          <p:stCondLst>
                                            <p:cond delay="0"/>
                                          </p:stCondLst>
                                        </p:cTn>
                                        <p:tgtEl>
                                          <p:spTgt spid="31778"/>
                                        </p:tgtEl>
                                        <p:attrNameLst>
                                          <p:attrName>style.visibility</p:attrName>
                                        </p:attrNameLst>
                                      </p:cBhvr>
                                      <p:to>
                                        <p:strVal val="visible"/>
                                      </p:to>
                                    </p:set>
                                    <p:anim calcmode="lin" valueType="num">
                                      <p:cBhvr>
                                        <p:cTn id="89" dur="300" fill="hold"/>
                                        <p:tgtEl>
                                          <p:spTgt spid="31778"/>
                                        </p:tgtEl>
                                        <p:attrNameLst>
                                          <p:attrName>ppt_w</p:attrName>
                                        </p:attrNameLst>
                                      </p:cBhvr>
                                      <p:tavLst>
                                        <p:tav tm="0">
                                          <p:val>
                                            <p:fltVal val="0"/>
                                          </p:val>
                                        </p:tav>
                                        <p:tav tm="100000">
                                          <p:val>
                                            <p:strVal val="#ppt_w"/>
                                          </p:val>
                                        </p:tav>
                                      </p:tavLst>
                                    </p:anim>
                                    <p:anim calcmode="lin" valueType="num">
                                      <p:cBhvr>
                                        <p:cTn id="90" dur="300" fill="hold"/>
                                        <p:tgtEl>
                                          <p:spTgt spid="31778"/>
                                        </p:tgtEl>
                                        <p:attrNameLst>
                                          <p:attrName>ppt_h</p:attrName>
                                        </p:attrNameLst>
                                      </p:cBhvr>
                                      <p:tavLst>
                                        <p:tav tm="0">
                                          <p:val>
                                            <p:fltVal val="0"/>
                                          </p:val>
                                        </p:tav>
                                        <p:tav tm="100000">
                                          <p:val>
                                            <p:strVal val="#ppt_h"/>
                                          </p:val>
                                        </p:tav>
                                      </p:tavLst>
                                    </p:anim>
                                    <p:animEffect transition="in" filter="fade">
                                      <p:cBhvr>
                                        <p:cTn id="91" dur="300"/>
                                        <p:tgtEl>
                                          <p:spTgt spid="31778"/>
                                        </p:tgtEl>
                                      </p:cBhvr>
                                    </p:animEffect>
                                  </p:childTnLst>
                                </p:cTn>
                              </p:par>
                            </p:childTnLst>
                          </p:cTn>
                        </p:par>
                        <p:par>
                          <p:cTn id="92" fill="hold">
                            <p:stCondLst>
                              <p:cond delay="6500"/>
                            </p:stCondLst>
                            <p:childTnLst>
                              <p:par>
                                <p:cTn id="93" presetID="22" presetClass="entr" presetSubtype="1" fill="hold" grpId="0" nodeType="afterEffect">
                                  <p:stCondLst>
                                    <p:cond delay="0"/>
                                  </p:stCondLst>
                                  <p:childTnLst>
                                    <p:set>
                                      <p:cBhvr>
                                        <p:cTn id="94" dur="1" fill="hold">
                                          <p:stCondLst>
                                            <p:cond delay="0"/>
                                          </p:stCondLst>
                                        </p:cTn>
                                        <p:tgtEl>
                                          <p:spTgt spid="31771"/>
                                        </p:tgtEl>
                                        <p:attrNameLst>
                                          <p:attrName>style.visibility</p:attrName>
                                        </p:attrNameLst>
                                      </p:cBhvr>
                                      <p:to>
                                        <p:strVal val="visible"/>
                                      </p:to>
                                    </p:set>
                                    <p:animEffect transition="in" filter="wipe(up)">
                                      <p:cBhvr>
                                        <p:cTn id="95" dur="500"/>
                                        <p:tgtEl>
                                          <p:spTgt spid="31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autoUpdateAnimBg="0"/>
      <p:bldP spid="31748" grpId="0" autoUpdateAnimBg="0"/>
      <p:bldP spid="31749" grpId="0" animBg="1"/>
      <p:bldP spid="31750" grpId="0" animBg="1"/>
      <p:bldP spid="31751" grpId="0" animBg="1"/>
      <p:bldP spid="31752" grpId="0" animBg="1"/>
      <p:bldP spid="31768" grpId="0" autoUpdateAnimBg="0"/>
      <p:bldP spid="31769" grpId="0" autoUpdateAnimBg="0"/>
      <p:bldP spid="31770" grpId="0" autoUpdateAnimBg="0"/>
      <p:bldP spid="3177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71"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32772"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4.1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32773" name="Freeform 6"/>
          <p:cNvSpPr/>
          <p:nvPr/>
        </p:nvSpPr>
        <p:spPr bwMode="auto">
          <a:xfrm>
            <a:off x="2343150" y="2201863"/>
            <a:ext cx="3317875" cy="3316287"/>
          </a:xfrm>
          <a:custGeom>
            <a:avLst/>
            <a:gdLst>
              <a:gd name="T0" fmla="*/ 1257228323 w 4378"/>
              <a:gd name="T1" fmla="*/ 0 h 4377"/>
              <a:gd name="T2" fmla="*/ 1434699774 w 4378"/>
              <a:gd name="T3" fmla="*/ 827208659 h 4377"/>
              <a:gd name="T4" fmla="*/ 2146305903 w 4378"/>
              <a:gd name="T5" fmla="*/ 367966932 h 4377"/>
              <a:gd name="T6" fmla="*/ 1686260329 w 4378"/>
              <a:gd name="T7" fmla="*/ 1078643372 h 4377"/>
              <a:gd name="T8" fmla="*/ 2147483646 w 4378"/>
              <a:gd name="T9" fmla="*/ 1256599257 h 4377"/>
              <a:gd name="T10" fmla="*/ 1686260329 w 4378"/>
              <a:gd name="T11" fmla="*/ 1433981592 h 4377"/>
              <a:gd name="T12" fmla="*/ 2146305903 w 4378"/>
              <a:gd name="T13" fmla="*/ 2144658032 h 4377"/>
              <a:gd name="T14" fmla="*/ 1434699774 w 4378"/>
              <a:gd name="T15" fmla="*/ 1685416305 h 4377"/>
              <a:gd name="T16" fmla="*/ 1257228323 w 4378"/>
              <a:gd name="T17" fmla="*/ 2147483646 h 4377"/>
              <a:gd name="T18" fmla="*/ 1079183178 w 4378"/>
              <a:gd name="T19" fmla="*/ 1685416305 h 4377"/>
              <a:gd name="T20" fmla="*/ 368151501 w 4378"/>
              <a:gd name="T21" fmla="*/ 2144658032 h 4377"/>
              <a:gd name="T22" fmla="*/ 828197075 w 4378"/>
              <a:gd name="T23" fmla="*/ 1433981592 h 4377"/>
              <a:gd name="T24" fmla="*/ 0 w 4378"/>
              <a:gd name="T25" fmla="*/ 1256599257 h 4377"/>
              <a:gd name="T26" fmla="*/ 828197075 w 4378"/>
              <a:gd name="T27" fmla="*/ 1078643372 h 4377"/>
              <a:gd name="T28" fmla="*/ 368151501 w 4378"/>
              <a:gd name="T29" fmla="*/ 367966932 h 4377"/>
              <a:gd name="T30" fmla="*/ 1079183178 w 4378"/>
              <a:gd name="T31" fmla="*/ 827208659 h 4377"/>
              <a:gd name="T32" fmla="*/ 1257228323 w 4378"/>
              <a:gd name="T33" fmla="*/ 0 h 4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78" h="4377">
                <a:moveTo>
                  <a:pt x="2189" y="0"/>
                </a:moveTo>
                <a:lnTo>
                  <a:pt x="2498" y="1441"/>
                </a:lnTo>
                <a:lnTo>
                  <a:pt x="3737" y="641"/>
                </a:lnTo>
                <a:lnTo>
                  <a:pt x="2936" y="1879"/>
                </a:lnTo>
                <a:lnTo>
                  <a:pt x="4378" y="2189"/>
                </a:lnTo>
                <a:lnTo>
                  <a:pt x="2936" y="2498"/>
                </a:lnTo>
                <a:lnTo>
                  <a:pt x="3737" y="3736"/>
                </a:lnTo>
                <a:lnTo>
                  <a:pt x="2498" y="2936"/>
                </a:lnTo>
                <a:lnTo>
                  <a:pt x="2189" y="4377"/>
                </a:lnTo>
                <a:lnTo>
                  <a:pt x="1879" y="2936"/>
                </a:lnTo>
                <a:lnTo>
                  <a:pt x="641" y="3736"/>
                </a:lnTo>
                <a:lnTo>
                  <a:pt x="1442" y="2498"/>
                </a:lnTo>
                <a:lnTo>
                  <a:pt x="0" y="2189"/>
                </a:lnTo>
                <a:lnTo>
                  <a:pt x="1442" y="1879"/>
                </a:lnTo>
                <a:lnTo>
                  <a:pt x="641" y="641"/>
                </a:lnTo>
                <a:lnTo>
                  <a:pt x="1879" y="1441"/>
                </a:lnTo>
                <a:lnTo>
                  <a:pt x="2189" y="0"/>
                </a:lnTo>
                <a:close/>
              </a:path>
            </a:pathLst>
          </a:custGeom>
          <a:noFill/>
          <a:ln w="11" cap="flat" cmpd="sng">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774" name="Oval 7"/>
          <p:cNvSpPr>
            <a:spLocks noChangeArrowheads="1"/>
          </p:cNvSpPr>
          <p:nvPr/>
        </p:nvSpPr>
        <p:spPr bwMode="auto">
          <a:xfrm>
            <a:off x="2236788" y="1995488"/>
            <a:ext cx="3609975" cy="3609975"/>
          </a:xfrm>
          <a:prstGeom prst="ellipse">
            <a:avLst/>
          </a:prstGeom>
          <a:noFill/>
          <a:ln w="11">
            <a:solidFill>
              <a:schemeClr val="accent1"/>
            </a:solidFill>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2775" name="Oval 8"/>
          <p:cNvSpPr>
            <a:spLocks noChangeArrowheads="1"/>
          </p:cNvSpPr>
          <p:nvPr/>
        </p:nvSpPr>
        <p:spPr bwMode="auto">
          <a:xfrm>
            <a:off x="3122613" y="2882900"/>
            <a:ext cx="1836737" cy="183515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nvGrpSpPr>
          <p:cNvPr id="32776" name="组合 7"/>
          <p:cNvGrpSpPr/>
          <p:nvPr/>
        </p:nvGrpSpPr>
        <p:grpSpPr bwMode="auto">
          <a:xfrm>
            <a:off x="5075238" y="2065338"/>
            <a:ext cx="955675" cy="955675"/>
            <a:chOff x="0" y="0"/>
            <a:chExt cx="955340" cy="956775"/>
          </a:xfrm>
        </p:grpSpPr>
        <p:sp>
          <p:nvSpPr>
            <p:cNvPr id="2" name="Oval 15"/>
            <p:cNvSpPr>
              <a:spLocks noChangeArrowheads="1"/>
            </p:cNvSpPr>
            <p:nvPr/>
          </p:nvSpPr>
          <p:spPr bwMode="auto">
            <a:xfrm>
              <a:off x="0" y="0"/>
              <a:ext cx="955340" cy="956775"/>
            </a:xfrm>
            <a:prstGeom prst="ellipse">
              <a:avLst/>
            </a:prstGeom>
            <a:solidFill>
              <a:schemeClr val="bg1"/>
            </a:solidFill>
            <a:ln w="11">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Freeform 19"/>
            <p:cNvSpPr>
              <a:spLocks noEditPoints="1"/>
            </p:cNvSpPr>
            <p:nvPr/>
          </p:nvSpPr>
          <p:spPr bwMode="auto">
            <a:xfrm>
              <a:off x="185044" y="196519"/>
              <a:ext cx="555130" cy="547958"/>
            </a:xfrm>
            <a:custGeom>
              <a:avLst/>
              <a:gdLst>
                <a:gd name="T0" fmla="*/ 166788505 w 732"/>
                <a:gd name="T1" fmla="*/ 25344196 h 722"/>
                <a:gd name="T2" fmla="*/ 280664476 w 732"/>
                <a:gd name="T3" fmla="*/ 25344196 h 722"/>
                <a:gd name="T4" fmla="*/ 280664476 w 732"/>
                <a:gd name="T5" fmla="*/ 139391560 h 722"/>
                <a:gd name="T6" fmla="*/ 166788505 w 732"/>
                <a:gd name="T7" fmla="*/ 139391560 h 722"/>
                <a:gd name="T8" fmla="*/ 166788505 w 732"/>
                <a:gd name="T9" fmla="*/ 25344196 h 722"/>
                <a:gd name="T10" fmla="*/ 307695212 w 732"/>
                <a:gd name="T11" fmla="*/ 25344196 h 722"/>
                <a:gd name="T12" fmla="*/ 420996335 w 732"/>
                <a:gd name="T13" fmla="*/ 25344196 h 722"/>
                <a:gd name="T14" fmla="*/ 420996335 w 732"/>
                <a:gd name="T15" fmla="*/ 139391560 h 722"/>
                <a:gd name="T16" fmla="*/ 307695212 w 732"/>
                <a:gd name="T17" fmla="*/ 139391560 h 722"/>
                <a:gd name="T18" fmla="*/ 307695212 w 732"/>
                <a:gd name="T19" fmla="*/ 25344196 h 722"/>
                <a:gd name="T20" fmla="*/ 25305434 w 732"/>
                <a:gd name="T21" fmla="*/ 164158958 h 722"/>
                <a:gd name="T22" fmla="*/ 138606557 w 732"/>
                <a:gd name="T23" fmla="*/ 164158958 h 722"/>
                <a:gd name="T24" fmla="*/ 138606557 w 732"/>
                <a:gd name="T25" fmla="*/ 277630282 h 722"/>
                <a:gd name="T26" fmla="*/ 25305434 w 732"/>
                <a:gd name="T27" fmla="*/ 277630282 h 722"/>
                <a:gd name="T28" fmla="*/ 25305434 w 732"/>
                <a:gd name="T29" fmla="*/ 164158958 h 722"/>
                <a:gd name="T30" fmla="*/ 166788505 w 732"/>
                <a:gd name="T31" fmla="*/ 164158958 h 722"/>
                <a:gd name="T32" fmla="*/ 280664476 w 732"/>
                <a:gd name="T33" fmla="*/ 164158958 h 722"/>
                <a:gd name="T34" fmla="*/ 280664476 w 732"/>
                <a:gd name="T35" fmla="*/ 277630282 h 722"/>
                <a:gd name="T36" fmla="*/ 166788505 w 732"/>
                <a:gd name="T37" fmla="*/ 277630282 h 722"/>
                <a:gd name="T38" fmla="*/ 166788505 w 732"/>
                <a:gd name="T39" fmla="*/ 164158958 h 722"/>
                <a:gd name="T40" fmla="*/ 307695212 w 732"/>
                <a:gd name="T41" fmla="*/ 164158958 h 722"/>
                <a:gd name="T42" fmla="*/ 420996335 w 732"/>
                <a:gd name="T43" fmla="*/ 164158958 h 722"/>
                <a:gd name="T44" fmla="*/ 420996335 w 732"/>
                <a:gd name="T45" fmla="*/ 277630282 h 722"/>
                <a:gd name="T46" fmla="*/ 307695212 w 732"/>
                <a:gd name="T47" fmla="*/ 277630282 h 722"/>
                <a:gd name="T48" fmla="*/ 307695212 w 732"/>
                <a:gd name="T49" fmla="*/ 164158958 h 722"/>
                <a:gd name="T50" fmla="*/ 25305434 w 732"/>
                <a:gd name="T51" fmla="*/ 301822400 h 722"/>
                <a:gd name="T52" fmla="*/ 138606557 w 732"/>
                <a:gd name="T53" fmla="*/ 301822400 h 722"/>
                <a:gd name="T54" fmla="*/ 138606557 w 732"/>
                <a:gd name="T55" fmla="*/ 415869764 h 722"/>
                <a:gd name="T56" fmla="*/ 25305434 w 732"/>
                <a:gd name="T57" fmla="*/ 415869764 h 722"/>
                <a:gd name="T58" fmla="*/ 25305434 w 732"/>
                <a:gd name="T59" fmla="*/ 301822400 h 722"/>
                <a:gd name="T60" fmla="*/ 166788505 w 732"/>
                <a:gd name="T61" fmla="*/ 301822400 h 722"/>
                <a:gd name="T62" fmla="*/ 280664476 w 732"/>
                <a:gd name="T63" fmla="*/ 301822400 h 722"/>
                <a:gd name="T64" fmla="*/ 280664476 w 732"/>
                <a:gd name="T65" fmla="*/ 415869764 h 722"/>
                <a:gd name="T66" fmla="*/ 166788505 w 732"/>
                <a:gd name="T67" fmla="*/ 415869764 h 722"/>
                <a:gd name="T68" fmla="*/ 166788505 w 732"/>
                <a:gd name="T69" fmla="*/ 301822400 h 722"/>
                <a:gd name="T70" fmla="*/ 307695212 w 732"/>
                <a:gd name="T71" fmla="*/ 301822400 h 722"/>
                <a:gd name="T72" fmla="*/ 420996335 w 732"/>
                <a:gd name="T73" fmla="*/ 301822400 h 722"/>
                <a:gd name="T74" fmla="*/ 420996335 w 732"/>
                <a:gd name="T75" fmla="*/ 415869764 h 722"/>
                <a:gd name="T76" fmla="*/ 307695212 w 732"/>
                <a:gd name="T77" fmla="*/ 415869764 h 722"/>
                <a:gd name="T78" fmla="*/ 307695212 w 732"/>
                <a:gd name="T79" fmla="*/ 301822400 h 722"/>
                <a:gd name="T80" fmla="*/ 0 w 732"/>
                <a:gd name="T81" fmla="*/ 0 h 722"/>
                <a:gd name="T82" fmla="*/ 138606557 w 732"/>
                <a:gd name="T83" fmla="*/ 0 h 722"/>
                <a:gd name="T84" fmla="*/ 138606557 w 732"/>
                <a:gd name="T85" fmla="*/ 139391560 h 722"/>
                <a:gd name="T86" fmla="*/ 0 w 732"/>
                <a:gd name="T87" fmla="*/ 139391560 h 722"/>
                <a:gd name="T88" fmla="*/ 0 w 732"/>
                <a:gd name="T89" fmla="*/ 0 h 722"/>
                <a:gd name="T90" fmla="*/ 17253774 w 732"/>
                <a:gd name="T91" fmla="*/ 17279651 h 722"/>
                <a:gd name="T92" fmla="*/ 121352783 w 732"/>
                <a:gd name="T93" fmla="*/ 17279651 h 722"/>
                <a:gd name="T94" fmla="*/ 121352783 w 732"/>
                <a:gd name="T95" fmla="*/ 122111150 h 722"/>
                <a:gd name="T96" fmla="*/ 17253774 w 732"/>
                <a:gd name="T97" fmla="*/ 122111150 h 722"/>
                <a:gd name="T98" fmla="*/ 17253774 w 732"/>
                <a:gd name="T99" fmla="*/ 17279651 h 7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2" h="722">
                  <a:moveTo>
                    <a:pt x="290" y="44"/>
                  </a:moveTo>
                  <a:lnTo>
                    <a:pt x="488" y="44"/>
                  </a:lnTo>
                  <a:lnTo>
                    <a:pt x="488" y="242"/>
                  </a:lnTo>
                  <a:lnTo>
                    <a:pt x="290" y="242"/>
                  </a:lnTo>
                  <a:lnTo>
                    <a:pt x="290" y="44"/>
                  </a:lnTo>
                  <a:close/>
                  <a:moveTo>
                    <a:pt x="535" y="44"/>
                  </a:moveTo>
                  <a:lnTo>
                    <a:pt x="732" y="44"/>
                  </a:lnTo>
                  <a:lnTo>
                    <a:pt x="732" y="242"/>
                  </a:lnTo>
                  <a:lnTo>
                    <a:pt x="535" y="242"/>
                  </a:lnTo>
                  <a:lnTo>
                    <a:pt x="535" y="44"/>
                  </a:lnTo>
                  <a:close/>
                  <a:moveTo>
                    <a:pt x="44" y="285"/>
                  </a:moveTo>
                  <a:lnTo>
                    <a:pt x="241" y="285"/>
                  </a:lnTo>
                  <a:lnTo>
                    <a:pt x="241" y="482"/>
                  </a:lnTo>
                  <a:lnTo>
                    <a:pt x="44" y="482"/>
                  </a:lnTo>
                  <a:lnTo>
                    <a:pt x="44" y="285"/>
                  </a:lnTo>
                  <a:close/>
                  <a:moveTo>
                    <a:pt x="290" y="285"/>
                  </a:moveTo>
                  <a:lnTo>
                    <a:pt x="488" y="285"/>
                  </a:lnTo>
                  <a:lnTo>
                    <a:pt x="488" y="482"/>
                  </a:lnTo>
                  <a:lnTo>
                    <a:pt x="290" y="482"/>
                  </a:lnTo>
                  <a:lnTo>
                    <a:pt x="290" y="285"/>
                  </a:lnTo>
                  <a:close/>
                  <a:moveTo>
                    <a:pt x="535" y="285"/>
                  </a:moveTo>
                  <a:lnTo>
                    <a:pt x="732" y="285"/>
                  </a:lnTo>
                  <a:lnTo>
                    <a:pt x="732" y="482"/>
                  </a:lnTo>
                  <a:lnTo>
                    <a:pt x="535" y="482"/>
                  </a:lnTo>
                  <a:lnTo>
                    <a:pt x="535" y="285"/>
                  </a:lnTo>
                  <a:close/>
                  <a:moveTo>
                    <a:pt x="44" y="524"/>
                  </a:moveTo>
                  <a:lnTo>
                    <a:pt x="241" y="524"/>
                  </a:lnTo>
                  <a:lnTo>
                    <a:pt x="241" y="722"/>
                  </a:lnTo>
                  <a:lnTo>
                    <a:pt x="44" y="722"/>
                  </a:lnTo>
                  <a:lnTo>
                    <a:pt x="44" y="524"/>
                  </a:lnTo>
                  <a:close/>
                  <a:moveTo>
                    <a:pt x="290" y="524"/>
                  </a:moveTo>
                  <a:lnTo>
                    <a:pt x="488" y="524"/>
                  </a:lnTo>
                  <a:lnTo>
                    <a:pt x="488" y="722"/>
                  </a:lnTo>
                  <a:lnTo>
                    <a:pt x="290" y="722"/>
                  </a:lnTo>
                  <a:lnTo>
                    <a:pt x="290" y="524"/>
                  </a:lnTo>
                  <a:close/>
                  <a:moveTo>
                    <a:pt x="535" y="524"/>
                  </a:moveTo>
                  <a:lnTo>
                    <a:pt x="732" y="524"/>
                  </a:lnTo>
                  <a:lnTo>
                    <a:pt x="732" y="722"/>
                  </a:lnTo>
                  <a:lnTo>
                    <a:pt x="535" y="722"/>
                  </a:lnTo>
                  <a:lnTo>
                    <a:pt x="535" y="524"/>
                  </a:lnTo>
                  <a:close/>
                  <a:moveTo>
                    <a:pt x="0" y="0"/>
                  </a:moveTo>
                  <a:lnTo>
                    <a:pt x="241" y="0"/>
                  </a:lnTo>
                  <a:lnTo>
                    <a:pt x="241" y="242"/>
                  </a:lnTo>
                  <a:lnTo>
                    <a:pt x="0" y="242"/>
                  </a:lnTo>
                  <a:lnTo>
                    <a:pt x="0" y="0"/>
                  </a:lnTo>
                  <a:close/>
                  <a:moveTo>
                    <a:pt x="30" y="30"/>
                  </a:moveTo>
                  <a:lnTo>
                    <a:pt x="211" y="30"/>
                  </a:lnTo>
                  <a:lnTo>
                    <a:pt x="211" y="212"/>
                  </a:lnTo>
                  <a:lnTo>
                    <a:pt x="30" y="212"/>
                  </a:lnTo>
                  <a:lnTo>
                    <a:pt x="3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2779" name="组合 10"/>
          <p:cNvGrpSpPr/>
          <p:nvPr/>
        </p:nvGrpSpPr>
        <p:grpSpPr bwMode="auto">
          <a:xfrm>
            <a:off x="3524250" y="1347788"/>
            <a:ext cx="957263" cy="957262"/>
            <a:chOff x="0" y="0"/>
            <a:chExt cx="956775" cy="956775"/>
          </a:xfrm>
        </p:grpSpPr>
        <p:sp>
          <p:nvSpPr>
            <p:cNvPr id="4" name="Oval 16"/>
            <p:cNvSpPr>
              <a:spLocks noChangeArrowheads="1"/>
            </p:cNvSpPr>
            <p:nvPr/>
          </p:nvSpPr>
          <p:spPr bwMode="auto">
            <a:xfrm>
              <a:off x="0" y="0"/>
              <a:ext cx="956775" cy="956775"/>
            </a:xfrm>
            <a:prstGeom prst="ellipse">
              <a:avLst/>
            </a:prstGeom>
            <a:solidFill>
              <a:schemeClr val="bg1"/>
            </a:solidFill>
            <a:ln w="11">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Freeform 20"/>
            <p:cNvSpPr>
              <a:spLocks noEditPoints="1"/>
            </p:cNvSpPr>
            <p:nvPr/>
          </p:nvSpPr>
          <p:spPr bwMode="auto">
            <a:xfrm>
              <a:off x="147748" y="206560"/>
              <a:ext cx="697140" cy="585253"/>
            </a:xfrm>
            <a:custGeom>
              <a:avLst/>
              <a:gdLst>
                <a:gd name="T0" fmla="*/ 280244970 w 919"/>
                <a:gd name="T1" fmla="*/ 16709694 h 771"/>
                <a:gd name="T2" fmla="*/ 433315370 w 919"/>
                <a:gd name="T3" fmla="*/ 280036349 h 771"/>
                <a:gd name="T4" fmla="*/ 259528761 w 919"/>
                <a:gd name="T5" fmla="*/ 89312189 h 771"/>
                <a:gd name="T6" fmla="*/ 337214735 w 919"/>
                <a:gd name="T7" fmla="*/ 255259880 h 771"/>
                <a:gd name="T8" fmla="*/ 259528761 w 919"/>
                <a:gd name="T9" fmla="*/ 89312189 h 771"/>
                <a:gd name="T10" fmla="*/ 176088158 w 919"/>
                <a:gd name="T11" fmla="*/ 119850857 h 771"/>
                <a:gd name="T12" fmla="*/ 93223321 w 919"/>
                <a:gd name="T13" fmla="*/ 43215355 h 771"/>
                <a:gd name="T14" fmla="*/ 258377987 w 919"/>
                <a:gd name="T15" fmla="*/ 311151921 h 771"/>
                <a:gd name="T16" fmla="*/ 270462252 w 919"/>
                <a:gd name="T17" fmla="*/ 427545914 h 771"/>
                <a:gd name="T18" fmla="*/ 258377987 w 919"/>
                <a:gd name="T19" fmla="*/ 311151921 h 771"/>
                <a:gd name="T20" fmla="*/ 85742151 w 919"/>
                <a:gd name="T21" fmla="*/ 50129842 h 771"/>
                <a:gd name="T22" fmla="*/ 186446641 w 919"/>
                <a:gd name="T23" fmla="*/ 432731210 h 771"/>
                <a:gd name="T24" fmla="*/ 212341713 w 919"/>
                <a:gd name="T25" fmla="*/ 333047670 h 771"/>
                <a:gd name="T26" fmla="*/ 130627651 w 919"/>
                <a:gd name="T27" fmla="*/ 141746607 h 771"/>
                <a:gd name="T28" fmla="*/ 364261339 w 919"/>
                <a:gd name="T29" fmla="*/ 379720648 h 771"/>
                <a:gd name="T30" fmla="*/ 345270912 w 919"/>
                <a:gd name="T31" fmla="*/ 395854198 h 771"/>
                <a:gd name="T32" fmla="*/ 308442349 w 919"/>
                <a:gd name="T33" fmla="*/ 379720648 h 771"/>
                <a:gd name="T34" fmla="*/ 356204404 w 919"/>
                <a:gd name="T35" fmla="*/ 320370984 h 771"/>
                <a:gd name="T36" fmla="*/ 365987121 w 919"/>
                <a:gd name="T37" fmla="*/ 368196250 h 771"/>
                <a:gd name="T38" fmla="*/ 374044057 w 919"/>
                <a:gd name="T39" fmla="*/ 379720648 h 771"/>
                <a:gd name="T40" fmla="*/ 355053630 w 919"/>
                <a:gd name="T41" fmla="*/ 337081437 h 771"/>
                <a:gd name="T42" fmla="*/ 327432017 w 919"/>
                <a:gd name="T43" fmla="*/ 368196250 h 771"/>
                <a:gd name="T44" fmla="*/ 353902855 w 919"/>
                <a:gd name="T45" fmla="*/ 344572068 h 771"/>
                <a:gd name="T46" fmla="*/ 450578498 w 919"/>
                <a:gd name="T47" fmla="*/ 358401043 h 771"/>
                <a:gd name="T48" fmla="*/ 387854863 w 919"/>
                <a:gd name="T49" fmla="*/ 358401043 h 771"/>
                <a:gd name="T50" fmla="*/ 450578498 w 919"/>
                <a:gd name="T51" fmla="*/ 358401043 h 771"/>
                <a:gd name="T52" fmla="*/ 424107660 w 919"/>
                <a:gd name="T53" fmla="*/ 331895382 h 771"/>
                <a:gd name="T54" fmla="*/ 414900709 w 919"/>
                <a:gd name="T55" fmla="*/ 384905944 h 771"/>
                <a:gd name="T56" fmla="*/ 524812150 w 919"/>
                <a:gd name="T57" fmla="*/ 358401043 h 771"/>
                <a:gd name="T58" fmla="*/ 462087756 w 919"/>
                <a:gd name="T59" fmla="*/ 358401043 h 771"/>
                <a:gd name="T60" fmla="*/ 524812150 w 919"/>
                <a:gd name="T61" fmla="*/ 358401043 h 771"/>
                <a:gd name="T62" fmla="*/ 498341312 w 919"/>
                <a:gd name="T63" fmla="*/ 331895382 h 771"/>
                <a:gd name="T64" fmla="*/ 489709369 w 919"/>
                <a:gd name="T65" fmla="*/ 384905944 h 7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9" h="771">
                  <a:moveTo>
                    <a:pt x="498" y="0"/>
                  </a:moveTo>
                  <a:cubicBezTo>
                    <a:pt x="494" y="10"/>
                    <a:pt x="491" y="19"/>
                    <a:pt x="487" y="29"/>
                  </a:cubicBezTo>
                  <a:cubicBezTo>
                    <a:pt x="642" y="83"/>
                    <a:pt x="798" y="214"/>
                    <a:pt x="723" y="478"/>
                  </a:cubicBezTo>
                  <a:lnTo>
                    <a:pt x="753" y="486"/>
                  </a:lnTo>
                  <a:cubicBezTo>
                    <a:pt x="803" y="315"/>
                    <a:pt x="781" y="103"/>
                    <a:pt x="498" y="0"/>
                  </a:cubicBezTo>
                  <a:close/>
                  <a:moveTo>
                    <a:pt x="451" y="155"/>
                  </a:moveTo>
                  <a:cubicBezTo>
                    <a:pt x="594" y="189"/>
                    <a:pt x="651" y="320"/>
                    <a:pt x="618" y="451"/>
                  </a:cubicBezTo>
                  <a:lnTo>
                    <a:pt x="586" y="443"/>
                  </a:lnTo>
                  <a:cubicBezTo>
                    <a:pt x="622" y="298"/>
                    <a:pt x="556" y="225"/>
                    <a:pt x="447" y="182"/>
                  </a:cubicBezTo>
                  <a:cubicBezTo>
                    <a:pt x="449" y="172"/>
                    <a:pt x="450" y="165"/>
                    <a:pt x="451" y="155"/>
                  </a:cubicBezTo>
                  <a:close/>
                  <a:moveTo>
                    <a:pt x="244" y="241"/>
                  </a:moveTo>
                  <a:lnTo>
                    <a:pt x="306" y="208"/>
                  </a:lnTo>
                  <a:lnTo>
                    <a:pt x="224" y="42"/>
                  </a:lnTo>
                  <a:lnTo>
                    <a:pt x="162" y="75"/>
                  </a:lnTo>
                  <a:lnTo>
                    <a:pt x="244" y="241"/>
                  </a:lnTo>
                  <a:close/>
                  <a:moveTo>
                    <a:pt x="449" y="540"/>
                  </a:moveTo>
                  <a:lnTo>
                    <a:pt x="384" y="574"/>
                  </a:lnTo>
                  <a:lnTo>
                    <a:pt x="470" y="742"/>
                  </a:lnTo>
                  <a:lnTo>
                    <a:pt x="531" y="709"/>
                  </a:lnTo>
                  <a:lnTo>
                    <a:pt x="449" y="540"/>
                  </a:lnTo>
                  <a:close/>
                  <a:moveTo>
                    <a:pt x="227" y="246"/>
                  </a:moveTo>
                  <a:cubicBezTo>
                    <a:pt x="201" y="193"/>
                    <a:pt x="175" y="140"/>
                    <a:pt x="149" y="87"/>
                  </a:cubicBezTo>
                  <a:cubicBezTo>
                    <a:pt x="117" y="108"/>
                    <a:pt x="96" y="121"/>
                    <a:pt x="79" y="157"/>
                  </a:cubicBezTo>
                  <a:cubicBezTo>
                    <a:pt x="0" y="328"/>
                    <a:pt x="128" y="671"/>
                    <a:pt x="324" y="751"/>
                  </a:cubicBezTo>
                  <a:cubicBezTo>
                    <a:pt x="373" y="771"/>
                    <a:pt x="406" y="768"/>
                    <a:pt x="455" y="756"/>
                  </a:cubicBezTo>
                  <a:cubicBezTo>
                    <a:pt x="426" y="696"/>
                    <a:pt x="398" y="637"/>
                    <a:pt x="369" y="578"/>
                  </a:cubicBezTo>
                  <a:cubicBezTo>
                    <a:pt x="295" y="586"/>
                    <a:pt x="271" y="525"/>
                    <a:pt x="236" y="466"/>
                  </a:cubicBezTo>
                  <a:cubicBezTo>
                    <a:pt x="185" y="378"/>
                    <a:pt x="177" y="287"/>
                    <a:pt x="227" y="246"/>
                  </a:cubicBezTo>
                  <a:close/>
                  <a:moveTo>
                    <a:pt x="650" y="659"/>
                  </a:moveTo>
                  <a:lnTo>
                    <a:pt x="633" y="659"/>
                  </a:lnTo>
                  <a:lnTo>
                    <a:pt x="628" y="687"/>
                  </a:lnTo>
                  <a:lnTo>
                    <a:pt x="600" y="687"/>
                  </a:lnTo>
                  <a:lnTo>
                    <a:pt x="605" y="659"/>
                  </a:lnTo>
                  <a:lnTo>
                    <a:pt x="536" y="659"/>
                  </a:lnTo>
                  <a:lnTo>
                    <a:pt x="539" y="641"/>
                  </a:lnTo>
                  <a:lnTo>
                    <a:pt x="619" y="556"/>
                  </a:lnTo>
                  <a:lnTo>
                    <a:pt x="649" y="556"/>
                  </a:lnTo>
                  <a:lnTo>
                    <a:pt x="636" y="639"/>
                  </a:lnTo>
                  <a:lnTo>
                    <a:pt x="653" y="639"/>
                  </a:lnTo>
                  <a:lnTo>
                    <a:pt x="650" y="659"/>
                  </a:lnTo>
                  <a:close/>
                  <a:moveTo>
                    <a:pt x="618" y="585"/>
                  </a:moveTo>
                  <a:lnTo>
                    <a:pt x="617" y="585"/>
                  </a:lnTo>
                  <a:cubicBezTo>
                    <a:pt x="616" y="587"/>
                    <a:pt x="614" y="590"/>
                    <a:pt x="610" y="593"/>
                  </a:cubicBezTo>
                  <a:lnTo>
                    <a:pt x="569" y="639"/>
                  </a:lnTo>
                  <a:lnTo>
                    <a:pt x="608" y="639"/>
                  </a:lnTo>
                  <a:lnTo>
                    <a:pt x="615" y="598"/>
                  </a:lnTo>
                  <a:cubicBezTo>
                    <a:pt x="616" y="594"/>
                    <a:pt x="616" y="589"/>
                    <a:pt x="618" y="585"/>
                  </a:cubicBezTo>
                  <a:close/>
                  <a:moveTo>
                    <a:pt x="783" y="622"/>
                  </a:moveTo>
                  <a:cubicBezTo>
                    <a:pt x="776" y="667"/>
                    <a:pt x="755" y="689"/>
                    <a:pt x="718" y="689"/>
                  </a:cubicBezTo>
                  <a:cubicBezTo>
                    <a:pt x="682" y="688"/>
                    <a:pt x="667" y="666"/>
                    <a:pt x="674" y="622"/>
                  </a:cubicBezTo>
                  <a:cubicBezTo>
                    <a:pt x="682" y="578"/>
                    <a:pt x="704" y="556"/>
                    <a:pt x="739" y="554"/>
                  </a:cubicBezTo>
                  <a:cubicBezTo>
                    <a:pt x="775" y="555"/>
                    <a:pt x="790" y="577"/>
                    <a:pt x="783" y="622"/>
                  </a:cubicBezTo>
                  <a:close/>
                  <a:moveTo>
                    <a:pt x="750" y="622"/>
                  </a:moveTo>
                  <a:cubicBezTo>
                    <a:pt x="755" y="590"/>
                    <a:pt x="751" y="575"/>
                    <a:pt x="737" y="576"/>
                  </a:cubicBezTo>
                  <a:cubicBezTo>
                    <a:pt x="722" y="575"/>
                    <a:pt x="712" y="591"/>
                    <a:pt x="707" y="622"/>
                  </a:cubicBezTo>
                  <a:cubicBezTo>
                    <a:pt x="702" y="652"/>
                    <a:pt x="707" y="668"/>
                    <a:pt x="721" y="668"/>
                  </a:cubicBezTo>
                  <a:cubicBezTo>
                    <a:pt x="736" y="668"/>
                    <a:pt x="745" y="652"/>
                    <a:pt x="750" y="622"/>
                  </a:cubicBezTo>
                  <a:close/>
                  <a:moveTo>
                    <a:pt x="912" y="622"/>
                  </a:moveTo>
                  <a:cubicBezTo>
                    <a:pt x="906" y="667"/>
                    <a:pt x="884" y="689"/>
                    <a:pt x="847" y="689"/>
                  </a:cubicBezTo>
                  <a:cubicBezTo>
                    <a:pt x="811" y="688"/>
                    <a:pt x="797" y="666"/>
                    <a:pt x="803" y="622"/>
                  </a:cubicBezTo>
                  <a:cubicBezTo>
                    <a:pt x="812" y="578"/>
                    <a:pt x="834" y="556"/>
                    <a:pt x="869" y="554"/>
                  </a:cubicBezTo>
                  <a:cubicBezTo>
                    <a:pt x="905" y="555"/>
                    <a:pt x="919" y="577"/>
                    <a:pt x="912" y="622"/>
                  </a:cubicBezTo>
                  <a:close/>
                  <a:moveTo>
                    <a:pt x="879" y="622"/>
                  </a:moveTo>
                  <a:cubicBezTo>
                    <a:pt x="885" y="590"/>
                    <a:pt x="880" y="575"/>
                    <a:pt x="866" y="576"/>
                  </a:cubicBezTo>
                  <a:cubicBezTo>
                    <a:pt x="852" y="575"/>
                    <a:pt x="842" y="591"/>
                    <a:pt x="837" y="622"/>
                  </a:cubicBezTo>
                  <a:cubicBezTo>
                    <a:pt x="832" y="652"/>
                    <a:pt x="837" y="668"/>
                    <a:pt x="851" y="668"/>
                  </a:cubicBezTo>
                  <a:cubicBezTo>
                    <a:pt x="865" y="668"/>
                    <a:pt x="875" y="652"/>
                    <a:pt x="879" y="6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2782" name="组合 13"/>
          <p:cNvGrpSpPr/>
          <p:nvPr/>
        </p:nvGrpSpPr>
        <p:grpSpPr bwMode="auto">
          <a:xfrm>
            <a:off x="2028825" y="2035175"/>
            <a:ext cx="955675" cy="954088"/>
            <a:chOff x="0" y="0"/>
            <a:chExt cx="956775" cy="955340"/>
          </a:xfrm>
        </p:grpSpPr>
        <p:sp>
          <p:nvSpPr>
            <p:cNvPr id="6" name="Oval 9"/>
            <p:cNvSpPr>
              <a:spLocks noChangeArrowheads="1"/>
            </p:cNvSpPr>
            <p:nvPr/>
          </p:nvSpPr>
          <p:spPr bwMode="auto">
            <a:xfrm>
              <a:off x="0" y="0"/>
              <a:ext cx="956775" cy="955340"/>
            </a:xfrm>
            <a:prstGeom prst="ellipse">
              <a:avLst/>
            </a:prstGeom>
            <a:solidFill>
              <a:schemeClr val="bg1"/>
            </a:solidFill>
            <a:ln w="11">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 name="Freeform 21"/>
            <p:cNvSpPr>
              <a:spLocks noEditPoints="1"/>
            </p:cNvSpPr>
            <p:nvPr/>
          </p:nvSpPr>
          <p:spPr bwMode="auto">
            <a:xfrm>
              <a:off x="268242" y="230946"/>
              <a:ext cx="494884" cy="536482"/>
            </a:xfrm>
            <a:custGeom>
              <a:avLst/>
              <a:gdLst>
                <a:gd name="T0" fmla="*/ 0 w 654"/>
                <a:gd name="T1" fmla="*/ 370443469 h 709"/>
                <a:gd name="T2" fmla="*/ 180369327 w 654"/>
                <a:gd name="T3" fmla="*/ 368725819 h 709"/>
                <a:gd name="T4" fmla="*/ 32638129 w 654"/>
                <a:gd name="T5" fmla="*/ 32635358 h 709"/>
                <a:gd name="T6" fmla="*/ 29202696 w 654"/>
                <a:gd name="T7" fmla="*/ 0 h 709"/>
                <a:gd name="T8" fmla="*/ 222168864 w 654"/>
                <a:gd name="T9" fmla="*/ 275971940 h 709"/>
                <a:gd name="T10" fmla="*/ 241637328 w 654"/>
                <a:gd name="T11" fmla="*/ 310324948 h 709"/>
                <a:gd name="T12" fmla="*/ 203845292 w 654"/>
                <a:gd name="T13" fmla="*/ 346969166 h 709"/>
                <a:gd name="T14" fmla="*/ 280001432 w 654"/>
                <a:gd name="T15" fmla="*/ 267956491 h 709"/>
                <a:gd name="T16" fmla="*/ 275420350 w 654"/>
                <a:gd name="T17" fmla="*/ 329791905 h 709"/>
                <a:gd name="T18" fmla="*/ 245072762 w 654"/>
                <a:gd name="T19" fmla="*/ 346969166 h 709"/>
                <a:gd name="T20" fmla="*/ 258242427 w 654"/>
                <a:gd name="T21" fmla="*/ 321776456 h 709"/>
                <a:gd name="T22" fmla="*/ 258242427 w 654"/>
                <a:gd name="T23" fmla="*/ 321776456 h 709"/>
                <a:gd name="T24" fmla="*/ 355584748 w 654"/>
                <a:gd name="T25" fmla="*/ 349831664 h 709"/>
                <a:gd name="T26" fmla="*/ 328099768 w 654"/>
                <a:gd name="T27" fmla="*/ 348686816 h 709"/>
                <a:gd name="T28" fmla="*/ 356156816 w 654"/>
                <a:gd name="T29" fmla="*/ 308607298 h 709"/>
                <a:gd name="T30" fmla="*/ 350430841 w 654"/>
                <a:gd name="T31" fmla="*/ 345823561 h 709"/>
                <a:gd name="T32" fmla="*/ 327526944 w 654"/>
                <a:gd name="T33" fmla="*/ 323494106 h 709"/>
                <a:gd name="T34" fmla="*/ 334970635 w 654"/>
                <a:gd name="T35" fmla="*/ 279980043 h 709"/>
                <a:gd name="T36" fmla="*/ 318938361 w 654"/>
                <a:gd name="T37" fmla="*/ 306317602 h 709"/>
                <a:gd name="T38" fmla="*/ 326382052 w 654"/>
                <a:gd name="T39" fmla="*/ 332082358 h 709"/>
                <a:gd name="T40" fmla="*/ 330963134 w 654"/>
                <a:gd name="T41" fmla="*/ 340670610 h 709"/>
                <a:gd name="T42" fmla="*/ 212434632 w 654"/>
                <a:gd name="T43" fmla="*/ 115656136 h 709"/>
                <a:gd name="T44" fmla="*/ 67566800 w 654"/>
                <a:gd name="T45" fmla="*/ 128825294 h 709"/>
                <a:gd name="T46" fmla="*/ 53251486 w 654"/>
                <a:gd name="T47" fmla="*/ 171766554 h 709"/>
                <a:gd name="T48" fmla="*/ 111656878 w 654"/>
                <a:gd name="T49" fmla="*/ 171766554 h 709"/>
                <a:gd name="T50" fmla="*/ 68711692 w 654"/>
                <a:gd name="T51" fmla="*/ 128825294 h 709"/>
                <a:gd name="T52" fmla="*/ 296034463 w 654"/>
                <a:gd name="T53" fmla="*/ 134550291 h 709"/>
                <a:gd name="T54" fmla="*/ 328672593 w 654"/>
                <a:gd name="T55" fmla="*/ 134550291 h 709"/>
                <a:gd name="T56" fmla="*/ 131125342 w 654"/>
                <a:gd name="T57" fmla="*/ 156880503 h 709"/>
                <a:gd name="T58" fmla="*/ 262250685 w 654"/>
                <a:gd name="T59" fmla="*/ 156880503 h 709"/>
                <a:gd name="T60" fmla="*/ 67566800 w 654"/>
                <a:gd name="T61" fmla="*/ 207265167 h 709"/>
                <a:gd name="T62" fmla="*/ 68711692 w 654"/>
                <a:gd name="T63" fmla="*/ 266238083 h 709"/>
                <a:gd name="T64" fmla="*/ 111656878 w 654"/>
                <a:gd name="T65" fmla="*/ 223296823 h 709"/>
                <a:gd name="T66" fmla="*/ 67566800 w 654"/>
                <a:gd name="T67" fmla="*/ 207265167 h 709"/>
                <a:gd name="T68" fmla="*/ 178078786 w 654"/>
                <a:gd name="T69" fmla="*/ 307462450 h 709"/>
                <a:gd name="T70" fmla="*/ 275993175 w 654"/>
                <a:gd name="T71" fmla="*/ 209555620 h 709"/>
                <a:gd name="T72" fmla="*/ 133415883 w 654"/>
                <a:gd name="T73" fmla="*/ 235320376 h 709"/>
                <a:gd name="T74" fmla="*/ 168344554 w 654"/>
                <a:gd name="T75" fmla="*/ 235320376 h 709"/>
                <a:gd name="T76" fmla="*/ 68711692 w 654"/>
                <a:gd name="T77" fmla="*/ 285705040 h 709"/>
                <a:gd name="T78" fmla="*/ 68711692 w 654"/>
                <a:gd name="T79" fmla="*/ 344678713 h 709"/>
                <a:gd name="T80" fmla="*/ 111656878 w 654"/>
                <a:gd name="T81" fmla="*/ 301736696 h 709"/>
                <a:gd name="T82" fmla="*/ 133415883 w 654"/>
                <a:gd name="T83" fmla="*/ 314333052 h 709"/>
                <a:gd name="T84" fmla="*/ 168344554 w 654"/>
                <a:gd name="T85" fmla="*/ 344678713 h 7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54" h="709">
                  <a:moveTo>
                    <a:pt x="51" y="0"/>
                  </a:moveTo>
                  <a:cubicBezTo>
                    <a:pt x="23" y="0"/>
                    <a:pt x="0" y="23"/>
                    <a:pt x="0" y="51"/>
                  </a:cubicBezTo>
                  <a:lnTo>
                    <a:pt x="0" y="647"/>
                  </a:lnTo>
                  <a:cubicBezTo>
                    <a:pt x="0" y="675"/>
                    <a:pt x="23" y="699"/>
                    <a:pt x="51" y="699"/>
                  </a:cubicBezTo>
                  <a:lnTo>
                    <a:pt x="364" y="699"/>
                  </a:lnTo>
                  <a:cubicBezTo>
                    <a:pt x="340" y="675"/>
                    <a:pt x="337" y="674"/>
                    <a:pt x="315" y="644"/>
                  </a:cubicBezTo>
                  <a:cubicBezTo>
                    <a:pt x="315" y="643"/>
                    <a:pt x="315" y="642"/>
                    <a:pt x="314" y="641"/>
                  </a:cubicBezTo>
                  <a:lnTo>
                    <a:pt x="57" y="641"/>
                  </a:lnTo>
                  <a:lnTo>
                    <a:pt x="57" y="57"/>
                  </a:lnTo>
                  <a:lnTo>
                    <a:pt x="326" y="57"/>
                  </a:lnTo>
                  <a:lnTo>
                    <a:pt x="326" y="0"/>
                  </a:lnTo>
                  <a:lnTo>
                    <a:pt x="51" y="0"/>
                  </a:lnTo>
                  <a:close/>
                  <a:moveTo>
                    <a:pt x="428" y="468"/>
                  </a:moveTo>
                  <a:lnTo>
                    <a:pt x="428" y="482"/>
                  </a:lnTo>
                  <a:lnTo>
                    <a:pt x="388" y="482"/>
                  </a:lnTo>
                  <a:lnTo>
                    <a:pt x="388" y="528"/>
                  </a:lnTo>
                  <a:lnTo>
                    <a:pt x="422" y="528"/>
                  </a:lnTo>
                  <a:lnTo>
                    <a:pt x="422" y="542"/>
                  </a:lnTo>
                  <a:lnTo>
                    <a:pt x="388" y="542"/>
                  </a:lnTo>
                  <a:lnTo>
                    <a:pt x="388" y="606"/>
                  </a:lnTo>
                  <a:lnTo>
                    <a:pt x="356" y="606"/>
                  </a:lnTo>
                  <a:lnTo>
                    <a:pt x="356" y="468"/>
                  </a:lnTo>
                  <a:lnTo>
                    <a:pt x="428" y="468"/>
                  </a:lnTo>
                  <a:close/>
                  <a:moveTo>
                    <a:pt x="489" y="468"/>
                  </a:moveTo>
                  <a:lnTo>
                    <a:pt x="520" y="606"/>
                  </a:lnTo>
                  <a:lnTo>
                    <a:pt x="488" y="606"/>
                  </a:lnTo>
                  <a:lnTo>
                    <a:pt x="481" y="576"/>
                  </a:lnTo>
                  <a:lnTo>
                    <a:pt x="448" y="576"/>
                  </a:lnTo>
                  <a:lnTo>
                    <a:pt x="441" y="606"/>
                  </a:lnTo>
                  <a:lnTo>
                    <a:pt x="428" y="606"/>
                  </a:lnTo>
                  <a:lnTo>
                    <a:pt x="461" y="468"/>
                  </a:lnTo>
                  <a:lnTo>
                    <a:pt x="489" y="468"/>
                  </a:lnTo>
                  <a:close/>
                  <a:moveTo>
                    <a:pt x="451" y="562"/>
                  </a:moveTo>
                  <a:lnTo>
                    <a:pt x="478" y="562"/>
                  </a:lnTo>
                  <a:lnTo>
                    <a:pt x="465" y="501"/>
                  </a:lnTo>
                  <a:lnTo>
                    <a:pt x="451" y="562"/>
                  </a:lnTo>
                  <a:close/>
                  <a:moveTo>
                    <a:pt x="612" y="602"/>
                  </a:moveTo>
                  <a:lnTo>
                    <a:pt x="621" y="605"/>
                  </a:lnTo>
                  <a:cubicBezTo>
                    <a:pt x="621" y="608"/>
                    <a:pt x="621" y="610"/>
                    <a:pt x="621" y="611"/>
                  </a:cubicBezTo>
                  <a:cubicBezTo>
                    <a:pt x="621" y="628"/>
                    <a:pt x="615" y="636"/>
                    <a:pt x="602" y="636"/>
                  </a:cubicBezTo>
                  <a:cubicBezTo>
                    <a:pt x="589" y="636"/>
                    <a:pt x="582" y="627"/>
                    <a:pt x="579" y="608"/>
                  </a:cubicBezTo>
                  <a:cubicBezTo>
                    <a:pt x="577" y="609"/>
                    <a:pt x="575" y="609"/>
                    <a:pt x="573" y="609"/>
                  </a:cubicBezTo>
                  <a:cubicBezTo>
                    <a:pt x="540" y="609"/>
                    <a:pt x="524" y="585"/>
                    <a:pt x="524" y="537"/>
                  </a:cubicBezTo>
                  <a:cubicBezTo>
                    <a:pt x="524" y="490"/>
                    <a:pt x="540" y="466"/>
                    <a:pt x="573" y="466"/>
                  </a:cubicBezTo>
                  <a:cubicBezTo>
                    <a:pt x="605" y="466"/>
                    <a:pt x="622" y="490"/>
                    <a:pt x="622" y="539"/>
                  </a:cubicBezTo>
                  <a:cubicBezTo>
                    <a:pt x="622" y="571"/>
                    <a:pt x="613" y="592"/>
                    <a:pt x="597" y="602"/>
                  </a:cubicBezTo>
                  <a:cubicBezTo>
                    <a:pt x="599" y="611"/>
                    <a:pt x="602" y="615"/>
                    <a:pt x="606" y="615"/>
                  </a:cubicBezTo>
                  <a:cubicBezTo>
                    <a:pt x="611" y="615"/>
                    <a:pt x="613" y="611"/>
                    <a:pt x="612" y="604"/>
                  </a:cubicBezTo>
                  <a:cubicBezTo>
                    <a:pt x="612" y="604"/>
                    <a:pt x="612" y="603"/>
                    <a:pt x="612" y="602"/>
                  </a:cubicBezTo>
                  <a:close/>
                  <a:moveTo>
                    <a:pt x="559" y="576"/>
                  </a:moveTo>
                  <a:cubicBezTo>
                    <a:pt x="563" y="569"/>
                    <a:pt x="567" y="565"/>
                    <a:pt x="572" y="565"/>
                  </a:cubicBezTo>
                  <a:cubicBezTo>
                    <a:pt x="577" y="565"/>
                    <a:pt x="581" y="570"/>
                    <a:pt x="585" y="578"/>
                  </a:cubicBezTo>
                  <a:cubicBezTo>
                    <a:pt x="587" y="566"/>
                    <a:pt x="588" y="552"/>
                    <a:pt x="588" y="535"/>
                  </a:cubicBezTo>
                  <a:cubicBezTo>
                    <a:pt x="588" y="513"/>
                    <a:pt x="587" y="498"/>
                    <a:pt x="585" y="489"/>
                  </a:cubicBezTo>
                  <a:cubicBezTo>
                    <a:pt x="583" y="481"/>
                    <a:pt x="579" y="477"/>
                    <a:pt x="573" y="477"/>
                  </a:cubicBezTo>
                  <a:cubicBezTo>
                    <a:pt x="567" y="477"/>
                    <a:pt x="563" y="481"/>
                    <a:pt x="561" y="490"/>
                  </a:cubicBezTo>
                  <a:cubicBezTo>
                    <a:pt x="558" y="498"/>
                    <a:pt x="557" y="513"/>
                    <a:pt x="557" y="535"/>
                  </a:cubicBezTo>
                  <a:cubicBezTo>
                    <a:pt x="557" y="553"/>
                    <a:pt x="558" y="567"/>
                    <a:pt x="559" y="576"/>
                  </a:cubicBezTo>
                  <a:close/>
                  <a:moveTo>
                    <a:pt x="578" y="595"/>
                  </a:moveTo>
                  <a:cubicBezTo>
                    <a:pt x="576" y="585"/>
                    <a:pt x="574" y="580"/>
                    <a:pt x="570" y="580"/>
                  </a:cubicBezTo>
                  <a:cubicBezTo>
                    <a:pt x="567" y="580"/>
                    <a:pt x="564" y="583"/>
                    <a:pt x="562" y="588"/>
                  </a:cubicBezTo>
                  <a:cubicBezTo>
                    <a:pt x="564" y="594"/>
                    <a:pt x="567" y="598"/>
                    <a:pt x="572" y="598"/>
                  </a:cubicBezTo>
                  <a:cubicBezTo>
                    <a:pt x="574" y="598"/>
                    <a:pt x="576" y="597"/>
                    <a:pt x="578" y="595"/>
                  </a:cubicBezTo>
                  <a:close/>
                  <a:moveTo>
                    <a:pt x="369" y="0"/>
                  </a:moveTo>
                  <a:lnTo>
                    <a:pt x="369" y="0"/>
                  </a:lnTo>
                  <a:lnTo>
                    <a:pt x="371" y="202"/>
                  </a:lnTo>
                  <a:lnTo>
                    <a:pt x="574" y="202"/>
                  </a:lnTo>
                  <a:lnTo>
                    <a:pt x="369" y="0"/>
                  </a:lnTo>
                  <a:close/>
                  <a:moveTo>
                    <a:pt x="118" y="225"/>
                  </a:moveTo>
                  <a:lnTo>
                    <a:pt x="118" y="225"/>
                  </a:lnTo>
                  <a:cubicBezTo>
                    <a:pt x="104" y="226"/>
                    <a:pt x="93" y="239"/>
                    <a:pt x="93" y="252"/>
                  </a:cubicBezTo>
                  <a:lnTo>
                    <a:pt x="93" y="300"/>
                  </a:lnTo>
                  <a:cubicBezTo>
                    <a:pt x="93" y="314"/>
                    <a:pt x="106" y="327"/>
                    <a:pt x="120" y="327"/>
                  </a:cubicBezTo>
                  <a:lnTo>
                    <a:pt x="167" y="327"/>
                  </a:lnTo>
                  <a:cubicBezTo>
                    <a:pt x="182" y="327"/>
                    <a:pt x="195" y="314"/>
                    <a:pt x="195" y="300"/>
                  </a:cubicBezTo>
                  <a:lnTo>
                    <a:pt x="195" y="252"/>
                  </a:lnTo>
                  <a:cubicBezTo>
                    <a:pt x="195" y="238"/>
                    <a:pt x="182" y="225"/>
                    <a:pt x="167" y="225"/>
                  </a:cubicBezTo>
                  <a:lnTo>
                    <a:pt x="120" y="225"/>
                  </a:lnTo>
                  <a:cubicBezTo>
                    <a:pt x="120" y="225"/>
                    <a:pt x="119" y="225"/>
                    <a:pt x="118" y="225"/>
                  </a:cubicBezTo>
                  <a:close/>
                  <a:moveTo>
                    <a:pt x="517" y="235"/>
                  </a:moveTo>
                  <a:lnTo>
                    <a:pt x="517" y="235"/>
                  </a:lnTo>
                  <a:lnTo>
                    <a:pt x="517" y="342"/>
                  </a:lnTo>
                  <a:cubicBezTo>
                    <a:pt x="537" y="346"/>
                    <a:pt x="554" y="352"/>
                    <a:pt x="572" y="361"/>
                  </a:cubicBezTo>
                  <a:cubicBezTo>
                    <a:pt x="575" y="250"/>
                    <a:pt x="574" y="249"/>
                    <a:pt x="574" y="235"/>
                  </a:cubicBezTo>
                  <a:lnTo>
                    <a:pt x="517" y="235"/>
                  </a:lnTo>
                  <a:close/>
                  <a:moveTo>
                    <a:pt x="229" y="274"/>
                  </a:moveTo>
                  <a:lnTo>
                    <a:pt x="229" y="274"/>
                  </a:lnTo>
                  <a:lnTo>
                    <a:pt x="229" y="327"/>
                  </a:lnTo>
                  <a:lnTo>
                    <a:pt x="458" y="327"/>
                  </a:lnTo>
                  <a:lnTo>
                    <a:pt x="458" y="274"/>
                  </a:lnTo>
                  <a:lnTo>
                    <a:pt x="229" y="274"/>
                  </a:lnTo>
                  <a:close/>
                  <a:moveTo>
                    <a:pt x="118" y="362"/>
                  </a:moveTo>
                  <a:lnTo>
                    <a:pt x="118" y="362"/>
                  </a:lnTo>
                  <a:cubicBezTo>
                    <a:pt x="104" y="363"/>
                    <a:pt x="93" y="376"/>
                    <a:pt x="93" y="390"/>
                  </a:cubicBezTo>
                  <a:lnTo>
                    <a:pt x="93" y="437"/>
                  </a:lnTo>
                  <a:cubicBezTo>
                    <a:pt x="93" y="451"/>
                    <a:pt x="106" y="465"/>
                    <a:pt x="120" y="465"/>
                  </a:cubicBezTo>
                  <a:lnTo>
                    <a:pt x="167" y="465"/>
                  </a:lnTo>
                  <a:cubicBezTo>
                    <a:pt x="182" y="465"/>
                    <a:pt x="195" y="451"/>
                    <a:pt x="195" y="437"/>
                  </a:cubicBezTo>
                  <a:lnTo>
                    <a:pt x="195" y="390"/>
                  </a:lnTo>
                  <a:cubicBezTo>
                    <a:pt x="195" y="375"/>
                    <a:pt x="182" y="362"/>
                    <a:pt x="167" y="362"/>
                  </a:cubicBezTo>
                  <a:lnTo>
                    <a:pt x="120" y="362"/>
                  </a:lnTo>
                  <a:cubicBezTo>
                    <a:pt x="120" y="362"/>
                    <a:pt x="119" y="362"/>
                    <a:pt x="118" y="362"/>
                  </a:cubicBezTo>
                  <a:close/>
                  <a:moveTo>
                    <a:pt x="473" y="366"/>
                  </a:moveTo>
                  <a:lnTo>
                    <a:pt x="473" y="366"/>
                  </a:lnTo>
                  <a:cubicBezTo>
                    <a:pt x="383" y="370"/>
                    <a:pt x="311" y="445"/>
                    <a:pt x="311" y="537"/>
                  </a:cubicBezTo>
                  <a:cubicBezTo>
                    <a:pt x="311" y="632"/>
                    <a:pt x="387" y="709"/>
                    <a:pt x="482" y="709"/>
                  </a:cubicBezTo>
                  <a:cubicBezTo>
                    <a:pt x="577" y="709"/>
                    <a:pt x="654" y="632"/>
                    <a:pt x="654" y="537"/>
                  </a:cubicBezTo>
                  <a:cubicBezTo>
                    <a:pt x="654" y="442"/>
                    <a:pt x="577" y="366"/>
                    <a:pt x="482" y="366"/>
                  </a:cubicBezTo>
                  <a:cubicBezTo>
                    <a:pt x="479" y="366"/>
                    <a:pt x="476" y="365"/>
                    <a:pt x="473" y="366"/>
                  </a:cubicBezTo>
                  <a:close/>
                  <a:moveTo>
                    <a:pt x="233" y="411"/>
                  </a:moveTo>
                  <a:lnTo>
                    <a:pt x="233" y="411"/>
                  </a:lnTo>
                  <a:lnTo>
                    <a:pt x="233" y="465"/>
                  </a:lnTo>
                  <a:lnTo>
                    <a:pt x="294" y="465"/>
                  </a:lnTo>
                  <a:lnTo>
                    <a:pt x="294" y="411"/>
                  </a:lnTo>
                  <a:lnTo>
                    <a:pt x="233" y="411"/>
                  </a:lnTo>
                  <a:close/>
                  <a:moveTo>
                    <a:pt x="120" y="499"/>
                  </a:moveTo>
                  <a:lnTo>
                    <a:pt x="120" y="499"/>
                  </a:lnTo>
                  <a:cubicBezTo>
                    <a:pt x="106" y="499"/>
                    <a:pt x="93" y="512"/>
                    <a:pt x="93" y="527"/>
                  </a:cubicBezTo>
                  <a:lnTo>
                    <a:pt x="93" y="574"/>
                  </a:lnTo>
                  <a:cubicBezTo>
                    <a:pt x="93" y="589"/>
                    <a:pt x="106" y="602"/>
                    <a:pt x="120" y="602"/>
                  </a:cubicBezTo>
                  <a:lnTo>
                    <a:pt x="167" y="602"/>
                  </a:lnTo>
                  <a:cubicBezTo>
                    <a:pt x="182" y="602"/>
                    <a:pt x="195" y="589"/>
                    <a:pt x="195" y="574"/>
                  </a:cubicBezTo>
                  <a:lnTo>
                    <a:pt x="195" y="527"/>
                  </a:lnTo>
                  <a:cubicBezTo>
                    <a:pt x="195" y="512"/>
                    <a:pt x="182" y="499"/>
                    <a:pt x="167" y="499"/>
                  </a:cubicBezTo>
                  <a:lnTo>
                    <a:pt x="120" y="499"/>
                  </a:lnTo>
                  <a:close/>
                  <a:moveTo>
                    <a:pt x="233" y="549"/>
                  </a:moveTo>
                  <a:lnTo>
                    <a:pt x="233" y="549"/>
                  </a:lnTo>
                  <a:lnTo>
                    <a:pt x="233" y="602"/>
                  </a:lnTo>
                  <a:lnTo>
                    <a:pt x="294" y="602"/>
                  </a:lnTo>
                  <a:lnTo>
                    <a:pt x="288" y="549"/>
                  </a:lnTo>
                  <a:lnTo>
                    <a:pt x="233" y="5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2785" name="组合 16"/>
          <p:cNvGrpSpPr/>
          <p:nvPr/>
        </p:nvGrpSpPr>
        <p:grpSpPr bwMode="auto">
          <a:xfrm>
            <a:off x="1519238" y="3314700"/>
            <a:ext cx="957262" cy="955675"/>
            <a:chOff x="0" y="0"/>
            <a:chExt cx="956775" cy="956775"/>
          </a:xfrm>
        </p:grpSpPr>
        <p:sp>
          <p:nvSpPr>
            <p:cNvPr id="8" name="Oval 10"/>
            <p:cNvSpPr>
              <a:spLocks noChangeArrowheads="1"/>
            </p:cNvSpPr>
            <p:nvPr/>
          </p:nvSpPr>
          <p:spPr bwMode="auto">
            <a:xfrm>
              <a:off x="0" y="0"/>
              <a:ext cx="956775" cy="956775"/>
            </a:xfrm>
            <a:prstGeom prst="ellipse">
              <a:avLst/>
            </a:prstGeom>
            <a:solidFill>
              <a:schemeClr val="bg1"/>
            </a:solidFill>
            <a:ln w="11">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9" name="Freeform 22"/>
            <p:cNvSpPr>
              <a:spLocks noEditPoints="1"/>
            </p:cNvSpPr>
            <p:nvPr/>
          </p:nvSpPr>
          <p:spPr bwMode="auto">
            <a:xfrm>
              <a:off x="169264" y="216601"/>
              <a:ext cx="598164" cy="457588"/>
            </a:xfrm>
            <a:custGeom>
              <a:avLst/>
              <a:gdLst>
                <a:gd name="T0" fmla="*/ 131620340 w 789"/>
                <a:gd name="T1" fmla="*/ 0 h 605"/>
                <a:gd name="T2" fmla="*/ 193119029 w 789"/>
                <a:gd name="T3" fmla="*/ 61210148 h 605"/>
                <a:gd name="T4" fmla="*/ 131620340 w 789"/>
                <a:gd name="T5" fmla="*/ 122420295 h 605"/>
                <a:gd name="T6" fmla="*/ 70120893 w 789"/>
                <a:gd name="T7" fmla="*/ 61210148 h 605"/>
                <a:gd name="T8" fmla="*/ 131620340 w 789"/>
                <a:gd name="T9" fmla="*/ 0 h 605"/>
                <a:gd name="T10" fmla="*/ 17242892 w 789"/>
                <a:gd name="T11" fmla="*/ 143014024 h 605"/>
                <a:gd name="T12" fmla="*/ 17242892 w 789"/>
                <a:gd name="T13" fmla="*/ 143014024 h 605"/>
                <a:gd name="T14" fmla="*/ 0 w 789"/>
                <a:gd name="T15" fmla="*/ 160175465 h 605"/>
                <a:gd name="T16" fmla="*/ 0 w 789"/>
                <a:gd name="T17" fmla="*/ 227105841 h 605"/>
                <a:gd name="T18" fmla="*/ 17242892 w 789"/>
                <a:gd name="T19" fmla="*/ 244839834 h 605"/>
                <a:gd name="T20" fmla="*/ 17242892 w 789"/>
                <a:gd name="T21" fmla="*/ 244839834 h 605"/>
                <a:gd name="T22" fmla="*/ 34485785 w 789"/>
                <a:gd name="T23" fmla="*/ 227105841 h 605"/>
                <a:gd name="T24" fmla="*/ 34485785 w 789"/>
                <a:gd name="T25" fmla="*/ 160175465 h 605"/>
                <a:gd name="T26" fmla="*/ 17242892 w 789"/>
                <a:gd name="T27" fmla="*/ 143014024 h 605"/>
                <a:gd name="T28" fmla="*/ 387388140 w 789"/>
                <a:gd name="T29" fmla="*/ 175621518 h 605"/>
                <a:gd name="T30" fmla="*/ 360374478 w 789"/>
                <a:gd name="T31" fmla="*/ 175621518 h 605"/>
                <a:gd name="T32" fmla="*/ 360374478 w 789"/>
                <a:gd name="T33" fmla="*/ 155027033 h 605"/>
                <a:gd name="T34" fmla="*/ 345430992 w 789"/>
                <a:gd name="T35" fmla="*/ 140726084 h 605"/>
                <a:gd name="T36" fmla="*/ 64948177 w 789"/>
                <a:gd name="T37" fmla="*/ 140726084 h 605"/>
                <a:gd name="T38" fmla="*/ 50578595 w 789"/>
                <a:gd name="T39" fmla="*/ 155027033 h 605"/>
                <a:gd name="T40" fmla="*/ 50578595 w 789"/>
                <a:gd name="T41" fmla="*/ 331220347 h 605"/>
                <a:gd name="T42" fmla="*/ 64948177 w 789"/>
                <a:gd name="T43" fmla="*/ 346093848 h 605"/>
                <a:gd name="T44" fmla="*/ 345430992 w 789"/>
                <a:gd name="T45" fmla="*/ 346093848 h 605"/>
                <a:gd name="T46" fmla="*/ 360374478 w 789"/>
                <a:gd name="T47" fmla="*/ 331220347 h 605"/>
                <a:gd name="T48" fmla="*/ 360374478 w 789"/>
                <a:gd name="T49" fmla="*/ 289460336 h 605"/>
                <a:gd name="T50" fmla="*/ 382790086 w 789"/>
                <a:gd name="T51" fmla="*/ 289460336 h 605"/>
                <a:gd name="T52" fmla="*/ 382790086 w 789"/>
                <a:gd name="T53" fmla="*/ 292320829 h 605"/>
                <a:gd name="T54" fmla="*/ 453485641 w 789"/>
                <a:gd name="T55" fmla="*/ 338657475 h 605"/>
                <a:gd name="T56" fmla="*/ 453485641 w 789"/>
                <a:gd name="T57" fmla="*/ 125852583 h 605"/>
                <a:gd name="T58" fmla="*/ 387388140 w 789"/>
                <a:gd name="T59" fmla="*/ 175621518 h 605"/>
                <a:gd name="T60" fmla="*/ 270712044 w 789"/>
                <a:gd name="T61" fmla="*/ 0 h 605"/>
                <a:gd name="T62" fmla="*/ 332211491 w 789"/>
                <a:gd name="T63" fmla="*/ 61210148 h 605"/>
                <a:gd name="T64" fmla="*/ 270712044 w 789"/>
                <a:gd name="T65" fmla="*/ 122420295 h 605"/>
                <a:gd name="T66" fmla="*/ 209212597 w 789"/>
                <a:gd name="T67" fmla="*/ 61210148 h 605"/>
                <a:gd name="T68" fmla="*/ 270712044 w 789"/>
                <a:gd name="T69" fmla="*/ 0 h 6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9" h="605">
                  <a:moveTo>
                    <a:pt x="229" y="0"/>
                  </a:moveTo>
                  <a:cubicBezTo>
                    <a:pt x="288" y="0"/>
                    <a:pt x="336" y="48"/>
                    <a:pt x="336" y="107"/>
                  </a:cubicBezTo>
                  <a:cubicBezTo>
                    <a:pt x="336" y="166"/>
                    <a:pt x="288" y="214"/>
                    <a:pt x="229" y="214"/>
                  </a:cubicBezTo>
                  <a:cubicBezTo>
                    <a:pt x="170" y="214"/>
                    <a:pt x="122" y="166"/>
                    <a:pt x="122" y="107"/>
                  </a:cubicBezTo>
                  <a:cubicBezTo>
                    <a:pt x="122" y="48"/>
                    <a:pt x="170" y="0"/>
                    <a:pt x="229" y="0"/>
                  </a:cubicBezTo>
                  <a:close/>
                  <a:moveTo>
                    <a:pt x="30" y="250"/>
                  </a:moveTo>
                  <a:lnTo>
                    <a:pt x="30" y="250"/>
                  </a:lnTo>
                  <a:cubicBezTo>
                    <a:pt x="14" y="250"/>
                    <a:pt x="0" y="263"/>
                    <a:pt x="0" y="280"/>
                  </a:cubicBezTo>
                  <a:lnTo>
                    <a:pt x="0" y="397"/>
                  </a:lnTo>
                  <a:cubicBezTo>
                    <a:pt x="0" y="414"/>
                    <a:pt x="14" y="428"/>
                    <a:pt x="30" y="428"/>
                  </a:cubicBezTo>
                  <a:cubicBezTo>
                    <a:pt x="47" y="428"/>
                    <a:pt x="60" y="414"/>
                    <a:pt x="60" y="397"/>
                  </a:cubicBezTo>
                  <a:lnTo>
                    <a:pt x="60" y="280"/>
                  </a:lnTo>
                  <a:cubicBezTo>
                    <a:pt x="60" y="263"/>
                    <a:pt x="47" y="250"/>
                    <a:pt x="30" y="250"/>
                  </a:cubicBezTo>
                  <a:close/>
                  <a:moveTo>
                    <a:pt x="674" y="307"/>
                  </a:moveTo>
                  <a:lnTo>
                    <a:pt x="627" y="307"/>
                  </a:lnTo>
                  <a:lnTo>
                    <a:pt x="627" y="271"/>
                  </a:lnTo>
                  <a:cubicBezTo>
                    <a:pt x="627" y="257"/>
                    <a:pt x="615" y="246"/>
                    <a:pt x="601" y="246"/>
                  </a:cubicBezTo>
                  <a:lnTo>
                    <a:pt x="113" y="246"/>
                  </a:lnTo>
                  <a:cubicBezTo>
                    <a:pt x="99" y="246"/>
                    <a:pt x="88" y="257"/>
                    <a:pt x="88" y="271"/>
                  </a:cubicBezTo>
                  <a:lnTo>
                    <a:pt x="88" y="579"/>
                  </a:lnTo>
                  <a:cubicBezTo>
                    <a:pt x="88" y="594"/>
                    <a:pt x="99" y="605"/>
                    <a:pt x="113" y="605"/>
                  </a:cubicBezTo>
                  <a:lnTo>
                    <a:pt x="601" y="605"/>
                  </a:lnTo>
                  <a:cubicBezTo>
                    <a:pt x="615" y="605"/>
                    <a:pt x="627" y="594"/>
                    <a:pt x="627" y="579"/>
                  </a:cubicBezTo>
                  <a:lnTo>
                    <a:pt x="627" y="506"/>
                  </a:lnTo>
                  <a:lnTo>
                    <a:pt x="666" y="506"/>
                  </a:lnTo>
                  <a:lnTo>
                    <a:pt x="666" y="511"/>
                  </a:lnTo>
                  <a:lnTo>
                    <a:pt x="789" y="592"/>
                  </a:lnTo>
                  <a:lnTo>
                    <a:pt x="789" y="220"/>
                  </a:lnTo>
                  <a:lnTo>
                    <a:pt x="674" y="307"/>
                  </a:lnTo>
                  <a:close/>
                  <a:moveTo>
                    <a:pt x="471" y="0"/>
                  </a:moveTo>
                  <a:cubicBezTo>
                    <a:pt x="530" y="0"/>
                    <a:pt x="578" y="48"/>
                    <a:pt x="578" y="107"/>
                  </a:cubicBezTo>
                  <a:cubicBezTo>
                    <a:pt x="578" y="166"/>
                    <a:pt x="530" y="214"/>
                    <a:pt x="471" y="214"/>
                  </a:cubicBezTo>
                  <a:cubicBezTo>
                    <a:pt x="412" y="214"/>
                    <a:pt x="364" y="166"/>
                    <a:pt x="364" y="107"/>
                  </a:cubicBezTo>
                  <a:cubicBezTo>
                    <a:pt x="364" y="48"/>
                    <a:pt x="412" y="0"/>
                    <a:pt x="47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2788" name="组合 19"/>
          <p:cNvGrpSpPr/>
          <p:nvPr/>
        </p:nvGrpSpPr>
        <p:grpSpPr bwMode="auto">
          <a:xfrm>
            <a:off x="2051050" y="4633913"/>
            <a:ext cx="957263" cy="955675"/>
            <a:chOff x="0" y="0"/>
            <a:chExt cx="956775" cy="955340"/>
          </a:xfrm>
        </p:grpSpPr>
        <p:sp>
          <p:nvSpPr>
            <p:cNvPr id="10" name="Oval 11"/>
            <p:cNvSpPr>
              <a:spLocks noChangeArrowheads="1"/>
            </p:cNvSpPr>
            <p:nvPr/>
          </p:nvSpPr>
          <p:spPr bwMode="auto">
            <a:xfrm>
              <a:off x="0" y="0"/>
              <a:ext cx="956775" cy="955340"/>
            </a:xfrm>
            <a:prstGeom prst="ellipse">
              <a:avLst/>
            </a:prstGeom>
            <a:solidFill>
              <a:schemeClr val="bg1"/>
            </a:solidFill>
            <a:ln w="11">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 name="Freeform 23"/>
            <p:cNvSpPr>
              <a:spLocks noEditPoints="1"/>
            </p:cNvSpPr>
            <p:nvPr/>
          </p:nvSpPr>
          <p:spPr bwMode="auto">
            <a:xfrm>
              <a:off x="220905" y="196519"/>
              <a:ext cx="529310" cy="512097"/>
            </a:xfrm>
            <a:custGeom>
              <a:avLst/>
              <a:gdLst>
                <a:gd name="T0" fmla="*/ 163890452 w 698"/>
                <a:gd name="T1" fmla="*/ 250779810 h 676"/>
                <a:gd name="T2" fmla="*/ 232322349 w 698"/>
                <a:gd name="T3" fmla="*/ 250779810 h 676"/>
                <a:gd name="T4" fmla="*/ 232322349 w 698"/>
                <a:gd name="T5" fmla="*/ 387933931 h 676"/>
                <a:gd name="T6" fmla="*/ 163890452 w 698"/>
                <a:gd name="T7" fmla="*/ 387933931 h 676"/>
                <a:gd name="T8" fmla="*/ 163890452 w 698"/>
                <a:gd name="T9" fmla="*/ 250779810 h 676"/>
                <a:gd name="T10" fmla="*/ 368610574 w 698"/>
                <a:gd name="T11" fmla="*/ 193967344 h 676"/>
                <a:gd name="T12" fmla="*/ 368610574 w 698"/>
                <a:gd name="T13" fmla="*/ 387933931 h 676"/>
                <a:gd name="T14" fmla="*/ 260500144 w 698"/>
                <a:gd name="T15" fmla="*/ 387933931 h 676"/>
                <a:gd name="T16" fmla="*/ 260500144 w 698"/>
                <a:gd name="T17" fmla="*/ 227251377 h 676"/>
                <a:gd name="T18" fmla="*/ 139163031 w 698"/>
                <a:gd name="T19" fmla="*/ 227251377 h 676"/>
                <a:gd name="T20" fmla="*/ 139163031 w 698"/>
                <a:gd name="T21" fmla="*/ 387933931 h 676"/>
                <a:gd name="T22" fmla="*/ 28177795 w 698"/>
                <a:gd name="T23" fmla="*/ 387933931 h 676"/>
                <a:gd name="T24" fmla="*/ 28177795 w 698"/>
                <a:gd name="T25" fmla="*/ 193967344 h 676"/>
                <a:gd name="T26" fmla="*/ 0 w 698"/>
                <a:gd name="T27" fmla="*/ 193967344 h 676"/>
                <a:gd name="T28" fmla="*/ 100634874 w 698"/>
                <a:gd name="T29" fmla="*/ 96983293 h 676"/>
                <a:gd name="T30" fmla="*/ 200694181 w 698"/>
                <a:gd name="T31" fmla="*/ 0 h 676"/>
                <a:gd name="T32" fmla="*/ 276601633 w 698"/>
                <a:gd name="T33" fmla="*/ 72881403 h 676"/>
                <a:gd name="T34" fmla="*/ 276601633 w 698"/>
                <a:gd name="T35" fmla="*/ 17790068 h 676"/>
                <a:gd name="T36" fmla="*/ 345032771 w 698"/>
                <a:gd name="T37" fmla="*/ 17790068 h 676"/>
                <a:gd name="T38" fmla="*/ 345032771 w 698"/>
                <a:gd name="T39" fmla="*/ 139449467 h 676"/>
                <a:gd name="T40" fmla="*/ 401388361 w 698"/>
                <a:gd name="T41" fmla="*/ 193967344 h 676"/>
                <a:gd name="T42" fmla="*/ 368610574 w 698"/>
                <a:gd name="T43" fmla="*/ 193967344 h 6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8" h="676">
                  <a:moveTo>
                    <a:pt x="285" y="437"/>
                  </a:moveTo>
                  <a:lnTo>
                    <a:pt x="404" y="437"/>
                  </a:lnTo>
                  <a:lnTo>
                    <a:pt x="404" y="676"/>
                  </a:lnTo>
                  <a:lnTo>
                    <a:pt x="285" y="676"/>
                  </a:lnTo>
                  <a:lnTo>
                    <a:pt x="285" y="437"/>
                  </a:lnTo>
                  <a:close/>
                  <a:moveTo>
                    <a:pt x="641" y="338"/>
                  </a:moveTo>
                  <a:lnTo>
                    <a:pt x="641" y="676"/>
                  </a:lnTo>
                  <a:lnTo>
                    <a:pt x="453" y="676"/>
                  </a:lnTo>
                  <a:lnTo>
                    <a:pt x="453" y="396"/>
                  </a:lnTo>
                  <a:lnTo>
                    <a:pt x="242" y="396"/>
                  </a:lnTo>
                  <a:lnTo>
                    <a:pt x="242" y="676"/>
                  </a:lnTo>
                  <a:lnTo>
                    <a:pt x="49" y="676"/>
                  </a:lnTo>
                  <a:lnTo>
                    <a:pt x="49" y="338"/>
                  </a:lnTo>
                  <a:lnTo>
                    <a:pt x="0" y="338"/>
                  </a:lnTo>
                  <a:lnTo>
                    <a:pt x="175" y="169"/>
                  </a:lnTo>
                  <a:lnTo>
                    <a:pt x="349" y="0"/>
                  </a:lnTo>
                  <a:lnTo>
                    <a:pt x="481" y="127"/>
                  </a:lnTo>
                  <a:lnTo>
                    <a:pt x="481" y="31"/>
                  </a:lnTo>
                  <a:lnTo>
                    <a:pt x="600" y="31"/>
                  </a:lnTo>
                  <a:lnTo>
                    <a:pt x="600" y="243"/>
                  </a:lnTo>
                  <a:lnTo>
                    <a:pt x="698" y="338"/>
                  </a:lnTo>
                  <a:lnTo>
                    <a:pt x="641" y="3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2791" name="组合 22"/>
          <p:cNvGrpSpPr/>
          <p:nvPr/>
        </p:nvGrpSpPr>
        <p:grpSpPr bwMode="auto">
          <a:xfrm>
            <a:off x="3532188" y="5295900"/>
            <a:ext cx="955675" cy="955675"/>
            <a:chOff x="0" y="0"/>
            <a:chExt cx="955340" cy="955340"/>
          </a:xfrm>
        </p:grpSpPr>
        <p:sp>
          <p:nvSpPr>
            <p:cNvPr id="12" name="Oval 12"/>
            <p:cNvSpPr>
              <a:spLocks noChangeArrowheads="1"/>
            </p:cNvSpPr>
            <p:nvPr/>
          </p:nvSpPr>
          <p:spPr bwMode="auto">
            <a:xfrm>
              <a:off x="0" y="0"/>
              <a:ext cx="955340" cy="955340"/>
            </a:xfrm>
            <a:prstGeom prst="ellipse">
              <a:avLst/>
            </a:prstGeom>
            <a:solidFill>
              <a:schemeClr val="bg1"/>
            </a:solidFill>
            <a:ln w="11">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 name="Freeform 24"/>
            <p:cNvSpPr>
              <a:spLocks noEditPoints="1"/>
            </p:cNvSpPr>
            <p:nvPr/>
          </p:nvSpPr>
          <p:spPr bwMode="auto">
            <a:xfrm>
              <a:off x="190781" y="190782"/>
              <a:ext cx="578082" cy="638328"/>
            </a:xfrm>
            <a:custGeom>
              <a:avLst/>
              <a:gdLst>
                <a:gd name="T0" fmla="*/ 219277427 w 762"/>
                <a:gd name="T1" fmla="*/ 130154549 h 843"/>
                <a:gd name="T2" fmla="*/ 266470767 w 762"/>
                <a:gd name="T3" fmla="*/ 176597265 h 843"/>
                <a:gd name="T4" fmla="*/ 219277427 w 762"/>
                <a:gd name="T5" fmla="*/ 223613189 h 843"/>
                <a:gd name="T6" fmla="*/ 172659134 w 762"/>
                <a:gd name="T7" fmla="*/ 176597265 h 843"/>
                <a:gd name="T8" fmla="*/ 219277427 w 762"/>
                <a:gd name="T9" fmla="*/ 130154549 h 843"/>
                <a:gd name="T10" fmla="*/ 306758227 w 762"/>
                <a:gd name="T11" fmla="*/ 73391061 h 843"/>
                <a:gd name="T12" fmla="*/ 355103179 w 762"/>
                <a:gd name="T13" fmla="*/ 176597265 h 843"/>
                <a:gd name="T14" fmla="*/ 306758227 w 762"/>
                <a:gd name="T15" fmla="*/ 280376677 h 843"/>
                <a:gd name="T16" fmla="*/ 283736605 w 762"/>
                <a:gd name="T17" fmla="*/ 252855123 h 843"/>
                <a:gd name="T18" fmla="*/ 319419892 w 762"/>
                <a:gd name="T19" fmla="*/ 176597265 h 843"/>
                <a:gd name="T20" fmla="*/ 283736605 w 762"/>
                <a:gd name="T21" fmla="*/ 100339407 h 843"/>
                <a:gd name="T22" fmla="*/ 306758227 w 762"/>
                <a:gd name="T23" fmla="*/ 73391061 h 843"/>
                <a:gd name="T24" fmla="*/ 154818249 w 762"/>
                <a:gd name="T25" fmla="*/ 100912615 h 843"/>
                <a:gd name="T26" fmla="*/ 119710768 w 762"/>
                <a:gd name="T27" fmla="*/ 176597265 h 843"/>
                <a:gd name="T28" fmla="*/ 154818249 w 762"/>
                <a:gd name="T29" fmla="*/ 252281158 h 843"/>
                <a:gd name="T30" fmla="*/ 131220821 w 762"/>
                <a:gd name="T31" fmla="*/ 279229504 h 843"/>
                <a:gd name="T32" fmla="*/ 84027481 w 762"/>
                <a:gd name="T33" fmla="*/ 176597265 h 843"/>
                <a:gd name="T34" fmla="*/ 131220821 w 762"/>
                <a:gd name="T35" fmla="*/ 73964269 h 843"/>
                <a:gd name="T36" fmla="*/ 154818249 w 762"/>
                <a:gd name="T37" fmla="*/ 100912615 h 843"/>
                <a:gd name="T38" fmla="*/ 360282399 w 762"/>
                <a:gd name="T39" fmla="*/ 9747564 h 843"/>
                <a:gd name="T40" fmla="*/ 438554854 w 762"/>
                <a:gd name="T41" fmla="*/ 176597265 h 843"/>
                <a:gd name="T42" fmla="*/ 360282399 w 762"/>
                <a:gd name="T43" fmla="*/ 344020174 h 843"/>
                <a:gd name="T44" fmla="*/ 337261536 w 762"/>
                <a:gd name="T45" fmla="*/ 316498621 h 843"/>
                <a:gd name="T46" fmla="*/ 402871567 w 762"/>
                <a:gd name="T47" fmla="*/ 176597265 h 843"/>
                <a:gd name="T48" fmla="*/ 337261536 w 762"/>
                <a:gd name="T49" fmla="*/ 36695152 h 843"/>
                <a:gd name="T50" fmla="*/ 360282399 w 762"/>
                <a:gd name="T51" fmla="*/ 9747564 h 843"/>
                <a:gd name="T52" fmla="*/ 100142465 w 762"/>
                <a:gd name="T53" fmla="*/ 37842325 h 843"/>
                <a:gd name="T54" fmla="*/ 36258335 w 762"/>
                <a:gd name="T55" fmla="*/ 176597265 h 843"/>
                <a:gd name="T56" fmla="*/ 100142465 w 762"/>
                <a:gd name="T57" fmla="*/ 315925413 h 843"/>
                <a:gd name="T58" fmla="*/ 77120842 w 762"/>
                <a:gd name="T59" fmla="*/ 342873758 h 843"/>
                <a:gd name="T60" fmla="*/ 0 w 762"/>
                <a:gd name="T61" fmla="*/ 176597265 h 843"/>
                <a:gd name="T62" fmla="*/ 77120842 w 762"/>
                <a:gd name="T63" fmla="*/ 10893980 h 843"/>
                <a:gd name="T64" fmla="*/ 100142465 w 762"/>
                <a:gd name="T65" fmla="*/ 37842325 h 843"/>
                <a:gd name="T66" fmla="*/ 221579893 w 762"/>
                <a:gd name="T67" fmla="*/ 258014752 h 843"/>
                <a:gd name="T68" fmla="*/ 241723243 w 762"/>
                <a:gd name="T69" fmla="*/ 368101723 h 843"/>
                <a:gd name="T70" fmla="*/ 263017448 w 762"/>
                <a:gd name="T71" fmla="*/ 483348322 h 843"/>
                <a:gd name="T72" fmla="*/ 220428281 w 762"/>
                <a:gd name="T73" fmla="*/ 483348322 h 843"/>
                <a:gd name="T74" fmla="*/ 177263307 w 762"/>
                <a:gd name="T75" fmla="*/ 483348322 h 843"/>
                <a:gd name="T76" fmla="*/ 199134076 w 762"/>
                <a:gd name="T77" fmla="*/ 368101723 h 843"/>
                <a:gd name="T78" fmla="*/ 219277427 w 762"/>
                <a:gd name="T79" fmla="*/ 258014752 h 843"/>
                <a:gd name="T80" fmla="*/ 221579893 w 762"/>
                <a:gd name="T81" fmla="*/ 258014752 h 8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62" h="843">
                  <a:moveTo>
                    <a:pt x="381" y="227"/>
                  </a:moveTo>
                  <a:cubicBezTo>
                    <a:pt x="426" y="227"/>
                    <a:pt x="463" y="263"/>
                    <a:pt x="463" y="308"/>
                  </a:cubicBezTo>
                  <a:cubicBezTo>
                    <a:pt x="463" y="353"/>
                    <a:pt x="426" y="390"/>
                    <a:pt x="381" y="390"/>
                  </a:cubicBezTo>
                  <a:cubicBezTo>
                    <a:pt x="336" y="390"/>
                    <a:pt x="300" y="353"/>
                    <a:pt x="300" y="308"/>
                  </a:cubicBezTo>
                  <a:cubicBezTo>
                    <a:pt x="300" y="263"/>
                    <a:pt x="336" y="227"/>
                    <a:pt x="381" y="227"/>
                  </a:cubicBezTo>
                  <a:close/>
                  <a:moveTo>
                    <a:pt x="533" y="128"/>
                  </a:moveTo>
                  <a:cubicBezTo>
                    <a:pt x="584" y="171"/>
                    <a:pt x="617" y="236"/>
                    <a:pt x="617" y="308"/>
                  </a:cubicBezTo>
                  <a:cubicBezTo>
                    <a:pt x="617" y="381"/>
                    <a:pt x="584" y="446"/>
                    <a:pt x="533" y="489"/>
                  </a:cubicBezTo>
                  <a:cubicBezTo>
                    <a:pt x="502" y="505"/>
                    <a:pt x="471" y="472"/>
                    <a:pt x="493" y="441"/>
                  </a:cubicBezTo>
                  <a:cubicBezTo>
                    <a:pt x="531" y="409"/>
                    <a:pt x="555" y="362"/>
                    <a:pt x="555" y="308"/>
                  </a:cubicBezTo>
                  <a:cubicBezTo>
                    <a:pt x="555" y="255"/>
                    <a:pt x="531" y="207"/>
                    <a:pt x="493" y="175"/>
                  </a:cubicBezTo>
                  <a:cubicBezTo>
                    <a:pt x="472" y="154"/>
                    <a:pt x="493" y="112"/>
                    <a:pt x="533" y="128"/>
                  </a:cubicBezTo>
                  <a:close/>
                  <a:moveTo>
                    <a:pt x="269" y="176"/>
                  </a:moveTo>
                  <a:cubicBezTo>
                    <a:pt x="232" y="208"/>
                    <a:pt x="208" y="256"/>
                    <a:pt x="208" y="308"/>
                  </a:cubicBezTo>
                  <a:cubicBezTo>
                    <a:pt x="208" y="361"/>
                    <a:pt x="232" y="408"/>
                    <a:pt x="269" y="440"/>
                  </a:cubicBezTo>
                  <a:cubicBezTo>
                    <a:pt x="289" y="472"/>
                    <a:pt x="256" y="501"/>
                    <a:pt x="228" y="487"/>
                  </a:cubicBezTo>
                  <a:cubicBezTo>
                    <a:pt x="178" y="444"/>
                    <a:pt x="146" y="380"/>
                    <a:pt x="146" y="308"/>
                  </a:cubicBezTo>
                  <a:cubicBezTo>
                    <a:pt x="146" y="237"/>
                    <a:pt x="178" y="172"/>
                    <a:pt x="228" y="129"/>
                  </a:cubicBezTo>
                  <a:cubicBezTo>
                    <a:pt x="260" y="118"/>
                    <a:pt x="291" y="140"/>
                    <a:pt x="269" y="176"/>
                  </a:cubicBezTo>
                  <a:close/>
                  <a:moveTo>
                    <a:pt x="626" y="17"/>
                  </a:moveTo>
                  <a:cubicBezTo>
                    <a:pt x="710" y="86"/>
                    <a:pt x="762" y="191"/>
                    <a:pt x="762" y="308"/>
                  </a:cubicBezTo>
                  <a:cubicBezTo>
                    <a:pt x="762" y="425"/>
                    <a:pt x="710" y="530"/>
                    <a:pt x="626" y="600"/>
                  </a:cubicBezTo>
                  <a:cubicBezTo>
                    <a:pt x="592" y="619"/>
                    <a:pt x="567" y="579"/>
                    <a:pt x="586" y="552"/>
                  </a:cubicBezTo>
                  <a:cubicBezTo>
                    <a:pt x="656" y="494"/>
                    <a:pt x="700" y="406"/>
                    <a:pt x="700" y="308"/>
                  </a:cubicBezTo>
                  <a:cubicBezTo>
                    <a:pt x="700" y="210"/>
                    <a:pt x="656" y="123"/>
                    <a:pt x="586" y="64"/>
                  </a:cubicBezTo>
                  <a:cubicBezTo>
                    <a:pt x="567" y="42"/>
                    <a:pt x="592" y="1"/>
                    <a:pt x="626" y="17"/>
                  </a:cubicBezTo>
                  <a:close/>
                  <a:moveTo>
                    <a:pt x="174" y="66"/>
                  </a:moveTo>
                  <a:cubicBezTo>
                    <a:pt x="106" y="124"/>
                    <a:pt x="63" y="211"/>
                    <a:pt x="63" y="308"/>
                  </a:cubicBezTo>
                  <a:cubicBezTo>
                    <a:pt x="63" y="405"/>
                    <a:pt x="106" y="492"/>
                    <a:pt x="174" y="551"/>
                  </a:cubicBezTo>
                  <a:cubicBezTo>
                    <a:pt x="195" y="584"/>
                    <a:pt x="169" y="611"/>
                    <a:pt x="134" y="598"/>
                  </a:cubicBezTo>
                  <a:cubicBezTo>
                    <a:pt x="52" y="528"/>
                    <a:pt x="0" y="424"/>
                    <a:pt x="0" y="308"/>
                  </a:cubicBezTo>
                  <a:cubicBezTo>
                    <a:pt x="0" y="192"/>
                    <a:pt x="52" y="89"/>
                    <a:pt x="134" y="19"/>
                  </a:cubicBezTo>
                  <a:cubicBezTo>
                    <a:pt x="169" y="0"/>
                    <a:pt x="199" y="41"/>
                    <a:pt x="174" y="66"/>
                  </a:cubicBezTo>
                  <a:close/>
                  <a:moveTo>
                    <a:pt x="385" y="450"/>
                  </a:moveTo>
                  <a:cubicBezTo>
                    <a:pt x="397" y="514"/>
                    <a:pt x="408" y="578"/>
                    <a:pt x="420" y="642"/>
                  </a:cubicBezTo>
                  <a:cubicBezTo>
                    <a:pt x="433" y="709"/>
                    <a:pt x="445" y="776"/>
                    <a:pt x="457" y="843"/>
                  </a:cubicBezTo>
                  <a:cubicBezTo>
                    <a:pt x="433" y="843"/>
                    <a:pt x="408" y="843"/>
                    <a:pt x="383" y="843"/>
                  </a:cubicBezTo>
                  <a:cubicBezTo>
                    <a:pt x="358" y="843"/>
                    <a:pt x="333" y="843"/>
                    <a:pt x="308" y="843"/>
                  </a:cubicBezTo>
                  <a:cubicBezTo>
                    <a:pt x="321" y="776"/>
                    <a:pt x="333" y="709"/>
                    <a:pt x="346" y="642"/>
                  </a:cubicBezTo>
                  <a:cubicBezTo>
                    <a:pt x="358" y="578"/>
                    <a:pt x="369" y="514"/>
                    <a:pt x="381" y="450"/>
                  </a:cubicBezTo>
                  <a:cubicBezTo>
                    <a:pt x="382" y="447"/>
                    <a:pt x="383" y="447"/>
                    <a:pt x="385" y="4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2794" name="组合 25"/>
          <p:cNvGrpSpPr/>
          <p:nvPr/>
        </p:nvGrpSpPr>
        <p:grpSpPr bwMode="auto">
          <a:xfrm>
            <a:off x="5005388" y="4648200"/>
            <a:ext cx="955675" cy="957263"/>
            <a:chOff x="0" y="0"/>
            <a:chExt cx="956775" cy="956775"/>
          </a:xfrm>
        </p:grpSpPr>
        <p:sp>
          <p:nvSpPr>
            <p:cNvPr id="14" name="Oval 13"/>
            <p:cNvSpPr>
              <a:spLocks noChangeArrowheads="1"/>
            </p:cNvSpPr>
            <p:nvPr/>
          </p:nvSpPr>
          <p:spPr bwMode="auto">
            <a:xfrm>
              <a:off x="0" y="0"/>
              <a:ext cx="956775" cy="956775"/>
            </a:xfrm>
            <a:prstGeom prst="ellipse">
              <a:avLst/>
            </a:prstGeom>
            <a:solidFill>
              <a:schemeClr val="bg1"/>
            </a:solidFill>
            <a:ln w="11">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5" name="Freeform 25"/>
            <p:cNvSpPr/>
            <p:nvPr/>
          </p:nvSpPr>
          <p:spPr bwMode="auto">
            <a:xfrm>
              <a:off x="200822" y="203691"/>
              <a:ext cx="536482" cy="547958"/>
            </a:xfrm>
            <a:custGeom>
              <a:avLst/>
              <a:gdLst>
                <a:gd name="T0" fmla="*/ 214708571 w 709"/>
                <a:gd name="T1" fmla="*/ 389517155 h 724"/>
                <a:gd name="T2" fmla="*/ 324638954 w 709"/>
                <a:gd name="T3" fmla="*/ 403837478 h 724"/>
                <a:gd name="T4" fmla="*/ 363000065 w 709"/>
                <a:gd name="T5" fmla="*/ 362594556 h 724"/>
                <a:gd name="T6" fmla="*/ 330937510 w 709"/>
                <a:gd name="T7" fmla="*/ 343118585 h 724"/>
                <a:gd name="T8" fmla="*/ 360137567 w 709"/>
                <a:gd name="T9" fmla="*/ 292710233 h 724"/>
                <a:gd name="T10" fmla="*/ 378459676 w 709"/>
                <a:gd name="T11" fmla="*/ 317914787 h 724"/>
                <a:gd name="T12" fmla="*/ 401361933 w 709"/>
                <a:gd name="T13" fmla="*/ 296720014 h 724"/>
                <a:gd name="T14" fmla="*/ 364145670 w 709"/>
                <a:gd name="T15" fmla="*/ 184447658 h 724"/>
                <a:gd name="T16" fmla="*/ 353266965 w 709"/>
                <a:gd name="T17" fmla="*/ 134039306 h 724"/>
                <a:gd name="T18" fmla="*/ 210700468 w 709"/>
                <a:gd name="T19" fmla="*/ 572934 h 724"/>
                <a:gd name="T20" fmla="*/ 74432527 w 709"/>
                <a:gd name="T21" fmla="*/ 132321261 h 724"/>
                <a:gd name="T22" fmla="*/ 64126624 w 709"/>
                <a:gd name="T23" fmla="*/ 153515278 h 724"/>
                <a:gd name="T24" fmla="*/ 58400871 w 709"/>
                <a:gd name="T25" fmla="*/ 186738637 h 724"/>
                <a:gd name="T26" fmla="*/ 6870602 w 709"/>
                <a:gd name="T27" fmla="*/ 300729795 h 724"/>
                <a:gd name="T28" fmla="*/ 25192710 w 709"/>
                <a:gd name="T29" fmla="*/ 311613270 h 724"/>
                <a:gd name="T30" fmla="*/ 45231713 w 709"/>
                <a:gd name="T31" fmla="*/ 286409473 h 724"/>
                <a:gd name="T32" fmla="*/ 85310475 w 709"/>
                <a:gd name="T33" fmla="*/ 345409564 h 724"/>
                <a:gd name="T34" fmla="*/ 51530269 w 709"/>
                <a:gd name="T35" fmla="*/ 370614118 h 724"/>
                <a:gd name="T36" fmla="*/ 58400871 w 709"/>
                <a:gd name="T37" fmla="*/ 371759229 h 724"/>
                <a:gd name="T38" fmla="*/ 56110418 w 709"/>
                <a:gd name="T39" fmla="*/ 374623899 h 724"/>
                <a:gd name="T40" fmla="*/ 53247919 w 709"/>
                <a:gd name="T41" fmla="*/ 383788572 h 724"/>
                <a:gd name="T42" fmla="*/ 188371013 w 709"/>
                <a:gd name="T43" fmla="*/ 397536717 h 724"/>
                <a:gd name="T44" fmla="*/ 214708571 w 709"/>
                <a:gd name="T45" fmla="*/ 389517155 h 7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09" h="724">
                  <a:moveTo>
                    <a:pt x="375" y="680"/>
                  </a:moveTo>
                  <a:cubicBezTo>
                    <a:pt x="442" y="682"/>
                    <a:pt x="423" y="714"/>
                    <a:pt x="567" y="705"/>
                  </a:cubicBezTo>
                  <a:cubicBezTo>
                    <a:pt x="601" y="705"/>
                    <a:pt x="666" y="670"/>
                    <a:pt x="634" y="633"/>
                  </a:cubicBezTo>
                  <a:cubicBezTo>
                    <a:pt x="624" y="615"/>
                    <a:pt x="603" y="606"/>
                    <a:pt x="578" y="599"/>
                  </a:cubicBezTo>
                  <a:cubicBezTo>
                    <a:pt x="601" y="580"/>
                    <a:pt x="620" y="552"/>
                    <a:pt x="629" y="511"/>
                  </a:cubicBezTo>
                  <a:cubicBezTo>
                    <a:pt x="643" y="536"/>
                    <a:pt x="652" y="548"/>
                    <a:pt x="661" y="555"/>
                  </a:cubicBezTo>
                  <a:cubicBezTo>
                    <a:pt x="684" y="560"/>
                    <a:pt x="700" y="555"/>
                    <a:pt x="701" y="518"/>
                  </a:cubicBezTo>
                  <a:cubicBezTo>
                    <a:pt x="709" y="447"/>
                    <a:pt x="682" y="382"/>
                    <a:pt x="636" y="322"/>
                  </a:cubicBezTo>
                  <a:cubicBezTo>
                    <a:pt x="649" y="282"/>
                    <a:pt x="641" y="253"/>
                    <a:pt x="617" y="234"/>
                  </a:cubicBezTo>
                  <a:cubicBezTo>
                    <a:pt x="617" y="98"/>
                    <a:pt x="539" y="5"/>
                    <a:pt x="368" y="1"/>
                  </a:cubicBezTo>
                  <a:cubicBezTo>
                    <a:pt x="225" y="0"/>
                    <a:pt x="144" y="97"/>
                    <a:pt x="130" y="231"/>
                  </a:cubicBezTo>
                  <a:cubicBezTo>
                    <a:pt x="118" y="234"/>
                    <a:pt x="116" y="250"/>
                    <a:pt x="112" y="268"/>
                  </a:cubicBezTo>
                  <a:cubicBezTo>
                    <a:pt x="102" y="283"/>
                    <a:pt x="102" y="305"/>
                    <a:pt x="102" y="326"/>
                  </a:cubicBezTo>
                  <a:cubicBezTo>
                    <a:pt x="38" y="375"/>
                    <a:pt x="0" y="437"/>
                    <a:pt x="12" y="525"/>
                  </a:cubicBezTo>
                  <a:cubicBezTo>
                    <a:pt x="15" y="548"/>
                    <a:pt x="24" y="557"/>
                    <a:pt x="44" y="544"/>
                  </a:cubicBezTo>
                  <a:cubicBezTo>
                    <a:pt x="58" y="532"/>
                    <a:pt x="72" y="518"/>
                    <a:pt x="79" y="500"/>
                  </a:cubicBezTo>
                  <a:cubicBezTo>
                    <a:pt x="95" y="550"/>
                    <a:pt x="119" y="581"/>
                    <a:pt x="149" y="603"/>
                  </a:cubicBezTo>
                  <a:cubicBezTo>
                    <a:pt x="112" y="606"/>
                    <a:pt x="97" y="624"/>
                    <a:pt x="90" y="647"/>
                  </a:cubicBezTo>
                  <a:cubicBezTo>
                    <a:pt x="93" y="649"/>
                    <a:pt x="98" y="650"/>
                    <a:pt x="102" y="649"/>
                  </a:cubicBezTo>
                  <a:cubicBezTo>
                    <a:pt x="100" y="650"/>
                    <a:pt x="98" y="652"/>
                    <a:pt x="98" y="654"/>
                  </a:cubicBezTo>
                  <a:cubicBezTo>
                    <a:pt x="95" y="659"/>
                    <a:pt x="93" y="664"/>
                    <a:pt x="93" y="670"/>
                  </a:cubicBezTo>
                  <a:cubicBezTo>
                    <a:pt x="125" y="716"/>
                    <a:pt x="259" y="724"/>
                    <a:pt x="329" y="694"/>
                  </a:cubicBezTo>
                  <a:cubicBezTo>
                    <a:pt x="352" y="686"/>
                    <a:pt x="365" y="677"/>
                    <a:pt x="375" y="6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2797" name="组合 28"/>
          <p:cNvGrpSpPr/>
          <p:nvPr/>
        </p:nvGrpSpPr>
        <p:grpSpPr bwMode="auto">
          <a:xfrm>
            <a:off x="5568950" y="3306763"/>
            <a:ext cx="955675" cy="957262"/>
            <a:chOff x="0" y="0"/>
            <a:chExt cx="956775" cy="956775"/>
          </a:xfrm>
        </p:grpSpPr>
        <p:sp>
          <p:nvSpPr>
            <p:cNvPr id="16" name="Oval 14"/>
            <p:cNvSpPr>
              <a:spLocks noChangeArrowheads="1"/>
            </p:cNvSpPr>
            <p:nvPr/>
          </p:nvSpPr>
          <p:spPr bwMode="auto">
            <a:xfrm>
              <a:off x="0" y="0"/>
              <a:ext cx="956775" cy="956775"/>
            </a:xfrm>
            <a:prstGeom prst="ellipse">
              <a:avLst/>
            </a:prstGeom>
            <a:solidFill>
              <a:schemeClr val="bg1"/>
            </a:solidFill>
            <a:ln w="11">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17" name="组合 30"/>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7632" y="192082"/>
              <a:ext cx="475488" cy="59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800" name="TextBox 33"/>
          <p:cNvSpPr txBox="1">
            <a:spLocks noChangeArrowheads="1"/>
          </p:cNvSpPr>
          <p:nvPr/>
        </p:nvSpPr>
        <p:spPr bwMode="auto">
          <a:xfrm>
            <a:off x="3605213" y="3028950"/>
            <a:ext cx="866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5400" b="1">
                <a:solidFill>
                  <a:srgbClr val="FFFFFF"/>
                </a:solidFill>
                <a:latin typeface="微软雅黑" panose="020B0503020204020204" pitchFamily="34" charset="-122"/>
              </a:rPr>
              <a:t>8</a:t>
            </a:r>
            <a:r>
              <a:rPr lang="zh-CN" altLang="en-US">
                <a:solidFill>
                  <a:srgbClr val="FFFFFF"/>
                </a:solidFill>
                <a:latin typeface="微软雅黑" panose="020B0503020204020204" pitchFamily="34" charset="-122"/>
              </a:rPr>
              <a:t>个</a:t>
            </a:r>
            <a:endParaRPr lang="zh-CN" altLang="en-US" sz="2800">
              <a:solidFill>
                <a:srgbClr val="FFFFFF"/>
              </a:solidFill>
              <a:latin typeface="微软雅黑" panose="020B0503020204020204" pitchFamily="34" charset="-122"/>
            </a:endParaRPr>
          </a:p>
        </p:txBody>
      </p:sp>
      <p:sp>
        <p:nvSpPr>
          <p:cNvPr id="32801" name="矩形 34"/>
          <p:cNvSpPr>
            <a:spLocks noChangeArrowheads="1"/>
          </p:cNvSpPr>
          <p:nvPr/>
        </p:nvSpPr>
        <p:spPr bwMode="auto">
          <a:xfrm>
            <a:off x="3224213" y="3722688"/>
            <a:ext cx="1657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高速服务通道服务畅通无阻</a:t>
            </a:r>
            <a:endParaRPr lang="zh-CN" altLang="en-US" sz="1800">
              <a:solidFill>
                <a:srgbClr val="FFFFFF"/>
              </a:solidFill>
              <a:latin typeface="微软雅黑" panose="020B0503020204020204" pitchFamily="34" charset="-122"/>
            </a:endParaRPr>
          </a:p>
        </p:txBody>
      </p:sp>
      <p:sp>
        <p:nvSpPr>
          <p:cNvPr id="32802" name="矩形 35"/>
          <p:cNvSpPr>
            <a:spLocks noChangeArrowheads="1"/>
          </p:cNvSpPr>
          <p:nvPr/>
        </p:nvSpPr>
        <p:spPr bwMode="auto">
          <a:xfrm>
            <a:off x="3224213" y="782638"/>
            <a:ext cx="165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chemeClr val="accent1"/>
                </a:solidFill>
                <a:latin typeface="微软雅黑" panose="020B0503020204020204" pitchFamily="34" charset="-122"/>
              </a:rPr>
              <a:t>全球免费</a:t>
            </a:r>
            <a:r>
              <a:rPr lang="en-US" altLang="zh-CN" sz="1600">
                <a:solidFill>
                  <a:schemeClr val="accent1"/>
                </a:solidFill>
                <a:latin typeface="微软雅黑" panose="020B0503020204020204" pitchFamily="34" charset="-122"/>
              </a:rPr>
              <a:t>400</a:t>
            </a:r>
            <a:r>
              <a:rPr lang="zh-CN" altLang="en-US" sz="1600">
                <a:solidFill>
                  <a:schemeClr val="accent1"/>
                </a:solidFill>
                <a:latin typeface="微软雅黑" panose="020B0503020204020204" pitchFamily="34" charset="-122"/>
              </a:rPr>
              <a:t>售后服务电话</a:t>
            </a:r>
            <a:endParaRPr lang="zh-CN" altLang="en-US" sz="1600">
              <a:solidFill>
                <a:schemeClr val="accent1"/>
              </a:solidFill>
              <a:latin typeface="微软雅黑" panose="020B0503020204020204" pitchFamily="34" charset="-122"/>
            </a:endParaRPr>
          </a:p>
        </p:txBody>
      </p:sp>
      <p:sp>
        <p:nvSpPr>
          <p:cNvPr id="32803" name="矩形 36"/>
          <p:cNvSpPr>
            <a:spLocks noChangeArrowheads="1"/>
          </p:cNvSpPr>
          <p:nvPr/>
        </p:nvSpPr>
        <p:spPr bwMode="auto">
          <a:xfrm>
            <a:off x="6015038" y="2395538"/>
            <a:ext cx="1655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直播专线</a:t>
            </a:r>
            <a:endParaRPr lang="zh-CN" altLang="en-US" sz="1600">
              <a:solidFill>
                <a:schemeClr val="accent1"/>
              </a:solidFill>
              <a:latin typeface="微软雅黑" panose="020B0503020204020204" pitchFamily="34" charset="-122"/>
            </a:endParaRPr>
          </a:p>
        </p:txBody>
      </p:sp>
      <p:sp>
        <p:nvSpPr>
          <p:cNvPr id="32804" name="矩形 40"/>
          <p:cNvSpPr>
            <a:spLocks noChangeArrowheads="1"/>
          </p:cNvSpPr>
          <p:nvPr/>
        </p:nvSpPr>
        <p:spPr bwMode="auto">
          <a:xfrm>
            <a:off x="6524625" y="3459163"/>
            <a:ext cx="8286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600">
                <a:solidFill>
                  <a:schemeClr val="accent1"/>
                </a:solidFill>
                <a:latin typeface="微软雅黑" panose="020B0503020204020204" pitchFamily="34" charset="-122"/>
              </a:rPr>
              <a:t>VIP</a:t>
            </a:r>
            <a:r>
              <a:rPr lang="zh-CN" altLang="en-US" sz="1600">
                <a:solidFill>
                  <a:schemeClr val="accent1"/>
                </a:solidFill>
                <a:latin typeface="微软雅黑" panose="020B0503020204020204" pitchFamily="34" charset="-122"/>
              </a:rPr>
              <a:t>客服专线</a:t>
            </a:r>
            <a:endParaRPr lang="zh-CN" altLang="en-US" sz="1600">
              <a:solidFill>
                <a:schemeClr val="accent1"/>
              </a:solidFill>
              <a:latin typeface="微软雅黑" panose="020B0503020204020204" pitchFamily="34" charset="-122"/>
            </a:endParaRPr>
          </a:p>
        </p:txBody>
      </p:sp>
      <p:sp>
        <p:nvSpPr>
          <p:cNvPr id="32805" name="矩形 41"/>
          <p:cNvSpPr>
            <a:spLocks noChangeArrowheads="1"/>
          </p:cNvSpPr>
          <p:nvPr/>
        </p:nvSpPr>
        <p:spPr bwMode="auto">
          <a:xfrm>
            <a:off x="5940425" y="4968875"/>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在线</a:t>
            </a:r>
            <a:r>
              <a:rPr lang="en-US" altLang="zh-CN" sz="1600">
                <a:solidFill>
                  <a:schemeClr val="accent1"/>
                </a:solidFill>
                <a:latin typeface="微软雅黑" panose="020B0503020204020204" pitchFamily="34" charset="-122"/>
              </a:rPr>
              <a:t>QQ</a:t>
            </a:r>
            <a:endParaRPr lang="zh-CN" altLang="en-US" sz="1600">
              <a:solidFill>
                <a:schemeClr val="accent1"/>
              </a:solidFill>
              <a:latin typeface="微软雅黑" panose="020B0503020204020204" pitchFamily="34" charset="-122"/>
            </a:endParaRPr>
          </a:p>
        </p:txBody>
      </p:sp>
      <p:sp>
        <p:nvSpPr>
          <p:cNvPr id="32806" name="矩形 42"/>
          <p:cNvSpPr>
            <a:spLocks noChangeArrowheads="1"/>
          </p:cNvSpPr>
          <p:nvPr/>
        </p:nvSpPr>
        <p:spPr bwMode="auto">
          <a:xfrm>
            <a:off x="3248025" y="6299200"/>
            <a:ext cx="1657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chemeClr val="accent1"/>
                </a:solidFill>
                <a:latin typeface="微软雅黑" panose="020B0503020204020204" pitchFamily="34" charset="-122"/>
              </a:rPr>
              <a:t>远程在线服务</a:t>
            </a:r>
            <a:endParaRPr lang="zh-CN" altLang="en-US" sz="1600">
              <a:solidFill>
                <a:schemeClr val="accent1"/>
              </a:solidFill>
              <a:latin typeface="微软雅黑" panose="020B0503020204020204" pitchFamily="34" charset="-122"/>
            </a:endParaRPr>
          </a:p>
        </p:txBody>
      </p:sp>
      <p:sp>
        <p:nvSpPr>
          <p:cNvPr id="32807" name="矩形 43"/>
          <p:cNvSpPr>
            <a:spLocks noChangeArrowheads="1"/>
          </p:cNvSpPr>
          <p:nvPr/>
        </p:nvSpPr>
        <p:spPr bwMode="auto">
          <a:xfrm>
            <a:off x="688975" y="4757738"/>
            <a:ext cx="1362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chemeClr val="accent1"/>
                </a:solidFill>
                <a:latin typeface="微软雅黑" panose="020B0503020204020204" pitchFamily="34" charset="-122"/>
              </a:rPr>
              <a:t>上门服务，将最优势服务送到家</a:t>
            </a:r>
            <a:endParaRPr lang="zh-CN" altLang="en-US" sz="1600">
              <a:solidFill>
                <a:schemeClr val="accent1"/>
              </a:solidFill>
              <a:latin typeface="微软雅黑" panose="020B0503020204020204" pitchFamily="34" charset="-122"/>
            </a:endParaRPr>
          </a:p>
        </p:txBody>
      </p:sp>
      <p:sp>
        <p:nvSpPr>
          <p:cNvPr id="32808" name="矩形 44"/>
          <p:cNvSpPr>
            <a:spLocks noChangeArrowheads="1"/>
          </p:cNvSpPr>
          <p:nvPr/>
        </p:nvSpPr>
        <p:spPr bwMode="auto">
          <a:xfrm>
            <a:off x="407988" y="3567113"/>
            <a:ext cx="1195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solidFill>
                  <a:schemeClr val="accent1"/>
                </a:solidFill>
                <a:latin typeface="微软雅黑" panose="020B0503020204020204" pitchFamily="34" charset="-122"/>
              </a:rPr>
              <a:t>视频教学</a:t>
            </a:r>
            <a:endParaRPr lang="zh-CN" altLang="en-US" sz="1600">
              <a:solidFill>
                <a:schemeClr val="accent1"/>
              </a:solidFill>
              <a:latin typeface="微软雅黑" panose="020B0503020204020204" pitchFamily="34" charset="-122"/>
            </a:endParaRPr>
          </a:p>
        </p:txBody>
      </p:sp>
      <p:sp>
        <p:nvSpPr>
          <p:cNvPr id="32809" name="矩形 45"/>
          <p:cNvSpPr>
            <a:spLocks noChangeArrowheads="1"/>
          </p:cNvSpPr>
          <p:nvPr/>
        </p:nvSpPr>
        <p:spPr bwMode="auto">
          <a:xfrm>
            <a:off x="649288" y="2119313"/>
            <a:ext cx="14398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en-US" altLang="zh-CN" sz="1600">
                <a:solidFill>
                  <a:schemeClr val="accent1"/>
                </a:solidFill>
                <a:latin typeface="微软雅黑" panose="020B0503020204020204" pitchFamily="34" charset="-122"/>
              </a:rPr>
              <a:t>FAQ</a:t>
            </a:r>
            <a:r>
              <a:rPr lang="zh-CN" altLang="en-US" sz="1600">
                <a:solidFill>
                  <a:schemeClr val="accent1"/>
                </a:solidFill>
                <a:latin typeface="微软雅黑" panose="020B0503020204020204" pitchFamily="34" charset="-122"/>
              </a:rPr>
              <a:t>系统，提供自助交流与学习平台</a:t>
            </a:r>
            <a:endParaRPr lang="zh-CN" altLang="en-US" sz="1600">
              <a:solidFill>
                <a:schemeClr val="accent1"/>
              </a:solidFill>
              <a:latin typeface="微软雅黑" panose="020B0503020204020204" pitchFamily="34" charset="-122"/>
            </a:endParaRPr>
          </a:p>
        </p:txBody>
      </p:sp>
      <p:sp>
        <p:nvSpPr>
          <p:cNvPr id="32810" name="矩形 46"/>
          <p:cNvSpPr>
            <a:spLocks noChangeArrowheads="1"/>
          </p:cNvSpPr>
          <p:nvPr/>
        </p:nvSpPr>
        <p:spPr bwMode="auto">
          <a:xfrm>
            <a:off x="8205788" y="1330325"/>
            <a:ext cx="33131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chemeClr val="accent1"/>
                </a:solidFill>
                <a:latin typeface="微软雅黑" panose="020B0503020204020204" pitchFamily="34" charset="-122"/>
              </a:rPr>
              <a:t>某系统软件提供</a:t>
            </a:r>
            <a:r>
              <a:rPr lang="en-US" altLang="zh-CN" sz="1600">
                <a:solidFill>
                  <a:schemeClr val="accent1"/>
                </a:solidFill>
                <a:latin typeface="微软雅黑" panose="020B0503020204020204" pitchFamily="34" charset="-122"/>
              </a:rPr>
              <a:t>400</a:t>
            </a:r>
            <a:r>
              <a:rPr lang="zh-CN" altLang="en-US" sz="1600">
                <a:solidFill>
                  <a:schemeClr val="accent1"/>
                </a:solidFill>
                <a:latin typeface="微软雅黑" panose="020B0503020204020204" pitchFamily="34" charset="-122"/>
              </a:rPr>
              <a:t>全国免费电话等多个服务通道，全程跟踪服务，真正实现</a:t>
            </a:r>
            <a:r>
              <a:rPr lang="en-US" altLang="zh-CN" sz="1600">
                <a:solidFill>
                  <a:schemeClr val="accent1"/>
                </a:solidFill>
                <a:latin typeface="微软雅黑" panose="020B0503020204020204" pitchFamily="34" charset="-122"/>
              </a:rPr>
              <a:t>360</a:t>
            </a:r>
            <a:r>
              <a:rPr lang="zh-CN" altLang="en-US" sz="1600">
                <a:solidFill>
                  <a:schemeClr val="accent1"/>
                </a:solidFill>
                <a:latin typeface="微软雅黑" panose="020B0503020204020204" pitchFamily="34" charset="-122"/>
              </a:rPr>
              <a:t>度无缝服务体系。</a:t>
            </a:r>
            <a:endParaRPr lang="zh-CN" altLang="en-US" sz="1600">
              <a:solidFill>
                <a:schemeClr val="accent1"/>
              </a:solidFill>
              <a:latin typeface="微软雅黑" panose="020B0503020204020204" pitchFamily="34" charset="-122"/>
            </a:endParaRPr>
          </a:p>
        </p:txBody>
      </p:sp>
      <p:sp>
        <p:nvSpPr>
          <p:cNvPr id="32811" name="矩形 47"/>
          <p:cNvSpPr>
            <a:spLocks noChangeArrowheads="1"/>
          </p:cNvSpPr>
          <p:nvPr/>
        </p:nvSpPr>
        <p:spPr bwMode="auto">
          <a:xfrm>
            <a:off x="8205788" y="2513013"/>
            <a:ext cx="33131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chemeClr val="accent1"/>
                </a:solidFill>
                <a:latin typeface="微软雅黑" panose="020B0503020204020204" pitchFamily="34" charset="-122"/>
              </a:rPr>
              <a:t>当客服无法解决客户问题时，必定在</a:t>
            </a:r>
            <a:r>
              <a:rPr lang="en-US" altLang="zh-CN" sz="1600">
                <a:solidFill>
                  <a:schemeClr val="accent1"/>
                </a:solidFill>
                <a:latin typeface="微软雅黑" panose="020B0503020204020204" pitchFamily="34" charset="-122"/>
              </a:rPr>
              <a:t>10</a:t>
            </a:r>
            <a:r>
              <a:rPr lang="zh-CN" altLang="en-US" sz="1600">
                <a:solidFill>
                  <a:schemeClr val="accent1"/>
                </a:solidFill>
                <a:latin typeface="微软雅黑" panose="020B0503020204020204" pitchFamily="34" charset="-122"/>
              </a:rPr>
              <a:t>分钟内给予客户明确答复，约定解决问题的方式、时间，提供全方位的技术支持。</a:t>
            </a:r>
            <a:endParaRPr lang="zh-CN" altLang="en-US" sz="1600">
              <a:solidFill>
                <a:schemeClr val="accent1"/>
              </a:solidFill>
              <a:latin typeface="微软雅黑" panose="020B0503020204020204" pitchFamily="34" charset="-122"/>
            </a:endParaRPr>
          </a:p>
        </p:txBody>
      </p:sp>
      <p:sp>
        <p:nvSpPr>
          <p:cNvPr id="32812" name="矩形 48"/>
          <p:cNvSpPr>
            <a:spLocks noChangeArrowheads="1"/>
          </p:cNvSpPr>
          <p:nvPr/>
        </p:nvSpPr>
        <p:spPr bwMode="auto">
          <a:xfrm>
            <a:off x="8205788" y="3937000"/>
            <a:ext cx="33131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en-US" altLang="zh-CN" sz="1600">
                <a:solidFill>
                  <a:schemeClr val="accent1"/>
                </a:solidFill>
                <a:latin typeface="微软雅黑" panose="020B0503020204020204" pitchFamily="34" charset="-122"/>
              </a:rPr>
              <a:t>500</a:t>
            </a:r>
            <a:r>
              <a:rPr lang="zh-CN" altLang="en-US" sz="1600">
                <a:solidFill>
                  <a:schemeClr val="accent1"/>
                </a:solidFill>
                <a:latin typeface="微软雅黑" panose="020B0503020204020204" pitchFamily="34" charset="-122"/>
              </a:rPr>
              <a:t>个专家服务团队遍布全国，</a:t>
            </a:r>
            <a:r>
              <a:rPr lang="en-US" altLang="zh-CN" sz="1600">
                <a:solidFill>
                  <a:schemeClr val="accent1"/>
                </a:solidFill>
                <a:latin typeface="微软雅黑" panose="020B0503020204020204" pitchFamily="34" charset="-122"/>
              </a:rPr>
              <a:t>2</a:t>
            </a:r>
            <a:r>
              <a:rPr lang="zh-CN" altLang="en-US" sz="1600">
                <a:solidFill>
                  <a:schemeClr val="accent1"/>
                </a:solidFill>
                <a:latin typeface="微软雅黑" panose="020B0503020204020204" pitchFamily="34" charset="-122"/>
              </a:rPr>
              <a:t>小时到达现场。专业、敬业，他们一直很努力。</a:t>
            </a:r>
            <a:endParaRPr lang="zh-CN" altLang="en-US" sz="1600">
              <a:solidFill>
                <a:schemeClr val="accent1"/>
              </a:solidFill>
              <a:latin typeface="微软雅黑" panose="020B0503020204020204" pitchFamily="34" charset="-122"/>
            </a:endParaRPr>
          </a:p>
        </p:txBody>
      </p:sp>
      <p:sp>
        <p:nvSpPr>
          <p:cNvPr id="32813" name="矩形 49"/>
          <p:cNvSpPr>
            <a:spLocks noChangeArrowheads="1"/>
          </p:cNvSpPr>
          <p:nvPr/>
        </p:nvSpPr>
        <p:spPr bwMode="auto">
          <a:xfrm>
            <a:off x="8205788" y="4989513"/>
            <a:ext cx="33131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chemeClr val="accent1"/>
                </a:solidFill>
                <a:latin typeface="微软雅黑" panose="020B0503020204020204" pitchFamily="34" charset="-122"/>
              </a:rPr>
              <a:t>除了提供一年的软件免费维护外，售后每月定期主动回访维护服务，保证客户系统的稳定运行，让客户</a:t>
            </a:r>
            <a:r>
              <a:rPr lang="en-US" altLang="zh-CN" sz="1600">
                <a:solidFill>
                  <a:schemeClr val="accent1"/>
                </a:solidFill>
                <a:latin typeface="微软雅黑" panose="020B0503020204020204" pitchFamily="34" charset="-122"/>
              </a:rPr>
              <a:t>100%</a:t>
            </a:r>
            <a:r>
              <a:rPr lang="zh-CN" altLang="en-US" sz="1600">
                <a:solidFill>
                  <a:schemeClr val="accent1"/>
                </a:solidFill>
                <a:latin typeface="微软雅黑" panose="020B0503020204020204" pitchFamily="34" charset="-122"/>
              </a:rPr>
              <a:t>的满意。</a:t>
            </a:r>
            <a:endParaRPr lang="zh-CN" altLang="en-US" sz="1600">
              <a:solidFill>
                <a:schemeClr val="accent1"/>
              </a:solidFill>
              <a:latin typeface="微软雅黑" panose="020B0503020204020204" pitchFamily="34" charset="-122"/>
            </a:endParaRPr>
          </a:p>
        </p:txBody>
      </p:sp>
      <p:sp>
        <p:nvSpPr>
          <p:cNvPr id="32814" name="椭圆 50"/>
          <p:cNvSpPr>
            <a:spLocks noChangeArrowheads="1"/>
          </p:cNvSpPr>
          <p:nvPr/>
        </p:nvSpPr>
        <p:spPr bwMode="auto">
          <a:xfrm>
            <a:off x="7897813" y="1554163"/>
            <a:ext cx="234950" cy="23336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2815" name="椭圆 51"/>
          <p:cNvSpPr>
            <a:spLocks noChangeArrowheads="1"/>
          </p:cNvSpPr>
          <p:nvPr/>
        </p:nvSpPr>
        <p:spPr bwMode="auto">
          <a:xfrm>
            <a:off x="7897813" y="2930525"/>
            <a:ext cx="234950" cy="2333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2816" name="椭圆 52"/>
          <p:cNvSpPr>
            <a:spLocks noChangeArrowheads="1"/>
          </p:cNvSpPr>
          <p:nvPr/>
        </p:nvSpPr>
        <p:spPr bwMode="auto">
          <a:xfrm>
            <a:off x="7897813" y="4214813"/>
            <a:ext cx="234950" cy="2349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2817" name="椭圆 53"/>
          <p:cNvSpPr>
            <a:spLocks noChangeArrowheads="1"/>
          </p:cNvSpPr>
          <p:nvPr/>
        </p:nvSpPr>
        <p:spPr bwMode="auto">
          <a:xfrm>
            <a:off x="7897813" y="5402263"/>
            <a:ext cx="234950" cy="2349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400" fill="hold"/>
                                        <p:tgtEl>
                                          <p:spTgt spid="32770"/>
                                        </p:tgtEl>
                                        <p:attrNameLst>
                                          <p:attrName>ppt_x</p:attrName>
                                        </p:attrNameLst>
                                      </p:cBhvr>
                                      <p:tavLst>
                                        <p:tav tm="0">
                                          <p:val>
                                            <p:strVal val="0-#ppt_w/2"/>
                                          </p:val>
                                        </p:tav>
                                        <p:tav tm="100000">
                                          <p:val>
                                            <p:strVal val="#ppt_x"/>
                                          </p:val>
                                        </p:tav>
                                      </p:tavLst>
                                    </p:anim>
                                    <p:anim calcmode="lin" valueType="num">
                                      <p:cBhvr additive="base">
                                        <p:cTn id="8" dur="400" fill="hold"/>
                                        <p:tgtEl>
                                          <p:spTgt spid="327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771"/>
                                        </p:tgtEl>
                                        <p:attrNameLst>
                                          <p:attrName>style.visibility</p:attrName>
                                        </p:attrNameLst>
                                      </p:cBhvr>
                                      <p:to>
                                        <p:strVal val="visible"/>
                                      </p:to>
                                    </p:set>
                                    <p:anim calcmode="lin" valueType="num">
                                      <p:cBhvr additive="base">
                                        <p:cTn id="11" dur="400" fill="hold"/>
                                        <p:tgtEl>
                                          <p:spTgt spid="32771"/>
                                        </p:tgtEl>
                                        <p:attrNameLst>
                                          <p:attrName>ppt_x</p:attrName>
                                        </p:attrNameLst>
                                      </p:cBhvr>
                                      <p:tavLst>
                                        <p:tav tm="0">
                                          <p:val>
                                            <p:strVal val="0-#ppt_w/2"/>
                                          </p:val>
                                        </p:tav>
                                        <p:tav tm="100000">
                                          <p:val>
                                            <p:strVal val="#ppt_x"/>
                                          </p:val>
                                        </p:tav>
                                      </p:tavLst>
                                    </p:anim>
                                    <p:anim calcmode="lin" valueType="num">
                                      <p:cBhvr additive="base">
                                        <p:cTn id="12" dur="400" fill="hold"/>
                                        <p:tgtEl>
                                          <p:spTgt spid="3277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2772"/>
                                        </p:tgtEl>
                                        <p:attrNameLst>
                                          <p:attrName>style.visibility</p:attrName>
                                        </p:attrNameLst>
                                      </p:cBhvr>
                                      <p:to>
                                        <p:strVal val="visible"/>
                                      </p:to>
                                    </p:set>
                                    <p:anim calcmode="lin" valueType="num">
                                      <p:cBhvr>
                                        <p:cTn id="16" dur="400" fill="hold"/>
                                        <p:tgtEl>
                                          <p:spTgt spid="3277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2772"/>
                                        </p:tgtEl>
                                        <p:attrNameLst>
                                          <p:attrName>ppt_y</p:attrName>
                                        </p:attrNameLst>
                                      </p:cBhvr>
                                      <p:tavLst>
                                        <p:tav tm="0">
                                          <p:val>
                                            <p:strVal val="#ppt_y"/>
                                          </p:val>
                                        </p:tav>
                                        <p:tav tm="100000">
                                          <p:val>
                                            <p:strVal val="#ppt_y"/>
                                          </p:val>
                                        </p:tav>
                                      </p:tavLst>
                                    </p:anim>
                                    <p:anim calcmode="lin" valueType="num">
                                      <p:cBhvr>
                                        <p:cTn id="18" dur="400" fill="hold"/>
                                        <p:tgtEl>
                                          <p:spTgt spid="3277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277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2772"/>
                                        </p:tgtEl>
                                      </p:cBhvr>
                                    </p:animEffect>
                                  </p:childTnLst>
                                </p:cTn>
                              </p:par>
                            </p:childTnLst>
                          </p:cTn>
                        </p:par>
                        <p:par>
                          <p:cTn id="21" fill="hold">
                            <p:stCondLst>
                              <p:cond delay="1240"/>
                            </p:stCondLst>
                            <p:childTnLst>
                              <p:par>
                                <p:cTn id="22" presetID="21" presetClass="entr" presetSubtype="1" fill="hold" grpId="0" nodeType="afterEffect">
                                  <p:stCondLst>
                                    <p:cond delay="0"/>
                                  </p:stCondLst>
                                  <p:childTnLst>
                                    <p:set>
                                      <p:cBhvr>
                                        <p:cTn id="23" dur="1" fill="hold">
                                          <p:stCondLst>
                                            <p:cond delay="0"/>
                                          </p:stCondLst>
                                        </p:cTn>
                                        <p:tgtEl>
                                          <p:spTgt spid="32775"/>
                                        </p:tgtEl>
                                        <p:attrNameLst>
                                          <p:attrName>style.visibility</p:attrName>
                                        </p:attrNameLst>
                                      </p:cBhvr>
                                      <p:to>
                                        <p:strVal val="visible"/>
                                      </p:to>
                                    </p:set>
                                    <p:animEffect transition="in" filter="wheel(1)">
                                      <p:cBhvr>
                                        <p:cTn id="24" dur="2000"/>
                                        <p:tgtEl>
                                          <p:spTgt spid="32775"/>
                                        </p:tgtEl>
                                      </p:cBhvr>
                                    </p:animEffect>
                                  </p:childTnLst>
                                </p:cTn>
                              </p:par>
                            </p:childTnLst>
                          </p:cTn>
                        </p:par>
                        <p:par>
                          <p:cTn id="25" fill="hold">
                            <p:stCondLst>
                              <p:cond delay="3240"/>
                            </p:stCondLst>
                            <p:childTnLst>
                              <p:par>
                                <p:cTn id="26" presetID="31" presetClass="entr" presetSubtype="0" fill="hold" grpId="0" nodeType="afterEffect">
                                  <p:stCondLst>
                                    <p:cond delay="0"/>
                                  </p:stCondLst>
                                  <p:childTnLst>
                                    <p:set>
                                      <p:cBhvr>
                                        <p:cTn id="27" dur="1" fill="hold">
                                          <p:stCondLst>
                                            <p:cond delay="0"/>
                                          </p:stCondLst>
                                        </p:cTn>
                                        <p:tgtEl>
                                          <p:spTgt spid="32801"/>
                                        </p:tgtEl>
                                        <p:attrNameLst>
                                          <p:attrName>style.visibility</p:attrName>
                                        </p:attrNameLst>
                                      </p:cBhvr>
                                      <p:to>
                                        <p:strVal val="visible"/>
                                      </p:to>
                                    </p:set>
                                    <p:anim calcmode="lin" valueType="num">
                                      <p:cBhvr>
                                        <p:cTn id="28" dur="1000" fill="hold"/>
                                        <p:tgtEl>
                                          <p:spTgt spid="32801"/>
                                        </p:tgtEl>
                                        <p:attrNameLst>
                                          <p:attrName>ppt_w</p:attrName>
                                        </p:attrNameLst>
                                      </p:cBhvr>
                                      <p:tavLst>
                                        <p:tav tm="0">
                                          <p:val>
                                            <p:fltVal val="0"/>
                                          </p:val>
                                        </p:tav>
                                        <p:tav tm="100000">
                                          <p:val>
                                            <p:strVal val="#ppt_w"/>
                                          </p:val>
                                        </p:tav>
                                      </p:tavLst>
                                    </p:anim>
                                    <p:anim calcmode="lin" valueType="num">
                                      <p:cBhvr>
                                        <p:cTn id="29" dur="1000" fill="hold"/>
                                        <p:tgtEl>
                                          <p:spTgt spid="32801"/>
                                        </p:tgtEl>
                                        <p:attrNameLst>
                                          <p:attrName>ppt_h</p:attrName>
                                        </p:attrNameLst>
                                      </p:cBhvr>
                                      <p:tavLst>
                                        <p:tav tm="0">
                                          <p:val>
                                            <p:fltVal val="0"/>
                                          </p:val>
                                        </p:tav>
                                        <p:tav tm="100000">
                                          <p:val>
                                            <p:strVal val="#ppt_h"/>
                                          </p:val>
                                        </p:tav>
                                      </p:tavLst>
                                    </p:anim>
                                    <p:anim calcmode="lin" valueType="num">
                                      <p:cBhvr>
                                        <p:cTn id="30" dur="1000" fill="hold"/>
                                        <p:tgtEl>
                                          <p:spTgt spid="32801"/>
                                        </p:tgtEl>
                                        <p:attrNameLst>
                                          <p:attrName>style.rotation</p:attrName>
                                        </p:attrNameLst>
                                      </p:cBhvr>
                                      <p:tavLst>
                                        <p:tav tm="0">
                                          <p:val>
                                            <p:fltVal val="90"/>
                                          </p:val>
                                        </p:tav>
                                        <p:tav tm="100000">
                                          <p:val>
                                            <p:fltVal val="0"/>
                                          </p:val>
                                        </p:tav>
                                      </p:tavLst>
                                    </p:anim>
                                    <p:animEffect transition="in" filter="fade">
                                      <p:cBhvr>
                                        <p:cTn id="31" dur="1000"/>
                                        <p:tgtEl>
                                          <p:spTgt spid="3280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32800"/>
                                        </p:tgtEl>
                                        <p:attrNameLst>
                                          <p:attrName>style.visibility</p:attrName>
                                        </p:attrNameLst>
                                      </p:cBhvr>
                                      <p:to>
                                        <p:strVal val="visible"/>
                                      </p:to>
                                    </p:set>
                                    <p:anim calcmode="lin" valueType="num">
                                      <p:cBhvr>
                                        <p:cTn id="34" dur="1000" fill="hold"/>
                                        <p:tgtEl>
                                          <p:spTgt spid="32800"/>
                                        </p:tgtEl>
                                        <p:attrNameLst>
                                          <p:attrName>ppt_w</p:attrName>
                                        </p:attrNameLst>
                                      </p:cBhvr>
                                      <p:tavLst>
                                        <p:tav tm="0">
                                          <p:val>
                                            <p:fltVal val="0"/>
                                          </p:val>
                                        </p:tav>
                                        <p:tav tm="100000">
                                          <p:val>
                                            <p:strVal val="#ppt_w"/>
                                          </p:val>
                                        </p:tav>
                                      </p:tavLst>
                                    </p:anim>
                                    <p:anim calcmode="lin" valueType="num">
                                      <p:cBhvr>
                                        <p:cTn id="35" dur="1000" fill="hold"/>
                                        <p:tgtEl>
                                          <p:spTgt spid="32800"/>
                                        </p:tgtEl>
                                        <p:attrNameLst>
                                          <p:attrName>ppt_h</p:attrName>
                                        </p:attrNameLst>
                                      </p:cBhvr>
                                      <p:tavLst>
                                        <p:tav tm="0">
                                          <p:val>
                                            <p:fltVal val="0"/>
                                          </p:val>
                                        </p:tav>
                                        <p:tav tm="100000">
                                          <p:val>
                                            <p:strVal val="#ppt_h"/>
                                          </p:val>
                                        </p:tav>
                                      </p:tavLst>
                                    </p:anim>
                                    <p:anim calcmode="lin" valueType="num">
                                      <p:cBhvr>
                                        <p:cTn id="36" dur="1000" fill="hold"/>
                                        <p:tgtEl>
                                          <p:spTgt spid="32800"/>
                                        </p:tgtEl>
                                        <p:attrNameLst>
                                          <p:attrName>style.rotation</p:attrName>
                                        </p:attrNameLst>
                                      </p:cBhvr>
                                      <p:tavLst>
                                        <p:tav tm="0">
                                          <p:val>
                                            <p:fltVal val="90"/>
                                          </p:val>
                                        </p:tav>
                                        <p:tav tm="100000">
                                          <p:val>
                                            <p:fltVal val="0"/>
                                          </p:val>
                                        </p:tav>
                                      </p:tavLst>
                                    </p:anim>
                                    <p:animEffect transition="in" filter="fade">
                                      <p:cBhvr>
                                        <p:cTn id="37" dur="1000"/>
                                        <p:tgtEl>
                                          <p:spTgt spid="32800"/>
                                        </p:tgtEl>
                                      </p:cBhvr>
                                    </p:animEffect>
                                  </p:childTnLst>
                                </p:cTn>
                              </p:par>
                            </p:childTnLst>
                          </p:cTn>
                        </p:par>
                        <p:par>
                          <p:cTn id="38" fill="hold">
                            <p:stCondLst>
                              <p:cond delay="4240"/>
                            </p:stCondLst>
                            <p:childTnLst>
                              <p:par>
                                <p:cTn id="39" presetID="10" presetClass="entr" presetSubtype="0" fill="hold" grpId="0" nodeType="afterEffect">
                                  <p:stCondLst>
                                    <p:cond delay="0"/>
                                  </p:stCondLst>
                                  <p:childTnLst>
                                    <p:set>
                                      <p:cBhvr>
                                        <p:cTn id="40" dur="1" fill="hold">
                                          <p:stCondLst>
                                            <p:cond delay="0"/>
                                          </p:stCondLst>
                                        </p:cTn>
                                        <p:tgtEl>
                                          <p:spTgt spid="32773"/>
                                        </p:tgtEl>
                                        <p:attrNameLst>
                                          <p:attrName>style.visibility</p:attrName>
                                        </p:attrNameLst>
                                      </p:cBhvr>
                                      <p:to>
                                        <p:strVal val="visible"/>
                                      </p:to>
                                    </p:set>
                                    <p:anim calcmode="lin" valueType="num">
                                      <p:cBhvr>
                                        <p:cTn id="41" dur="1000" fill="hold"/>
                                        <p:tgtEl>
                                          <p:spTgt spid="32773"/>
                                        </p:tgtEl>
                                        <p:attrNameLst>
                                          <p:attrName>ppt_w</p:attrName>
                                        </p:attrNameLst>
                                      </p:cBhvr>
                                      <p:tavLst>
                                        <p:tav tm="0">
                                          <p:val>
                                            <p:fltVal val="0"/>
                                          </p:val>
                                        </p:tav>
                                        <p:tav tm="100000">
                                          <p:val>
                                            <p:strVal val="#ppt_w"/>
                                          </p:val>
                                        </p:tav>
                                      </p:tavLst>
                                    </p:anim>
                                    <p:anim calcmode="lin" valueType="num">
                                      <p:cBhvr>
                                        <p:cTn id="42" dur="1000" fill="hold"/>
                                        <p:tgtEl>
                                          <p:spTgt spid="32773"/>
                                        </p:tgtEl>
                                        <p:attrNameLst>
                                          <p:attrName>ppt_h</p:attrName>
                                        </p:attrNameLst>
                                      </p:cBhvr>
                                      <p:tavLst>
                                        <p:tav tm="0">
                                          <p:val>
                                            <p:fltVal val="0"/>
                                          </p:val>
                                        </p:tav>
                                        <p:tav tm="100000">
                                          <p:val>
                                            <p:strVal val="#ppt_h"/>
                                          </p:val>
                                        </p:tav>
                                      </p:tavLst>
                                    </p:anim>
                                    <p:animEffect transition="in" filter="fade">
                                      <p:cBhvr>
                                        <p:cTn id="43" dur="1000"/>
                                        <p:tgtEl>
                                          <p:spTgt spid="32773"/>
                                        </p:tgtEl>
                                      </p:cBhvr>
                                    </p:animEffect>
                                  </p:childTnLst>
                                </p:cTn>
                              </p:par>
                            </p:childTnLst>
                          </p:cTn>
                        </p:par>
                        <p:par>
                          <p:cTn id="44" fill="hold">
                            <p:stCondLst>
                              <p:cond delay="5240"/>
                            </p:stCondLst>
                            <p:childTnLst>
                              <p:par>
                                <p:cTn id="45" presetID="10" presetClass="entr" presetSubtype="0" fill="hold" nodeType="afterEffect">
                                  <p:stCondLst>
                                    <p:cond delay="0"/>
                                  </p:stCondLst>
                                  <p:childTnLst>
                                    <p:set>
                                      <p:cBhvr>
                                        <p:cTn id="46" dur="1" fill="hold">
                                          <p:stCondLst>
                                            <p:cond delay="0"/>
                                          </p:stCondLst>
                                        </p:cTn>
                                        <p:tgtEl>
                                          <p:spTgt spid="32779"/>
                                        </p:tgtEl>
                                        <p:attrNameLst>
                                          <p:attrName>style.visibility</p:attrName>
                                        </p:attrNameLst>
                                      </p:cBhvr>
                                      <p:to>
                                        <p:strVal val="visible"/>
                                      </p:to>
                                    </p:set>
                                    <p:anim calcmode="lin" valueType="num">
                                      <p:cBhvr>
                                        <p:cTn id="47" dur="500" fill="hold"/>
                                        <p:tgtEl>
                                          <p:spTgt spid="32779"/>
                                        </p:tgtEl>
                                        <p:attrNameLst>
                                          <p:attrName>ppt_w</p:attrName>
                                        </p:attrNameLst>
                                      </p:cBhvr>
                                      <p:tavLst>
                                        <p:tav tm="0">
                                          <p:val>
                                            <p:fltVal val="0"/>
                                          </p:val>
                                        </p:tav>
                                        <p:tav tm="100000">
                                          <p:val>
                                            <p:strVal val="#ppt_w"/>
                                          </p:val>
                                        </p:tav>
                                      </p:tavLst>
                                    </p:anim>
                                    <p:anim calcmode="lin" valueType="num">
                                      <p:cBhvr>
                                        <p:cTn id="48" dur="500" fill="hold"/>
                                        <p:tgtEl>
                                          <p:spTgt spid="32779"/>
                                        </p:tgtEl>
                                        <p:attrNameLst>
                                          <p:attrName>ppt_h</p:attrName>
                                        </p:attrNameLst>
                                      </p:cBhvr>
                                      <p:tavLst>
                                        <p:tav tm="0">
                                          <p:val>
                                            <p:fltVal val="0"/>
                                          </p:val>
                                        </p:tav>
                                        <p:tav tm="100000">
                                          <p:val>
                                            <p:strVal val="#ppt_h"/>
                                          </p:val>
                                        </p:tav>
                                      </p:tavLst>
                                    </p:anim>
                                    <p:animEffect transition="in" filter="fade">
                                      <p:cBhvr>
                                        <p:cTn id="49" dur="500"/>
                                        <p:tgtEl>
                                          <p:spTgt spid="32779"/>
                                        </p:tgtEl>
                                      </p:cBhvr>
                                    </p:animEffect>
                                  </p:childTnLst>
                                </p:cTn>
                              </p:par>
                              <p:par>
                                <p:cTn id="50" presetID="10" presetClass="entr" presetSubtype="0" fill="hold" nodeType="withEffect">
                                  <p:stCondLst>
                                    <p:cond delay="100"/>
                                  </p:stCondLst>
                                  <p:childTnLst>
                                    <p:set>
                                      <p:cBhvr>
                                        <p:cTn id="51" dur="1" fill="hold">
                                          <p:stCondLst>
                                            <p:cond delay="0"/>
                                          </p:stCondLst>
                                        </p:cTn>
                                        <p:tgtEl>
                                          <p:spTgt spid="32776"/>
                                        </p:tgtEl>
                                        <p:attrNameLst>
                                          <p:attrName>style.visibility</p:attrName>
                                        </p:attrNameLst>
                                      </p:cBhvr>
                                      <p:to>
                                        <p:strVal val="visible"/>
                                      </p:to>
                                    </p:set>
                                    <p:anim calcmode="lin" valueType="num">
                                      <p:cBhvr>
                                        <p:cTn id="52" dur="500" fill="hold"/>
                                        <p:tgtEl>
                                          <p:spTgt spid="32776"/>
                                        </p:tgtEl>
                                        <p:attrNameLst>
                                          <p:attrName>ppt_w</p:attrName>
                                        </p:attrNameLst>
                                      </p:cBhvr>
                                      <p:tavLst>
                                        <p:tav tm="0">
                                          <p:val>
                                            <p:fltVal val="0"/>
                                          </p:val>
                                        </p:tav>
                                        <p:tav tm="100000">
                                          <p:val>
                                            <p:strVal val="#ppt_w"/>
                                          </p:val>
                                        </p:tav>
                                      </p:tavLst>
                                    </p:anim>
                                    <p:anim calcmode="lin" valueType="num">
                                      <p:cBhvr>
                                        <p:cTn id="53" dur="500" fill="hold"/>
                                        <p:tgtEl>
                                          <p:spTgt spid="32776"/>
                                        </p:tgtEl>
                                        <p:attrNameLst>
                                          <p:attrName>ppt_h</p:attrName>
                                        </p:attrNameLst>
                                      </p:cBhvr>
                                      <p:tavLst>
                                        <p:tav tm="0">
                                          <p:val>
                                            <p:fltVal val="0"/>
                                          </p:val>
                                        </p:tav>
                                        <p:tav tm="100000">
                                          <p:val>
                                            <p:strVal val="#ppt_h"/>
                                          </p:val>
                                        </p:tav>
                                      </p:tavLst>
                                    </p:anim>
                                    <p:animEffect transition="in" filter="fade">
                                      <p:cBhvr>
                                        <p:cTn id="54" dur="500"/>
                                        <p:tgtEl>
                                          <p:spTgt spid="32776"/>
                                        </p:tgtEl>
                                      </p:cBhvr>
                                    </p:animEffect>
                                  </p:childTnLst>
                                </p:cTn>
                              </p:par>
                              <p:par>
                                <p:cTn id="55" presetID="10" presetClass="entr" presetSubtype="0" fill="hold" nodeType="withEffect">
                                  <p:stCondLst>
                                    <p:cond delay="200"/>
                                  </p:stCondLst>
                                  <p:childTnLst>
                                    <p:set>
                                      <p:cBhvr>
                                        <p:cTn id="56" dur="1" fill="hold">
                                          <p:stCondLst>
                                            <p:cond delay="0"/>
                                          </p:stCondLst>
                                        </p:cTn>
                                        <p:tgtEl>
                                          <p:spTgt spid="32797"/>
                                        </p:tgtEl>
                                        <p:attrNameLst>
                                          <p:attrName>style.visibility</p:attrName>
                                        </p:attrNameLst>
                                      </p:cBhvr>
                                      <p:to>
                                        <p:strVal val="visible"/>
                                      </p:to>
                                    </p:set>
                                    <p:anim calcmode="lin" valueType="num">
                                      <p:cBhvr>
                                        <p:cTn id="57" dur="500" fill="hold"/>
                                        <p:tgtEl>
                                          <p:spTgt spid="32797"/>
                                        </p:tgtEl>
                                        <p:attrNameLst>
                                          <p:attrName>ppt_w</p:attrName>
                                        </p:attrNameLst>
                                      </p:cBhvr>
                                      <p:tavLst>
                                        <p:tav tm="0">
                                          <p:val>
                                            <p:fltVal val="0"/>
                                          </p:val>
                                        </p:tav>
                                        <p:tav tm="100000">
                                          <p:val>
                                            <p:strVal val="#ppt_w"/>
                                          </p:val>
                                        </p:tav>
                                      </p:tavLst>
                                    </p:anim>
                                    <p:anim calcmode="lin" valueType="num">
                                      <p:cBhvr>
                                        <p:cTn id="58" dur="500" fill="hold"/>
                                        <p:tgtEl>
                                          <p:spTgt spid="32797"/>
                                        </p:tgtEl>
                                        <p:attrNameLst>
                                          <p:attrName>ppt_h</p:attrName>
                                        </p:attrNameLst>
                                      </p:cBhvr>
                                      <p:tavLst>
                                        <p:tav tm="0">
                                          <p:val>
                                            <p:fltVal val="0"/>
                                          </p:val>
                                        </p:tav>
                                        <p:tav tm="100000">
                                          <p:val>
                                            <p:strVal val="#ppt_h"/>
                                          </p:val>
                                        </p:tav>
                                      </p:tavLst>
                                    </p:anim>
                                    <p:animEffect transition="in" filter="fade">
                                      <p:cBhvr>
                                        <p:cTn id="59" dur="500"/>
                                        <p:tgtEl>
                                          <p:spTgt spid="32797"/>
                                        </p:tgtEl>
                                      </p:cBhvr>
                                    </p:animEffect>
                                  </p:childTnLst>
                                </p:cTn>
                              </p:par>
                              <p:par>
                                <p:cTn id="60" presetID="10" presetClass="entr" presetSubtype="0" fill="hold" nodeType="withEffect">
                                  <p:stCondLst>
                                    <p:cond delay="300"/>
                                  </p:stCondLst>
                                  <p:childTnLst>
                                    <p:set>
                                      <p:cBhvr>
                                        <p:cTn id="61" dur="1" fill="hold">
                                          <p:stCondLst>
                                            <p:cond delay="0"/>
                                          </p:stCondLst>
                                        </p:cTn>
                                        <p:tgtEl>
                                          <p:spTgt spid="32794"/>
                                        </p:tgtEl>
                                        <p:attrNameLst>
                                          <p:attrName>style.visibility</p:attrName>
                                        </p:attrNameLst>
                                      </p:cBhvr>
                                      <p:to>
                                        <p:strVal val="visible"/>
                                      </p:to>
                                    </p:set>
                                    <p:anim calcmode="lin" valueType="num">
                                      <p:cBhvr>
                                        <p:cTn id="62" dur="500" fill="hold"/>
                                        <p:tgtEl>
                                          <p:spTgt spid="32794"/>
                                        </p:tgtEl>
                                        <p:attrNameLst>
                                          <p:attrName>ppt_w</p:attrName>
                                        </p:attrNameLst>
                                      </p:cBhvr>
                                      <p:tavLst>
                                        <p:tav tm="0">
                                          <p:val>
                                            <p:fltVal val="0"/>
                                          </p:val>
                                        </p:tav>
                                        <p:tav tm="100000">
                                          <p:val>
                                            <p:strVal val="#ppt_w"/>
                                          </p:val>
                                        </p:tav>
                                      </p:tavLst>
                                    </p:anim>
                                    <p:anim calcmode="lin" valueType="num">
                                      <p:cBhvr>
                                        <p:cTn id="63" dur="500" fill="hold"/>
                                        <p:tgtEl>
                                          <p:spTgt spid="32794"/>
                                        </p:tgtEl>
                                        <p:attrNameLst>
                                          <p:attrName>ppt_h</p:attrName>
                                        </p:attrNameLst>
                                      </p:cBhvr>
                                      <p:tavLst>
                                        <p:tav tm="0">
                                          <p:val>
                                            <p:fltVal val="0"/>
                                          </p:val>
                                        </p:tav>
                                        <p:tav tm="100000">
                                          <p:val>
                                            <p:strVal val="#ppt_h"/>
                                          </p:val>
                                        </p:tav>
                                      </p:tavLst>
                                    </p:anim>
                                    <p:animEffect transition="in" filter="fade">
                                      <p:cBhvr>
                                        <p:cTn id="64" dur="500"/>
                                        <p:tgtEl>
                                          <p:spTgt spid="32794"/>
                                        </p:tgtEl>
                                      </p:cBhvr>
                                    </p:animEffect>
                                  </p:childTnLst>
                                </p:cTn>
                              </p:par>
                              <p:par>
                                <p:cTn id="65" presetID="10" presetClass="entr" presetSubtype="0" fill="hold" nodeType="withEffect">
                                  <p:stCondLst>
                                    <p:cond delay="400"/>
                                  </p:stCondLst>
                                  <p:childTnLst>
                                    <p:set>
                                      <p:cBhvr>
                                        <p:cTn id="66" dur="1" fill="hold">
                                          <p:stCondLst>
                                            <p:cond delay="0"/>
                                          </p:stCondLst>
                                        </p:cTn>
                                        <p:tgtEl>
                                          <p:spTgt spid="32791"/>
                                        </p:tgtEl>
                                        <p:attrNameLst>
                                          <p:attrName>style.visibility</p:attrName>
                                        </p:attrNameLst>
                                      </p:cBhvr>
                                      <p:to>
                                        <p:strVal val="visible"/>
                                      </p:to>
                                    </p:set>
                                    <p:anim calcmode="lin" valueType="num">
                                      <p:cBhvr>
                                        <p:cTn id="67" dur="500" fill="hold"/>
                                        <p:tgtEl>
                                          <p:spTgt spid="32791"/>
                                        </p:tgtEl>
                                        <p:attrNameLst>
                                          <p:attrName>ppt_w</p:attrName>
                                        </p:attrNameLst>
                                      </p:cBhvr>
                                      <p:tavLst>
                                        <p:tav tm="0">
                                          <p:val>
                                            <p:fltVal val="0"/>
                                          </p:val>
                                        </p:tav>
                                        <p:tav tm="100000">
                                          <p:val>
                                            <p:strVal val="#ppt_w"/>
                                          </p:val>
                                        </p:tav>
                                      </p:tavLst>
                                    </p:anim>
                                    <p:anim calcmode="lin" valueType="num">
                                      <p:cBhvr>
                                        <p:cTn id="68" dur="500" fill="hold"/>
                                        <p:tgtEl>
                                          <p:spTgt spid="32791"/>
                                        </p:tgtEl>
                                        <p:attrNameLst>
                                          <p:attrName>ppt_h</p:attrName>
                                        </p:attrNameLst>
                                      </p:cBhvr>
                                      <p:tavLst>
                                        <p:tav tm="0">
                                          <p:val>
                                            <p:fltVal val="0"/>
                                          </p:val>
                                        </p:tav>
                                        <p:tav tm="100000">
                                          <p:val>
                                            <p:strVal val="#ppt_h"/>
                                          </p:val>
                                        </p:tav>
                                      </p:tavLst>
                                    </p:anim>
                                    <p:animEffect transition="in" filter="fade">
                                      <p:cBhvr>
                                        <p:cTn id="69" dur="500"/>
                                        <p:tgtEl>
                                          <p:spTgt spid="32791"/>
                                        </p:tgtEl>
                                      </p:cBhvr>
                                    </p:animEffect>
                                  </p:childTnLst>
                                </p:cTn>
                              </p:par>
                              <p:par>
                                <p:cTn id="70" presetID="10" presetClass="entr" presetSubtype="0" fill="hold" nodeType="withEffect">
                                  <p:stCondLst>
                                    <p:cond delay="500"/>
                                  </p:stCondLst>
                                  <p:childTnLst>
                                    <p:set>
                                      <p:cBhvr>
                                        <p:cTn id="71" dur="1" fill="hold">
                                          <p:stCondLst>
                                            <p:cond delay="0"/>
                                          </p:stCondLst>
                                        </p:cTn>
                                        <p:tgtEl>
                                          <p:spTgt spid="32788"/>
                                        </p:tgtEl>
                                        <p:attrNameLst>
                                          <p:attrName>style.visibility</p:attrName>
                                        </p:attrNameLst>
                                      </p:cBhvr>
                                      <p:to>
                                        <p:strVal val="visible"/>
                                      </p:to>
                                    </p:set>
                                    <p:anim calcmode="lin" valueType="num">
                                      <p:cBhvr>
                                        <p:cTn id="72" dur="500" fill="hold"/>
                                        <p:tgtEl>
                                          <p:spTgt spid="32788"/>
                                        </p:tgtEl>
                                        <p:attrNameLst>
                                          <p:attrName>ppt_w</p:attrName>
                                        </p:attrNameLst>
                                      </p:cBhvr>
                                      <p:tavLst>
                                        <p:tav tm="0">
                                          <p:val>
                                            <p:fltVal val="0"/>
                                          </p:val>
                                        </p:tav>
                                        <p:tav tm="100000">
                                          <p:val>
                                            <p:strVal val="#ppt_w"/>
                                          </p:val>
                                        </p:tav>
                                      </p:tavLst>
                                    </p:anim>
                                    <p:anim calcmode="lin" valueType="num">
                                      <p:cBhvr>
                                        <p:cTn id="73" dur="500" fill="hold"/>
                                        <p:tgtEl>
                                          <p:spTgt spid="32788"/>
                                        </p:tgtEl>
                                        <p:attrNameLst>
                                          <p:attrName>ppt_h</p:attrName>
                                        </p:attrNameLst>
                                      </p:cBhvr>
                                      <p:tavLst>
                                        <p:tav tm="0">
                                          <p:val>
                                            <p:fltVal val="0"/>
                                          </p:val>
                                        </p:tav>
                                        <p:tav tm="100000">
                                          <p:val>
                                            <p:strVal val="#ppt_h"/>
                                          </p:val>
                                        </p:tav>
                                      </p:tavLst>
                                    </p:anim>
                                    <p:animEffect transition="in" filter="fade">
                                      <p:cBhvr>
                                        <p:cTn id="74" dur="500"/>
                                        <p:tgtEl>
                                          <p:spTgt spid="32788"/>
                                        </p:tgtEl>
                                      </p:cBhvr>
                                    </p:animEffect>
                                  </p:childTnLst>
                                </p:cTn>
                              </p:par>
                              <p:par>
                                <p:cTn id="75" presetID="10" presetClass="entr" presetSubtype="0" fill="hold" nodeType="withEffect">
                                  <p:stCondLst>
                                    <p:cond delay="600"/>
                                  </p:stCondLst>
                                  <p:childTnLst>
                                    <p:set>
                                      <p:cBhvr>
                                        <p:cTn id="76" dur="1" fill="hold">
                                          <p:stCondLst>
                                            <p:cond delay="0"/>
                                          </p:stCondLst>
                                        </p:cTn>
                                        <p:tgtEl>
                                          <p:spTgt spid="32785"/>
                                        </p:tgtEl>
                                        <p:attrNameLst>
                                          <p:attrName>style.visibility</p:attrName>
                                        </p:attrNameLst>
                                      </p:cBhvr>
                                      <p:to>
                                        <p:strVal val="visible"/>
                                      </p:to>
                                    </p:set>
                                    <p:anim calcmode="lin" valueType="num">
                                      <p:cBhvr>
                                        <p:cTn id="77" dur="500" fill="hold"/>
                                        <p:tgtEl>
                                          <p:spTgt spid="32785"/>
                                        </p:tgtEl>
                                        <p:attrNameLst>
                                          <p:attrName>ppt_w</p:attrName>
                                        </p:attrNameLst>
                                      </p:cBhvr>
                                      <p:tavLst>
                                        <p:tav tm="0">
                                          <p:val>
                                            <p:fltVal val="0"/>
                                          </p:val>
                                        </p:tav>
                                        <p:tav tm="100000">
                                          <p:val>
                                            <p:strVal val="#ppt_w"/>
                                          </p:val>
                                        </p:tav>
                                      </p:tavLst>
                                    </p:anim>
                                    <p:anim calcmode="lin" valueType="num">
                                      <p:cBhvr>
                                        <p:cTn id="78" dur="500" fill="hold"/>
                                        <p:tgtEl>
                                          <p:spTgt spid="32785"/>
                                        </p:tgtEl>
                                        <p:attrNameLst>
                                          <p:attrName>ppt_h</p:attrName>
                                        </p:attrNameLst>
                                      </p:cBhvr>
                                      <p:tavLst>
                                        <p:tav tm="0">
                                          <p:val>
                                            <p:fltVal val="0"/>
                                          </p:val>
                                        </p:tav>
                                        <p:tav tm="100000">
                                          <p:val>
                                            <p:strVal val="#ppt_h"/>
                                          </p:val>
                                        </p:tav>
                                      </p:tavLst>
                                    </p:anim>
                                    <p:animEffect transition="in" filter="fade">
                                      <p:cBhvr>
                                        <p:cTn id="79" dur="500"/>
                                        <p:tgtEl>
                                          <p:spTgt spid="32785"/>
                                        </p:tgtEl>
                                      </p:cBhvr>
                                    </p:animEffect>
                                  </p:childTnLst>
                                </p:cTn>
                              </p:par>
                              <p:par>
                                <p:cTn id="80" presetID="10" presetClass="entr" presetSubtype="0" fill="hold" nodeType="withEffect">
                                  <p:stCondLst>
                                    <p:cond delay="700"/>
                                  </p:stCondLst>
                                  <p:childTnLst>
                                    <p:set>
                                      <p:cBhvr>
                                        <p:cTn id="81" dur="1" fill="hold">
                                          <p:stCondLst>
                                            <p:cond delay="0"/>
                                          </p:stCondLst>
                                        </p:cTn>
                                        <p:tgtEl>
                                          <p:spTgt spid="32782"/>
                                        </p:tgtEl>
                                        <p:attrNameLst>
                                          <p:attrName>style.visibility</p:attrName>
                                        </p:attrNameLst>
                                      </p:cBhvr>
                                      <p:to>
                                        <p:strVal val="visible"/>
                                      </p:to>
                                    </p:set>
                                    <p:anim calcmode="lin" valueType="num">
                                      <p:cBhvr>
                                        <p:cTn id="82" dur="500" fill="hold"/>
                                        <p:tgtEl>
                                          <p:spTgt spid="32782"/>
                                        </p:tgtEl>
                                        <p:attrNameLst>
                                          <p:attrName>ppt_w</p:attrName>
                                        </p:attrNameLst>
                                      </p:cBhvr>
                                      <p:tavLst>
                                        <p:tav tm="0">
                                          <p:val>
                                            <p:fltVal val="0"/>
                                          </p:val>
                                        </p:tav>
                                        <p:tav tm="100000">
                                          <p:val>
                                            <p:strVal val="#ppt_w"/>
                                          </p:val>
                                        </p:tav>
                                      </p:tavLst>
                                    </p:anim>
                                    <p:anim calcmode="lin" valueType="num">
                                      <p:cBhvr>
                                        <p:cTn id="83" dur="500" fill="hold"/>
                                        <p:tgtEl>
                                          <p:spTgt spid="32782"/>
                                        </p:tgtEl>
                                        <p:attrNameLst>
                                          <p:attrName>ppt_h</p:attrName>
                                        </p:attrNameLst>
                                      </p:cBhvr>
                                      <p:tavLst>
                                        <p:tav tm="0">
                                          <p:val>
                                            <p:fltVal val="0"/>
                                          </p:val>
                                        </p:tav>
                                        <p:tav tm="100000">
                                          <p:val>
                                            <p:strVal val="#ppt_h"/>
                                          </p:val>
                                        </p:tav>
                                      </p:tavLst>
                                    </p:anim>
                                    <p:animEffect transition="in" filter="fade">
                                      <p:cBhvr>
                                        <p:cTn id="84" dur="500"/>
                                        <p:tgtEl>
                                          <p:spTgt spid="32782"/>
                                        </p:tgtEl>
                                      </p:cBhvr>
                                    </p:animEffect>
                                  </p:childTnLst>
                                </p:cTn>
                              </p:par>
                            </p:childTnLst>
                          </p:cTn>
                        </p:par>
                        <p:par>
                          <p:cTn id="85" fill="hold">
                            <p:stCondLst>
                              <p:cond delay="5740"/>
                            </p:stCondLst>
                            <p:childTnLst>
                              <p:par>
                                <p:cTn id="86" presetID="21" presetClass="entr" presetSubtype="1" fill="hold" grpId="0" nodeType="afterEffect">
                                  <p:stCondLst>
                                    <p:cond delay="0"/>
                                  </p:stCondLst>
                                  <p:childTnLst>
                                    <p:set>
                                      <p:cBhvr>
                                        <p:cTn id="87" dur="1" fill="hold">
                                          <p:stCondLst>
                                            <p:cond delay="0"/>
                                          </p:stCondLst>
                                        </p:cTn>
                                        <p:tgtEl>
                                          <p:spTgt spid="32774"/>
                                        </p:tgtEl>
                                        <p:attrNameLst>
                                          <p:attrName>style.visibility</p:attrName>
                                        </p:attrNameLst>
                                      </p:cBhvr>
                                      <p:to>
                                        <p:strVal val="visible"/>
                                      </p:to>
                                    </p:set>
                                    <p:animEffect transition="in" filter="wheel(1)">
                                      <p:cBhvr>
                                        <p:cTn id="88" dur="2000"/>
                                        <p:tgtEl>
                                          <p:spTgt spid="32774"/>
                                        </p:tgtEl>
                                      </p:cBhvr>
                                    </p:animEffect>
                                  </p:childTnLst>
                                </p:cTn>
                              </p:par>
                            </p:childTnLst>
                          </p:cTn>
                        </p:par>
                        <p:par>
                          <p:cTn id="89" fill="hold">
                            <p:stCondLst>
                              <p:cond delay="7740"/>
                            </p:stCondLst>
                            <p:childTnLst>
                              <p:par>
                                <p:cTn id="90" presetID="22" presetClass="entr" presetSubtype="2" fill="hold" grpId="0" nodeType="afterEffect">
                                  <p:stCondLst>
                                    <p:cond delay="0"/>
                                  </p:stCondLst>
                                  <p:childTnLst>
                                    <p:set>
                                      <p:cBhvr>
                                        <p:cTn id="91" dur="1" fill="hold">
                                          <p:stCondLst>
                                            <p:cond delay="0"/>
                                          </p:stCondLst>
                                        </p:cTn>
                                        <p:tgtEl>
                                          <p:spTgt spid="32808"/>
                                        </p:tgtEl>
                                        <p:attrNameLst>
                                          <p:attrName>style.visibility</p:attrName>
                                        </p:attrNameLst>
                                      </p:cBhvr>
                                      <p:to>
                                        <p:strVal val="visible"/>
                                      </p:to>
                                    </p:set>
                                    <p:animEffect transition="in" filter="wipe(right)">
                                      <p:cBhvr>
                                        <p:cTn id="92" dur="500"/>
                                        <p:tgtEl>
                                          <p:spTgt spid="32808"/>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32807"/>
                                        </p:tgtEl>
                                        <p:attrNameLst>
                                          <p:attrName>style.visibility</p:attrName>
                                        </p:attrNameLst>
                                      </p:cBhvr>
                                      <p:to>
                                        <p:strVal val="visible"/>
                                      </p:to>
                                    </p:set>
                                    <p:animEffect transition="in" filter="wipe(right)">
                                      <p:cBhvr>
                                        <p:cTn id="95" dur="500"/>
                                        <p:tgtEl>
                                          <p:spTgt spid="32807"/>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2809"/>
                                        </p:tgtEl>
                                        <p:attrNameLst>
                                          <p:attrName>style.visibility</p:attrName>
                                        </p:attrNameLst>
                                      </p:cBhvr>
                                      <p:to>
                                        <p:strVal val="visible"/>
                                      </p:to>
                                    </p:set>
                                    <p:animEffect transition="in" filter="wipe(right)">
                                      <p:cBhvr>
                                        <p:cTn id="98" dur="500"/>
                                        <p:tgtEl>
                                          <p:spTgt spid="32809"/>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32802"/>
                                        </p:tgtEl>
                                        <p:attrNameLst>
                                          <p:attrName>style.visibility</p:attrName>
                                        </p:attrNameLst>
                                      </p:cBhvr>
                                      <p:to>
                                        <p:strVal val="visible"/>
                                      </p:to>
                                    </p:set>
                                    <p:animEffect transition="in" filter="wipe(down)">
                                      <p:cBhvr>
                                        <p:cTn id="101" dur="500"/>
                                        <p:tgtEl>
                                          <p:spTgt spid="32802"/>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32803"/>
                                        </p:tgtEl>
                                        <p:attrNameLst>
                                          <p:attrName>style.visibility</p:attrName>
                                        </p:attrNameLst>
                                      </p:cBhvr>
                                      <p:to>
                                        <p:strVal val="visible"/>
                                      </p:to>
                                    </p:set>
                                    <p:animEffect transition="in" filter="wipe(left)">
                                      <p:cBhvr>
                                        <p:cTn id="104" dur="500"/>
                                        <p:tgtEl>
                                          <p:spTgt spid="32803"/>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2804"/>
                                        </p:tgtEl>
                                        <p:attrNameLst>
                                          <p:attrName>style.visibility</p:attrName>
                                        </p:attrNameLst>
                                      </p:cBhvr>
                                      <p:to>
                                        <p:strVal val="visible"/>
                                      </p:to>
                                    </p:set>
                                    <p:animEffect transition="in" filter="wipe(left)">
                                      <p:cBhvr>
                                        <p:cTn id="107" dur="500"/>
                                        <p:tgtEl>
                                          <p:spTgt spid="32804"/>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2805"/>
                                        </p:tgtEl>
                                        <p:attrNameLst>
                                          <p:attrName>style.visibility</p:attrName>
                                        </p:attrNameLst>
                                      </p:cBhvr>
                                      <p:to>
                                        <p:strVal val="visible"/>
                                      </p:to>
                                    </p:set>
                                    <p:animEffect transition="in" filter="wipe(left)">
                                      <p:cBhvr>
                                        <p:cTn id="110" dur="500"/>
                                        <p:tgtEl>
                                          <p:spTgt spid="32805"/>
                                        </p:tgtEl>
                                      </p:cBhvr>
                                    </p:animEffect>
                                  </p:childTnLst>
                                </p:cTn>
                              </p:par>
                              <p:par>
                                <p:cTn id="111" presetID="22" presetClass="entr" presetSubtype="1" fill="hold" grpId="0" nodeType="withEffect">
                                  <p:stCondLst>
                                    <p:cond delay="0"/>
                                  </p:stCondLst>
                                  <p:childTnLst>
                                    <p:set>
                                      <p:cBhvr>
                                        <p:cTn id="112" dur="1" fill="hold">
                                          <p:stCondLst>
                                            <p:cond delay="0"/>
                                          </p:stCondLst>
                                        </p:cTn>
                                        <p:tgtEl>
                                          <p:spTgt spid="32806"/>
                                        </p:tgtEl>
                                        <p:attrNameLst>
                                          <p:attrName>style.visibility</p:attrName>
                                        </p:attrNameLst>
                                      </p:cBhvr>
                                      <p:to>
                                        <p:strVal val="visible"/>
                                      </p:to>
                                    </p:set>
                                    <p:animEffect transition="in" filter="wipe(up)">
                                      <p:cBhvr>
                                        <p:cTn id="113" dur="500"/>
                                        <p:tgtEl>
                                          <p:spTgt spid="32806"/>
                                        </p:tgtEl>
                                      </p:cBhvr>
                                    </p:animEffect>
                                  </p:childTnLst>
                                </p:cTn>
                              </p:par>
                            </p:childTnLst>
                          </p:cTn>
                        </p:par>
                        <p:par>
                          <p:cTn id="114" fill="hold">
                            <p:stCondLst>
                              <p:cond delay="8240"/>
                            </p:stCondLst>
                            <p:childTnLst>
                              <p:par>
                                <p:cTn id="115" presetID="2" presetClass="entr" presetSubtype="6" fill="hold" grpId="0" nodeType="afterEffect">
                                  <p:stCondLst>
                                    <p:cond delay="0"/>
                                  </p:stCondLst>
                                  <p:childTnLst>
                                    <p:set>
                                      <p:cBhvr>
                                        <p:cTn id="116" dur="1" fill="hold">
                                          <p:stCondLst>
                                            <p:cond delay="0"/>
                                          </p:stCondLst>
                                        </p:cTn>
                                        <p:tgtEl>
                                          <p:spTgt spid="32814"/>
                                        </p:tgtEl>
                                        <p:attrNameLst>
                                          <p:attrName>style.visibility</p:attrName>
                                        </p:attrNameLst>
                                      </p:cBhvr>
                                      <p:to>
                                        <p:strVal val="visible"/>
                                      </p:to>
                                    </p:set>
                                    <p:anim calcmode="lin" valueType="num">
                                      <p:cBhvr additive="base">
                                        <p:cTn id="117" dur="500" fill="hold"/>
                                        <p:tgtEl>
                                          <p:spTgt spid="32814"/>
                                        </p:tgtEl>
                                        <p:attrNameLst>
                                          <p:attrName>ppt_x</p:attrName>
                                        </p:attrNameLst>
                                      </p:cBhvr>
                                      <p:tavLst>
                                        <p:tav tm="0">
                                          <p:val>
                                            <p:strVal val="1+#ppt_w/2"/>
                                          </p:val>
                                        </p:tav>
                                        <p:tav tm="100000">
                                          <p:val>
                                            <p:strVal val="#ppt_x"/>
                                          </p:val>
                                        </p:tav>
                                      </p:tavLst>
                                    </p:anim>
                                    <p:anim calcmode="lin" valueType="num">
                                      <p:cBhvr additive="base">
                                        <p:cTn id="118" dur="500" fill="hold"/>
                                        <p:tgtEl>
                                          <p:spTgt spid="32814"/>
                                        </p:tgtEl>
                                        <p:attrNameLst>
                                          <p:attrName>ppt_y</p:attrName>
                                        </p:attrNameLst>
                                      </p:cBhvr>
                                      <p:tavLst>
                                        <p:tav tm="0">
                                          <p:val>
                                            <p:strVal val="1+#ppt_h/2"/>
                                          </p:val>
                                        </p:tav>
                                        <p:tav tm="100000">
                                          <p:val>
                                            <p:strVal val="#ppt_y"/>
                                          </p:val>
                                        </p:tav>
                                      </p:tavLst>
                                    </p:anim>
                                  </p:childTnLst>
                                </p:cTn>
                              </p:par>
                              <p:par>
                                <p:cTn id="119" presetID="2" presetClass="entr" presetSubtype="6" fill="hold" grpId="0" nodeType="withEffect">
                                  <p:stCondLst>
                                    <p:cond delay="0"/>
                                  </p:stCondLst>
                                  <p:childTnLst>
                                    <p:set>
                                      <p:cBhvr>
                                        <p:cTn id="120" dur="1" fill="hold">
                                          <p:stCondLst>
                                            <p:cond delay="0"/>
                                          </p:stCondLst>
                                        </p:cTn>
                                        <p:tgtEl>
                                          <p:spTgt spid="32815"/>
                                        </p:tgtEl>
                                        <p:attrNameLst>
                                          <p:attrName>style.visibility</p:attrName>
                                        </p:attrNameLst>
                                      </p:cBhvr>
                                      <p:to>
                                        <p:strVal val="visible"/>
                                      </p:to>
                                    </p:set>
                                    <p:anim calcmode="lin" valueType="num">
                                      <p:cBhvr additive="base">
                                        <p:cTn id="121" dur="500" fill="hold"/>
                                        <p:tgtEl>
                                          <p:spTgt spid="32815"/>
                                        </p:tgtEl>
                                        <p:attrNameLst>
                                          <p:attrName>ppt_x</p:attrName>
                                        </p:attrNameLst>
                                      </p:cBhvr>
                                      <p:tavLst>
                                        <p:tav tm="0">
                                          <p:val>
                                            <p:strVal val="1+#ppt_w/2"/>
                                          </p:val>
                                        </p:tav>
                                        <p:tav tm="100000">
                                          <p:val>
                                            <p:strVal val="#ppt_x"/>
                                          </p:val>
                                        </p:tav>
                                      </p:tavLst>
                                    </p:anim>
                                    <p:anim calcmode="lin" valueType="num">
                                      <p:cBhvr additive="base">
                                        <p:cTn id="122" dur="500" fill="hold"/>
                                        <p:tgtEl>
                                          <p:spTgt spid="32815"/>
                                        </p:tgtEl>
                                        <p:attrNameLst>
                                          <p:attrName>ppt_y</p:attrName>
                                        </p:attrNameLst>
                                      </p:cBhvr>
                                      <p:tavLst>
                                        <p:tav tm="0">
                                          <p:val>
                                            <p:strVal val="1+#ppt_h/2"/>
                                          </p:val>
                                        </p:tav>
                                        <p:tav tm="100000">
                                          <p:val>
                                            <p:strVal val="#ppt_y"/>
                                          </p:val>
                                        </p:tav>
                                      </p:tavLst>
                                    </p:anim>
                                  </p:childTnLst>
                                </p:cTn>
                              </p:par>
                              <p:par>
                                <p:cTn id="123" presetID="2" presetClass="entr" presetSubtype="6" fill="hold" grpId="0" nodeType="withEffect">
                                  <p:stCondLst>
                                    <p:cond delay="0"/>
                                  </p:stCondLst>
                                  <p:childTnLst>
                                    <p:set>
                                      <p:cBhvr>
                                        <p:cTn id="124" dur="1" fill="hold">
                                          <p:stCondLst>
                                            <p:cond delay="0"/>
                                          </p:stCondLst>
                                        </p:cTn>
                                        <p:tgtEl>
                                          <p:spTgt spid="32816"/>
                                        </p:tgtEl>
                                        <p:attrNameLst>
                                          <p:attrName>style.visibility</p:attrName>
                                        </p:attrNameLst>
                                      </p:cBhvr>
                                      <p:to>
                                        <p:strVal val="visible"/>
                                      </p:to>
                                    </p:set>
                                    <p:anim calcmode="lin" valueType="num">
                                      <p:cBhvr additive="base">
                                        <p:cTn id="125" dur="500" fill="hold"/>
                                        <p:tgtEl>
                                          <p:spTgt spid="32816"/>
                                        </p:tgtEl>
                                        <p:attrNameLst>
                                          <p:attrName>ppt_x</p:attrName>
                                        </p:attrNameLst>
                                      </p:cBhvr>
                                      <p:tavLst>
                                        <p:tav tm="0">
                                          <p:val>
                                            <p:strVal val="1+#ppt_w/2"/>
                                          </p:val>
                                        </p:tav>
                                        <p:tav tm="100000">
                                          <p:val>
                                            <p:strVal val="#ppt_x"/>
                                          </p:val>
                                        </p:tav>
                                      </p:tavLst>
                                    </p:anim>
                                    <p:anim calcmode="lin" valueType="num">
                                      <p:cBhvr additive="base">
                                        <p:cTn id="126" dur="500" fill="hold"/>
                                        <p:tgtEl>
                                          <p:spTgt spid="32816"/>
                                        </p:tgtEl>
                                        <p:attrNameLst>
                                          <p:attrName>ppt_y</p:attrName>
                                        </p:attrNameLst>
                                      </p:cBhvr>
                                      <p:tavLst>
                                        <p:tav tm="0">
                                          <p:val>
                                            <p:strVal val="1+#ppt_h/2"/>
                                          </p:val>
                                        </p:tav>
                                        <p:tav tm="100000">
                                          <p:val>
                                            <p:strVal val="#ppt_y"/>
                                          </p:val>
                                        </p:tav>
                                      </p:tavLst>
                                    </p:anim>
                                  </p:childTnLst>
                                </p:cTn>
                              </p:par>
                              <p:par>
                                <p:cTn id="127" presetID="2" presetClass="entr" presetSubtype="6" fill="hold" grpId="0" nodeType="withEffect">
                                  <p:stCondLst>
                                    <p:cond delay="0"/>
                                  </p:stCondLst>
                                  <p:childTnLst>
                                    <p:set>
                                      <p:cBhvr>
                                        <p:cTn id="128" dur="1" fill="hold">
                                          <p:stCondLst>
                                            <p:cond delay="0"/>
                                          </p:stCondLst>
                                        </p:cTn>
                                        <p:tgtEl>
                                          <p:spTgt spid="32817"/>
                                        </p:tgtEl>
                                        <p:attrNameLst>
                                          <p:attrName>style.visibility</p:attrName>
                                        </p:attrNameLst>
                                      </p:cBhvr>
                                      <p:to>
                                        <p:strVal val="visible"/>
                                      </p:to>
                                    </p:set>
                                    <p:anim calcmode="lin" valueType="num">
                                      <p:cBhvr additive="base">
                                        <p:cTn id="129" dur="500" fill="hold"/>
                                        <p:tgtEl>
                                          <p:spTgt spid="32817"/>
                                        </p:tgtEl>
                                        <p:attrNameLst>
                                          <p:attrName>ppt_x</p:attrName>
                                        </p:attrNameLst>
                                      </p:cBhvr>
                                      <p:tavLst>
                                        <p:tav tm="0">
                                          <p:val>
                                            <p:strVal val="1+#ppt_w/2"/>
                                          </p:val>
                                        </p:tav>
                                        <p:tav tm="100000">
                                          <p:val>
                                            <p:strVal val="#ppt_x"/>
                                          </p:val>
                                        </p:tav>
                                      </p:tavLst>
                                    </p:anim>
                                    <p:anim calcmode="lin" valueType="num">
                                      <p:cBhvr additive="base">
                                        <p:cTn id="130" dur="500" fill="hold"/>
                                        <p:tgtEl>
                                          <p:spTgt spid="32817"/>
                                        </p:tgtEl>
                                        <p:attrNameLst>
                                          <p:attrName>ppt_y</p:attrName>
                                        </p:attrNameLst>
                                      </p:cBhvr>
                                      <p:tavLst>
                                        <p:tav tm="0">
                                          <p:val>
                                            <p:strVal val="1+#ppt_h/2"/>
                                          </p:val>
                                        </p:tav>
                                        <p:tav tm="100000">
                                          <p:val>
                                            <p:strVal val="#ppt_y"/>
                                          </p:val>
                                        </p:tav>
                                      </p:tavLst>
                                    </p:anim>
                                  </p:childTnLst>
                                </p:cTn>
                              </p:par>
                            </p:childTnLst>
                          </p:cTn>
                        </p:par>
                        <p:par>
                          <p:cTn id="131" fill="hold">
                            <p:stCondLst>
                              <p:cond delay="8740"/>
                            </p:stCondLst>
                            <p:childTnLst>
                              <p:par>
                                <p:cTn id="132" presetID="22" presetClass="entr" presetSubtype="8" fill="hold" grpId="0" nodeType="afterEffect">
                                  <p:stCondLst>
                                    <p:cond delay="0"/>
                                  </p:stCondLst>
                                  <p:childTnLst>
                                    <p:set>
                                      <p:cBhvr>
                                        <p:cTn id="133" dur="1" fill="hold">
                                          <p:stCondLst>
                                            <p:cond delay="0"/>
                                          </p:stCondLst>
                                        </p:cTn>
                                        <p:tgtEl>
                                          <p:spTgt spid="32810"/>
                                        </p:tgtEl>
                                        <p:attrNameLst>
                                          <p:attrName>style.visibility</p:attrName>
                                        </p:attrNameLst>
                                      </p:cBhvr>
                                      <p:to>
                                        <p:strVal val="visible"/>
                                      </p:to>
                                    </p:set>
                                    <p:animEffect transition="in" filter="wipe(left)">
                                      <p:cBhvr>
                                        <p:cTn id="134" dur="500"/>
                                        <p:tgtEl>
                                          <p:spTgt spid="32810"/>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32811"/>
                                        </p:tgtEl>
                                        <p:attrNameLst>
                                          <p:attrName>style.visibility</p:attrName>
                                        </p:attrNameLst>
                                      </p:cBhvr>
                                      <p:to>
                                        <p:strVal val="visible"/>
                                      </p:to>
                                    </p:set>
                                    <p:animEffect transition="in" filter="wipe(left)">
                                      <p:cBhvr>
                                        <p:cTn id="137" dur="500"/>
                                        <p:tgtEl>
                                          <p:spTgt spid="32811"/>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32812"/>
                                        </p:tgtEl>
                                        <p:attrNameLst>
                                          <p:attrName>style.visibility</p:attrName>
                                        </p:attrNameLst>
                                      </p:cBhvr>
                                      <p:to>
                                        <p:strVal val="visible"/>
                                      </p:to>
                                    </p:set>
                                    <p:animEffect transition="in" filter="wipe(left)">
                                      <p:cBhvr>
                                        <p:cTn id="140" dur="500"/>
                                        <p:tgtEl>
                                          <p:spTgt spid="32812"/>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32813"/>
                                        </p:tgtEl>
                                        <p:attrNameLst>
                                          <p:attrName>style.visibility</p:attrName>
                                        </p:attrNameLst>
                                      </p:cBhvr>
                                      <p:to>
                                        <p:strVal val="visible"/>
                                      </p:to>
                                    </p:set>
                                    <p:animEffect transition="in" filter="wipe(left)">
                                      <p:cBhvr>
                                        <p:cTn id="143" dur="500"/>
                                        <p:tgtEl>
                                          <p:spTgt spid="32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1" grpId="0" autoUpdateAnimBg="0"/>
      <p:bldP spid="32772" grpId="0" autoUpdateAnimBg="0"/>
      <p:bldP spid="32773" grpId="0" animBg="1"/>
      <p:bldP spid="32774" grpId="0" animBg="1" autoUpdateAnimBg="0"/>
      <p:bldP spid="32775" grpId="0" animBg="1" autoUpdateAnimBg="0"/>
      <p:bldP spid="32800" grpId="0" autoUpdateAnimBg="0"/>
      <p:bldP spid="32801" grpId="0" autoUpdateAnimBg="0"/>
      <p:bldP spid="32802" grpId="0" autoUpdateAnimBg="0"/>
      <p:bldP spid="32803" grpId="0" autoUpdateAnimBg="0"/>
      <p:bldP spid="32804" grpId="0" autoUpdateAnimBg="0"/>
      <p:bldP spid="32805" grpId="0" autoUpdateAnimBg="0"/>
      <p:bldP spid="32806" grpId="0" autoUpdateAnimBg="0"/>
      <p:bldP spid="32807" grpId="0" autoUpdateAnimBg="0"/>
      <p:bldP spid="32808" grpId="0" autoUpdateAnimBg="0"/>
      <p:bldP spid="32809" grpId="0" autoUpdateAnimBg="0"/>
      <p:bldP spid="32810" grpId="0" autoUpdateAnimBg="0"/>
      <p:bldP spid="32811" grpId="0" autoUpdateAnimBg="0"/>
      <p:bldP spid="32812" grpId="0" autoUpdateAnimBg="0"/>
      <p:bldP spid="32813" grpId="0" autoUpdateAnimBg="0"/>
      <p:bldP spid="32814" grpId="0" animBg="1" autoUpdateAnimBg="0"/>
      <p:bldP spid="32815" grpId="0" animBg="1" autoUpdateAnimBg="0"/>
      <p:bldP spid="32816" grpId="0" animBg="1" autoUpdateAnimBg="0"/>
      <p:bldP spid="32817"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5"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33796"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4.1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33797" name="Freeform 6"/>
          <p:cNvSpPr/>
          <p:nvPr/>
        </p:nvSpPr>
        <p:spPr bwMode="auto">
          <a:xfrm>
            <a:off x="1703388" y="1041400"/>
            <a:ext cx="7346950" cy="612775"/>
          </a:xfrm>
          <a:custGeom>
            <a:avLst/>
            <a:gdLst>
              <a:gd name="T0" fmla="*/ 0 w 9758"/>
              <a:gd name="T1" fmla="*/ 461293858 h 814"/>
              <a:gd name="T2" fmla="*/ 2147483646 w 9758"/>
              <a:gd name="T3" fmla="*/ 352487150 h 814"/>
              <a:gd name="T4" fmla="*/ 2147483646 w 9758"/>
              <a:gd name="T5" fmla="*/ 0 h 814"/>
              <a:gd name="T6" fmla="*/ 121879712 w 9758"/>
              <a:gd name="T7" fmla="*/ 170576536 h 814"/>
              <a:gd name="T8" fmla="*/ 0 w 9758"/>
              <a:gd name="T9" fmla="*/ 461293858 h 8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58" h="814">
                <a:moveTo>
                  <a:pt x="0" y="814"/>
                </a:moveTo>
                <a:lnTo>
                  <a:pt x="9758" y="622"/>
                </a:lnTo>
                <a:lnTo>
                  <a:pt x="9116" y="0"/>
                </a:lnTo>
                <a:lnTo>
                  <a:pt x="215" y="301"/>
                </a:lnTo>
                <a:lnTo>
                  <a:pt x="0" y="814"/>
                </a:lnTo>
                <a:close/>
              </a:path>
            </a:pathLst>
          </a:custGeom>
          <a:solidFill>
            <a:srgbClr val="A9A9A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8" name="Freeform 7"/>
          <p:cNvSpPr/>
          <p:nvPr/>
        </p:nvSpPr>
        <p:spPr bwMode="auto">
          <a:xfrm>
            <a:off x="1776413" y="1152525"/>
            <a:ext cx="6846887" cy="485775"/>
          </a:xfrm>
          <a:custGeom>
            <a:avLst/>
            <a:gdLst>
              <a:gd name="T0" fmla="*/ 0 w 9094"/>
              <a:gd name="T1" fmla="*/ 0 h 644"/>
              <a:gd name="T2" fmla="*/ 2147483646 w 9094"/>
              <a:gd name="T3" fmla="*/ 0 h 644"/>
              <a:gd name="T4" fmla="*/ 2147483646 w 9094"/>
              <a:gd name="T5" fmla="*/ 366424457 h 644"/>
              <a:gd name="T6" fmla="*/ 121308256 w 9094"/>
              <a:gd name="T7" fmla="*/ 291888167 h 644"/>
              <a:gd name="T8" fmla="*/ 0 w 9094"/>
              <a:gd name="T9" fmla="*/ 0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94" h="644">
                <a:moveTo>
                  <a:pt x="0" y="0"/>
                </a:moveTo>
                <a:lnTo>
                  <a:pt x="9094" y="0"/>
                </a:lnTo>
                <a:lnTo>
                  <a:pt x="8687" y="644"/>
                </a:lnTo>
                <a:lnTo>
                  <a:pt x="214" y="513"/>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9" name="Freeform 8"/>
          <p:cNvSpPr/>
          <p:nvPr/>
        </p:nvSpPr>
        <p:spPr bwMode="auto">
          <a:xfrm>
            <a:off x="1193800" y="1760538"/>
            <a:ext cx="8285163" cy="1882775"/>
          </a:xfrm>
          <a:custGeom>
            <a:avLst/>
            <a:gdLst>
              <a:gd name="T0" fmla="*/ 95770191 w 11006"/>
              <a:gd name="T1" fmla="*/ 0 h 2501"/>
              <a:gd name="T2" fmla="*/ 2147483646 w 11006"/>
              <a:gd name="T3" fmla="*/ 0 h 2501"/>
              <a:gd name="T4" fmla="*/ 2147483646 w 11006"/>
              <a:gd name="T5" fmla="*/ 95776109 h 2501"/>
              <a:gd name="T6" fmla="*/ 2147483646 w 11006"/>
              <a:gd name="T7" fmla="*/ 1321593623 h 2501"/>
              <a:gd name="T8" fmla="*/ 2147483646 w 11006"/>
              <a:gd name="T9" fmla="*/ 1417369732 h 2501"/>
              <a:gd name="T10" fmla="*/ 95770191 w 11006"/>
              <a:gd name="T11" fmla="*/ 1417369732 h 2501"/>
              <a:gd name="T12" fmla="*/ 0 w 11006"/>
              <a:gd name="T13" fmla="*/ 1321593623 h 2501"/>
              <a:gd name="T14" fmla="*/ 0 w 11006"/>
              <a:gd name="T15" fmla="*/ 95776109 h 2501"/>
              <a:gd name="T16" fmla="*/ 95770191 w 11006"/>
              <a:gd name="T17" fmla="*/ 0 h 25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06" h="2501">
                <a:moveTo>
                  <a:pt x="169" y="0"/>
                </a:moveTo>
                <a:lnTo>
                  <a:pt x="10837" y="0"/>
                </a:lnTo>
                <a:cubicBezTo>
                  <a:pt x="10930" y="0"/>
                  <a:pt x="11006" y="76"/>
                  <a:pt x="11006" y="169"/>
                </a:cubicBezTo>
                <a:lnTo>
                  <a:pt x="11006" y="2332"/>
                </a:lnTo>
                <a:cubicBezTo>
                  <a:pt x="11006" y="2425"/>
                  <a:pt x="10930" y="2501"/>
                  <a:pt x="10837" y="2501"/>
                </a:cubicBezTo>
                <a:lnTo>
                  <a:pt x="169" y="2501"/>
                </a:lnTo>
                <a:cubicBezTo>
                  <a:pt x="76" y="2501"/>
                  <a:pt x="0" y="2425"/>
                  <a:pt x="0" y="2332"/>
                </a:cubicBezTo>
                <a:lnTo>
                  <a:pt x="0" y="169"/>
                </a:lnTo>
                <a:cubicBezTo>
                  <a:pt x="0" y="76"/>
                  <a:pt x="76" y="0"/>
                  <a:pt x="169" y="0"/>
                </a:cubicBezTo>
                <a:close/>
              </a:path>
            </a:pathLst>
          </a:custGeom>
          <a:solidFill>
            <a:srgbClr val="E4E4E4"/>
          </a:solidFill>
          <a:ln w="9525" cmpd="sng">
            <a:solidFill>
              <a:schemeClr val="accent1"/>
            </a:solidFill>
            <a:round/>
          </a:ln>
        </p:spPr>
        <p:txBody>
          <a:bodyPr/>
          <a:lstStyle/>
          <a:p>
            <a:endParaRPr lang="zh-CN" altLang="en-US"/>
          </a:p>
        </p:txBody>
      </p:sp>
      <p:sp>
        <p:nvSpPr>
          <p:cNvPr id="33800" name="Oval 9"/>
          <p:cNvSpPr>
            <a:spLocks noChangeArrowheads="1"/>
          </p:cNvSpPr>
          <p:nvPr/>
        </p:nvSpPr>
        <p:spPr bwMode="auto">
          <a:xfrm>
            <a:off x="8242300" y="1735138"/>
            <a:ext cx="1935163" cy="1935162"/>
          </a:xfrm>
          <a:prstGeom prst="ellipse">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3801" name="Freeform 10"/>
          <p:cNvSpPr/>
          <p:nvPr/>
        </p:nvSpPr>
        <p:spPr bwMode="auto">
          <a:xfrm>
            <a:off x="1703388" y="3803650"/>
            <a:ext cx="7346950" cy="614363"/>
          </a:xfrm>
          <a:custGeom>
            <a:avLst/>
            <a:gdLst>
              <a:gd name="T0" fmla="*/ 0 w 9758"/>
              <a:gd name="T1" fmla="*/ 463118891 h 815"/>
              <a:gd name="T2" fmla="*/ 2147483646 w 9758"/>
              <a:gd name="T3" fmla="*/ 353447934 h 815"/>
              <a:gd name="T4" fmla="*/ 2147483646 w 9758"/>
              <a:gd name="T5" fmla="*/ 0 h 815"/>
              <a:gd name="T6" fmla="*/ 121879712 w 9758"/>
              <a:gd name="T7" fmla="*/ 171041674 h 815"/>
              <a:gd name="T8" fmla="*/ 0 w 9758"/>
              <a:gd name="T9" fmla="*/ 463118891 h 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58" h="815">
                <a:moveTo>
                  <a:pt x="0" y="815"/>
                </a:moveTo>
                <a:lnTo>
                  <a:pt x="9758" y="622"/>
                </a:lnTo>
                <a:lnTo>
                  <a:pt x="9116" y="0"/>
                </a:lnTo>
                <a:lnTo>
                  <a:pt x="215" y="301"/>
                </a:lnTo>
                <a:lnTo>
                  <a:pt x="0" y="815"/>
                </a:lnTo>
                <a:close/>
              </a:path>
            </a:pathLst>
          </a:custGeom>
          <a:solidFill>
            <a:srgbClr val="A9A9A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2" name="Freeform 11"/>
          <p:cNvSpPr/>
          <p:nvPr/>
        </p:nvSpPr>
        <p:spPr bwMode="auto">
          <a:xfrm>
            <a:off x="1776413" y="3914775"/>
            <a:ext cx="6846887" cy="485775"/>
          </a:xfrm>
          <a:custGeom>
            <a:avLst/>
            <a:gdLst>
              <a:gd name="T0" fmla="*/ 0 w 9094"/>
              <a:gd name="T1" fmla="*/ 0 h 645"/>
              <a:gd name="T2" fmla="*/ 2147483646 w 9094"/>
              <a:gd name="T3" fmla="*/ 0 h 645"/>
              <a:gd name="T4" fmla="*/ 2147483646 w 9094"/>
              <a:gd name="T5" fmla="*/ 365856358 h 645"/>
              <a:gd name="T6" fmla="*/ 121308256 w 9094"/>
              <a:gd name="T7" fmla="*/ 291550858 h 645"/>
              <a:gd name="T8" fmla="*/ 0 w 9094"/>
              <a:gd name="T9" fmla="*/ 0 h 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94" h="645">
                <a:moveTo>
                  <a:pt x="0" y="0"/>
                </a:moveTo>
                <a:lnTo>
                  <a:pt x="9094" y="0"/>
                </a:lnTo>
                <a:lnTo>
                  <a:pt x="8687" y="645"/>
                </a:lnTo>
                <a:lnTo>
                  <a:pt x="214" y="51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3" name="Freeform 12"/>
          <p:cNvSpPr/>
          <p:nvPr/>
        </p:nvSpPr>
        <p:spPr bwMode="auto">
          <a:xfrm>
            <a:off x="1790700" y="4543425"/>
            <a:ext cx="8285163" cy="1882775"/>
          </a:xfrm>
          <a:custGeom>
            <a:avLst/>
            <a:gdLst>
              <a:gd name="T0" fmla="*/ 95770191 w 11006"/>
              <a:gd name="T1" fmla="*/ 0 h 2502"/>
              <a:gd name="T2" fmla="*/ 2147483646 w 11006"/>
              <a:gd name="T3" fmla="*/ 0 h 2502"/>
              <a:gd name="T4" fmla="*/ 2147483646 w 11006"/>
              <a:gd name="T5" fmla="*/ 96265338 h 2502"/>
              <a:gd name="T6" fmla="*/ 2147483646 w 11006"/>
              <a:gd name="T7" fmla="*/ 1320537900 h 2502"/>
              <a:gd name="T8" fmla="*/ 2147483646 w 11006"/>
              <a:gd name="T9" fmla="*/ 1416803238 h 2502"/>
              <a:gd name="T10" fmla="*/ 95770191 w 11006"/>
              <a:gd name="T11" fmla="*/ 1416803238 h 2502"/>
              <a:gd name="T12" fmla="*/ 0 w 11006"/>
              <a:gd name="T13" fmla="*/ 1320537900 h 2502"/>
              <a:gd name="T14" fmla="*/ 0 w 11006"/>
              <a:gd name="T15" fmla="*/ 96265338 h 2502"/>
              <a:gd name="T16" fmla="*/ 95770191 w 11006"/>
              <a:gd name="T17" fmla="*/ 0 h 25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06" h="2502">
                <a:moveTo>
                  <a:pt x="169" y="0"/>
                </a:moveTo>
                <a:lnTo>
                  <a:pt x="10837" y="0"/>
                </a:lnTo>
                <a:cubicBezTo>
                  <a:pt x="10930" y="0"/>
                  <a:pt x="11006" y="77"/>
                  <a:pt x="11006" y="170"/>
                </a:cubicBezTo>
                <a:lnTo>
                  <a:pt x="11006" y="2332"/>
                </a:lnTo>
                <a:cubicBezTo>
                  <a:pt x="11006" y="2425"/>
                  <a:pt x="10930" y="2502"/>
                  <a:pt x="10837" y="2502"/>
                </a:cubicBezTo>
                <a:lnTo>
                  <a:pt x="169" y="2502"/>
                </a:lnTo>
                <a:cubicBezTo>
                  <a:pt x="76" y="2502"/>
                  <a:pt x="0" y="2425"/>
                  <a:pt x="0" y="2332"/>
                </a:cubicBezTo>
                <a:lnTo>
                  <a:pt x="0" y="170"/>
                </a:lnTo>
                <a:cubicBezTo>
                  <a:pt x="0" y="77"/>
                  <a:pt x="76" y="0"/>
                  <a:pt x="169" y="0"/>
                </a:cubicBezTo>
                <a:close/>
              </a:path>
            </a:pathLst>
          </a:custGeom>
          <a:solidFill>
            <a:srgbClr val="E4E4E4"/>
          </a:solidFill>
          <a:ln w="9525" cmpd="sng">
            <a:solidFill>
              <a:schemeClr val="accent1"/>
            </a:solidFill>
            <a:round/>
          </a:ln>
        </p:spPr>
        <p:txBody>
          <a:bodyPr/>
          <a:lstStyle/>
          <a:p>
            <a:endParaRPr lang="zh-CN" altLang="en-US"/>
          </a:p>
        </p:txBody>
      </p:sp>
      <p:sp>
        <p:nvSpPr>
          <p:cNvPr id="33804" name="Oval 13"/>
          <p:cNvSpPr>
            <a:spLocks noChangeArrowheads="1"/>
          </p:cNvSpPr>
          <p:nvPr/>
        </p:nvSpPr>
        <p:spPr bwMode="auto">
          <a:xfrm>
            <a:off x="1130300" y="4518025"/>
            <a:ext cx="1935163" cy="1935163"/>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3805" name="TextBox 12"/>
          <p:cNvSpPr txBox="1">
            <a:spLocks noChangeArrowheads="1"/>
          </p:cNvSpPr>
          <p:nvPr/>
        </p:nvSpPr>
        <p:spPr bwMode="auto">
          <a:xfrm>
            <a:off x="1057275" y="901700"/>
            <a:ext cx="6604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6000" b="1">
                <a:solidFill>
                  <a:schemeClr val="accent1"/>
                </a:solidFill>
                <a:latin typeface="微软雅黑" panose="020B0503020204020204" pitchFamily="34" charset="-122"/>
              </a:rPr>
              <a:t>1</a:t>
            </a:r>
            <a:endParaRPr lang="zh-CN" altLang="en-US" sz="6000" b="1">
              <a:solidFill>
                <a:schemeClr val="accent1"/>
              </a:solidFill>
              <a:latin typeface="微软雅黑" panose="020B0503020204020204" pitchFamily="34" charset="-122"/>
            </a:endParaRPr>
          </a:p>
        </p:txBody>
      </p:sp>
      <p:sp>
        <p:nvSpPr>
          <p:cNvPr id="33806" name="TextBox 13"/>
          <p:cNvSpPr txBox="1">
            <a:spLocks noChangeArrowheads="1"/>
          </p:cNvSpPr>
          <p:nvPr/>
        </p:nvSpPr>
        <p:spPr bwMode="auto">
          <a:xfrm>
            <a:off x="1057275" y="3644900"/>
            <a:ext cx="6604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6000" b="1">
                <a:solidFill>
                  <a:schemeClr val="accent1"/>
                </a:solidFill>
                <a:latin typeface="微软雅黑" panose="020B0503020204020204" pitchFamily="34" charset="-122"/>
              </a:rPr>
              <a:t>2</a:t>
            </a:r>
            <a:endParaRPr lang="zh-CN" altLang="en-US" sz="6000" b="1">
              <a:solidFill>
                <a:schemeClr val="accent1"/>
              </a:solidFill>
              <a:latin typeface="微软雅黑" panose="020B0503020204020204" pitchFamily="34" charset="-122"/>
            </a:endParaRPr>
          </a:p>
        </p:txBody>
      </p:sp>
      <p:sp>
        <p:nvSpPr>
          <p:cNvPr id="33807" name="TextBox 14"/>
          <p:cNvSpPr txBox="1">
            <a:spLocks noChangeArrowheads="1"/>
          </p:cNvSpPr>
          <p:nvPr/>
        </p:nvSpPr>
        <p:spPr bwMode="auto">
          <a:xfrm>
            <a:off x="1966913" y="1131888"/>
            <a:ext cx="35702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solidFill>
                  <a:srgbClr val="FFFFFF"/>
                </a:solidFill>
                <a:latin typeface="微软雅黑" panose="020B0503020204020204" pitchFamily="34" charset="-122"/>
              </a:rPr>
              <a:t>这里可以输入第一部分标题</a:t>
            </a:r>
            <a:endParaRPr lang="zh-CN" altLang="en-US" sz="2200">
              <a:solidFill>
                <a:srgbClr val="FFFFFF"/>
              </a:solidFill>
              <a:latin typeface="微软雅黑" panose="020B0503020204020204" pitchFamily="34" charset="-122"/>
            </a:endParaRPr>
          </a:p>
        </p:txBody>
      </p:sp>
      <p:sp>
        <p:nvSpPr>
          <p:cNvPr id="33808" name="TextBox 15"/>
          <p:cNvSpPr txBox="1">
            <a:spLocks noChangeArrowheads="1"/>
          </p:cNvSpPr>
          <p:nvPr/>
        </p:nvSpPr>
        <p:spPr bwMode="auto">
          <a:xfrm>
            <a:off x="1966913" y="3902075"/>
            <a:ext cx="35702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solidFill>
                  <a:srgbClr val="FFFFFF"/>
                </a:solidFill>
                <a:latin typeface="微软雅黑" panose="020B0503020204020204" pitchFamily="34" charset="-122"/>
              </a:rPr>
              <a:t>这里可以输入第二部分标题</a:t>
            </a:r>
            <a:endParaRPr lang="zh-CN" altLang="en-US" sz="2200">
              <a:solidFill>
                <a:srgbClr val="FFFFFF"/>
              </a:solidFill>
              <a:latin typeface="微软雅黑" panose="020B0503020204020204" pitchFamily="34" charset="-122"/>
            </a:endParaRPr>
          </a:p>
        </p:txBody>
      </p:sp>
      <p:sp>
        <p:nvSpPr>
          <p:cNvPr id="33809" name="TextBox 16"/>
          <p:cNvSpPr txBox="1">
            <a:spLocks noChangeArrowheads="1"/>
          </p:cNvSpPr>
          <p:nvPr/>
        </p:nvSpPr>
        <p:spPr bwMode="auto">
          <a:xfrm>
            <a:off x="1562100" y="2060575"/>
            <a:ext cx="62245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sz="1800">
              <a:latin typeface="微软雅黑" panose="020B0503020204020204" pitchFamily="34" charset="-122"/>
            </a:endParaRPr>
          </a:p>
        </p:txBody>
      </p:sp>
      <p:sp>
        <p:nvSpPr>
          <p:cNvPr id="33810" name="TextBox 17"/>
          <p:cNvSpPr txBox="1">
            <a:spLocks noChangeArrowheads="1"/>
          </p:cNvSpPr>
          <p:nvPr/>
        </p:nvSpPr>
        <p:spPr bwMode="auto">
          <a:xfrm>
            <a:off x="3287713" y="4791075"/>
            <a:ext cx="62245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sz="1800">
              <a:latin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400" fill="hold"/>
                                        <p:tgtEl>
                                          <p:spTgt spid="33794"/>
                                        </p:tgtEl>
                                        <p:attrNameLst>
                                          <p:attrName>ppt_x</p:attrName>
                                        </p:attrNameLst>
                                      </p:cBhvr>
                                      <p:tavLst>
                                        <p:tav tm="0">
                                          <p:val>
                                            <p:strVal val="0-#ppt_w/2"/>
                                          </p:val>
                                        </p:tav>
                                        <p:tav tm="100000">
                                          <p:val>
                                            <p:strVal val="#ppt_x"/>
                                          </p:val>
                                        </p:tav>
                                      </p:tavLst>
                                    </p:anim>
                                    <p:anim calcmode="lin" valueType="num">
                                      <p:cBhvr additive="base">
                                        <p:cTn id="8" dur="400" fill="hold"/>
                                        <p:tgtEl>
                                          <p:spTgt spid="3379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795"/>
                                        </p:tgtEl>
                                        <p:attrNameLst>
                                          <p:attrName>style.visibility</p:attrName>
                                        </p:attrNameLst>
                                      </p:cBhvr>
                                      <p:to>
                                        <p:strVal val="visible"/>
                                      </p:to>
                                    </p:set>
                                    <p:anim calcmode="lin" valueType="num">
                                      <p:cBhvr additive="base">
                                        <p:cTn id="11" dur="400" fill="hold"/>
                                        <p:tgtEl>
                                          <p:spTgt spid="33795"/>
                                        </p:tgtEl>
                                        <p:attrNameLst>
                                          <p:attrName>ppt_x</p:attrName>
                                        </p:attrNameLst>
                                      </p:cBhvr>
                                      <p:tavLst>
                                        <p:tav tm="0">
                                          <p:val>
                                            <p:strVal val="0-#ppt_w/2"/>
                                          </p:val>
                                        </p:tav>
                                        <p:tav tm="100000">
                                          <p:val>
                                            <p:strVal val="#ppt_x"/>
                                          </p:val>
                                        </p:tav>
                                      </p:tavLst>
                                    </p:anim>
                                    <p:anim calcmode="lin" valueType="num">
                                      <p:cBhvr additive="base">
                                        <p:cTn id="12" dur="400" fill="hold"/>
                                        <p:tgtEl>
                                          <p:spTgt spid="3379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3796"/>
                                        </p:tgtEl>
                                        <p:attrNameLst>
                                          <p:attrName>style.visibility</p:attrName>
                                        </p:attrNameLst>
                                      </p:cBhvr>
                                      <p:to>
                                        <p:strVal val="visible"/>
                                      </p:to>
                                    </p:set>
                                    <p:anim calcmode="lin" valueType="num">
                                      <p:cBhvr>
                                        <p:cTn id="16" dur="400" fill="hold"/>
                                        <p:tgtEl>
                                          <p:spTgt spid="33796"/>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3796"/>
                                        </p:tgtEl>
                                        <p:attrNameLst>
                                          <p:attrName>ppt_y</p:attrName>
                                        </p:attrNameLst>
                                      </p:cBhvr>
                                      <p:tavLst>
                                        <p:tav tm="0">
                                          <p:val>
                                            <p:strVal val="#ppt_y"/>
                                          </p:val>
                                        </p:tav>
                                        <p:tav tm="100000">
                                          <p:val>
                                            <p:strVal val="#ppt_y"/>
                                          </p:val>
                                        </p:tav>
                                      </p:tavLst>
                                    </p:anim>
                                    <p:anim calcmode="lin" valueType="num">
                                      <p:cBhvr>
                                        <p:cTn id="18" dur="400" fill="hold"/>
                                        <p:tgtEl>
                                          <p:spTgt spid="33796"/>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379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3796"/>
                                        </p:tgtEl>
                                      </p:cBhvr>
                                    </p:animEffect>
                                  </p:childTnLst>
                                </p:cTn>
                              </p:par>
                            </p:childTnLst>
                          </p:cTn>
                        </p:par>
                        <p:par>
                          <p:cTn id="21" fill="hold">
                            <p:stCondLst>
                              <p:cond delay="1240"/>
                            </p:stCondLst>
                            <p:childTnLst>
                              <p:par>
                                <p:cTn id="22" presetID="42" presetClass="entr" presetSubtype="0" fill="hold" grpId="0" nodeType="afterEffect">
                                  <p:stCondLst>
                                    <p:cond delay="0"/>
                                  </p:stCondLst>
                                  <p:childTnLst>
                                    <p:set>
                                      <p:cBhvr>
                                        <p:cTn id="23" dur="1" fill="hold">
                                          <p:stCondLst>
                                            <p:cond delay="0"/>
                                          </p:stCondLst>
                                        </p:cTn>
                                        <p:tgtEl>
                                          <p:spTgt spid="33798"/>
                                        </p:tgtEl>
                                        <p:attrNameLst>
                                          <p:attrName>style.visibility</p:attrName>
                                        </p:attrNameLst>
                                      </p:cBhvr>
                                      <p:to>
                                        <p:strVal val="visible"/>
                                      </p:to>
                                    </p:set>
                                    <p:animEffect transition="in" filter="fade">
                                      <p:cBhvr>
                                        <p:cTn id="24" dur="400"/>
                                        <p:tgtEl>
                                          <p:spTgt spid="33798"/>
                                        </p:tgtEl>
                                      </p:cBhvr>
                                    </p:animEffect>
                                    <p:anim calcmode="lin" valueType="num">
                                      <p:cBhvr>
                                        <p:cTn id="25" dur="400" fill="hold"/>
                                        <p:tgtEl>
                                          <p:spTgt spid="33798"/>
                                        </p:tgtEl>
                                        <p:attrNameLst>
                                          <p:attrName>ppt_x</p:attrName>
                                        </p:attrNameLst>
                                      </p:cBhvr>
                                      <p:tavLst>
                                        <p:tav tm="0">
                                          <p:val>
                                            <p:strVal val="#ppt_x"/>
                                          </p:val>
                                        </p:tav>
                                        <p:tav tm="100000">
                                          <p:val>
                                            <p:strVal val="#ppt_x"/>
                                          </p:val>
                                        </p:tav>
                                      </p:tavLst>
                                    </p:anim>
                                    <p:anim calcmode="lin" valueType="num">
                                      <p:cBhvr>
                                        <p:cTn id="26" dur="400" fill="hold"/>
                                        <p:tgtEl>
                                          <p:spTgt spid="33798"/>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3797"/>
                                        </p:tgtEl>
                                        <p:attrNameLst>
                                          <p:attrName>style.visibility</p:attrName>
                                        </p:attrNameLst>
                                      </p:cBhvr>
                                      <p:to>
                                        <p:strVal val="visible"/>
                                      </p:to>
                                    </p:set>
                                    <p:animEffect transition="in" filter="fade">
                                      <p:cBhvr>
                                        <p:cTn id="29" dur="400"/>
                                        <p:tgtEl>
                                          <p:spTgt spid="33797"/>
                                        </p:tgtEl>
                                      </p:cBhvr>
                                    </p:animEffect>
                                    <p:anim calcmode="lin" valueType="num">
                                      <p:cBhvr>
                                        <p:cTn id="30" dur="400" fill="hold"/>
                                        <p:tgtEl>
                                          <p:spTgt spid="33797"/>
                                        </p:tgtEl>
                                        <p:attrNameLst>
                                          <p:attrName>ppt_x</p:attrName>
                                        </p:attrNameLst>
                                      </p:cBhvr>
                                      <p:tavLst>
                                        <p:tav tm="0">
                                          <p:val>
                                            <p:strVal val="#ppt_x"/>
                                          </p:val>
                                        </p:tav>
                                        <p:tav tm="100000">
                                          <p:val>
                                            <p:strVal val="#ppt_x"/>
                                          </p:val>
                                        </p:tav>
                                      </p:tavLst>
                                    </p:anim>
                                    <p:anim calcmode="lin" valueType="num">
                                      <p:cBhvr>
                                        <p:cTn id="31" dur="400" fill="hold"/>
                                        <p:tgtEl>
                                          <p:spTgt spid="33797"/>
                                        </p:tgtEl>
                                        <p:attrNameLst>
                                          <p:attrName>ppt_y</p:attrName>
                                        </p:attrNameLst>
                                      </p:cBhvr>
                                      <p:tavLst>
                                        <p:tav tm="0">
                                          <p:val>
                                            <p:strVal val="#ppt_y-.1"/>
                                          </p:val>
                                        </p:tav>
                                        <p:tav tm="100000">
                                          <p:val>
                                            <p:strVal val="#ppt_y"/>
                                          </p:val>
                                        </p:tav>
                                      </p:tavLst>
                                    </p:anim>
                                  </p:childTnLst>
                                </p:cTn>
                              </p:par>
                            </p:childTnLst>
                          </p:cTn>
                        </p:par>
                        <p:par>
                          <p:cTn id="32" fill="hold">
                            <p:stCondLst>
                              <p:cond delay="1740"/>
                            </p:stCondLst>
                            <p:childTnLst>
                              <p:par>
                                <p:cTn id="33" presetID="31" presetClass="entr" presetSubtype="0" fill="hold" grpId="0" nodeType="afterEffect">
                                  <p:stCondLst>
                                    <p:cond delay="0"/>
                                  </p:stCondLst>
                                  <p:childTnLst>
                                    <p:set>
                                      <p:cBhvr>
                                        <p:cTn id="34" dur="1" fill="hold">
                                          <p:stCondLst>
                                            <p:cond delay="0"/>
                                          </p:stCondLst>
                                        </p:cTn>
                                        <p:tgtEl>
                                          <p:spTgt spid="33805"/>
                                        </p:tgtEl>
                                        <p:attrNameLst>
                                          <p:attrName>style.visibility</p:attrName>
                                        </p:attrNameLst>
                                      </p:cBhvr>
                                      <p:to>
                                        <p:strVal val="visible"/>
                                      </p:to>
                                    </p:set>
                                    <p:anim calcmode="lin" valueType="num">
                                      <p:cBhvr>
                                        <p:cTn id="35" dur="500" fill="hold"/>
                                        <p:tgtEl>
                                          <p:spTgt spid="33805"/>
                                        </p:tgtEl>
                                        <p:attrNameLst>
                                          <p:attrName>ppt_w</p:attrName>
                                        </p:attrNameLst>
                                      </p:cBhvr>
                                      <p:tavLst>
                                        <p:tav tm="0">
                                          <p:val>
                                            <p:fltVal val="0"/>
                                          </p:val>
                                        </p:tav>
                                        <p:tav tm="100000">
                                          <p:val>
                                            <p:strVal val="#ppt_w"/>
                                          </p:val>
                                        </p:tav>
                                      </p:tavLst>
                                    </p:anim>
                                    <p:anim calcmode="lin" valueType="num">
                                      <p:cBhvr>
                                        <p:cTn id="36" dur="500" fill="hold"/>
                                        <p:tgtEl>
                                          <p:spTgt spid="33805"/>
                                        </p:tgtEl>
                                        <p:attrNameLst>
                                          <p:attrName>ppt_h</p:attrName>
                                        </p:attrNameLst>
                                      </p:cBhvr>
                                      <p:tavLst>
                                        <p:tav tm="0">
                                          <p:val>
                                            <p:fltVal val="0"/>
                                          </p:val>
                                        </p:tav>
                                        <p:tav tm="100000">
                                          <p:val>
                                            <p:strVal val="#ppt_h"/>
                                          </p:val>
                                        </p:tav>
                                      </p:tavLst>
                                    </p:anim>
                                    <p:anim calcmode="lin" valueType="num">
                                      <p:cBhvr>
                                        <p:cTn id="37" dur="500" fill="hold"/>
                                        <p:tgtEl>
                                          <p:spTgt spid="33805"/>
                                        </p:tgtEl>
                                        <p:attrNameLst>
                                          <p:attrName>style.rotation</p:attrName>
                                        </p:attrNameLst>
                                      </p:cBhvr>
                                      <p:tavLst>
                                        <p:tav tm="0">
                                          <p:val>
                                            <p:fltVal val="90"/>
                                          </p:val>
                                        </p:tav>
                                        <p:tav tm="100000">
                                          <p:val>
                                            <p:fltVal val="0"/>
                                          </p:val>
                                        </p:tav>
                                      </p:tavLst>
                                    </p:anim>
                                    <p:animEffect transition="in" filter="fade">
                                      <p:cBhvr>
                                        <p:cTn id="38" dur="500"/>
                                        <p:tgtEl>
                                          <p:spTgt spid="33805"/>
                                        </p:tgtEl>
                                      </p:cBhvr>
                                    </p:animEffect>
                                  </p:childTnLst>
                                </p:cTn>
                              </p:par>
                            </p:childTnLst>
                          </p:cTn>
                        </p:par>
                        <p:par>
                          <p:cTn id="39" fill="hold">
                            <p:stCondLst>
                              <p:cond delay="2240"/>
                            </p:stCondLst>
                            <p:childTnLst>
                              <p:par>
                                <p:cTn id="40" presetID="22" presetClass="entr" presetSubtype="8" fill="hold" grpId="0" nodeType="afterEffect">
                                  <p:stCondLst>
                                    <p:cond delay="0"/>
                                  </p:stCondLst>
                                  <p:childTnLst>
                                    <p:set>
                                      <p:cBhvr>
                                        <p:cTn id="41" dur="1" fill="hold">
                                          <p:stCondLst>
                                            <p:cond delay="0"/>
                                          </p:stCondLst>
                                        </p:cTn>
                                        <p:tgtEl>
                                          <p:spTgt spid="33807"/>
                                        </p:tgtEl>
                                        <p:attrNameLst>
                                          <p:attrName>style.visibility</p:attrName>
                                        </p:attrNameLst>
                                      </p:cBhvr>
                                      <p:to>
                                        <p:strVal val="visible"/>
                                      </p:to>
                                    </p:set>
                                    <p:animEffect transition="in" filter="wipe(left)">
                                      <p:cBhvr>
                                        <p:cTn id="42" dur="500"/>
                                        <p:tgtEl>
                                          <p:spTgt spid="33807"/>
                                        </p:tgtEl>
                                      </p:cBhvr>
                                    </p:animEffect>
                                  </p:childTnLst>
                                </p:cTn>
                              </p:par>
                            </p:childTnLst>
                          </p:cTn>
                        </p:par>
                        <p:par>
                          <p:cTn id="43" fill="hold">
                            <p:stCondLst>
                              <p:cond delay="2740"/>
                            </p:stCondLst>
                            <p:childTnLst>
                              <p:par>
                                <p:cTn id="44" presetID="2" presetClass="entr" presetSubtype="6" fill="hold" grpId="0" nodeType="afterEffect">
                                  <p:stCondLst>
                                    <p:cond delay="0"/>
                                  </p:stCondLst>
                                  <p:childTnLst>
                                    <p:set>
                                      <p:cBhvr>
                                        <p:cTn id="45" dur="1" fill="hold">
                                          <p:stCondLst>
                                            <p:cond delay="0"/>
                                          </p:stCondLst>
                                        </p:cTn>
                                        <p:tgtEl>
                                          <p:spTgt spid="33800"/>
                                        </p:tgtEl>
                                        <p:attrNameLst>
                                          <p:attrName>style.visibility</p:attrName>
                                        </p:attrNameLst>
                                      </p:cBhvr>
                                      <p:to>
                                        <p:strVal val="visible"/>
                                      </p:to>
                                    </p:set>
                                    <p:anim calcmode="lin" valueType="num">
                                      <p:cBhvr additive="base">
                                        <p:cTn id="46" dur="500" fill="hold"/>
                                        <p:tgtEl>
                                          <p:spTgt spid="33800"/>
                                        </p:tgtEl>
                                        <p:attrNameLst>
                                          <p:attrName>ppt_x</p:attrName>
                                        </p:attrNameLst>
                                      </p:cBhvr>
                                      <p:tavLst>
                                        <p:tav tm="0">
                                          <p:val>
                                            <p:strVal val="1+#ppt_w/2"/>
                                          </p:val>
                                        </p:tav>
                                        <p:tav tm="100000">
                                          <p:val>
                                            <p:strVal val="#ppt_x"/>
                                          </p:val>
                                        </p:tav>
                                      </p:tavLst>
                                    </p:anim>
                                    <p:anim calcmode="lin" valueType="num">
                                      <p:cBhvr additive="base">
                                        <p:cTn id="47" dur="500" fill="hold"/>
                                        <p:tgtEl>
                                          <p:spTgt spid="33800"/>
                                        </p:tgtEl>
                                        <p:attrNameLst>
                                          <p:attrName>ppt_y</p:attrName>
                                        </p:attrNameLst>
                                      </p:cBhvr>
                                      <p:tavLst>
                                        <p:tav tm="0">
                                          <p:val>
                                            <p:strVal val="1+#ppt_h/2"/>
                                          </p:val>
                                        </p:tav>
                                        <p:tav tm="100000">
                                          <p:val>
                                            <p:strVal val="#ppt_y"/>
                                          </p:val>
                                        </p:tav>
                                      </p:tavLst>
                                    </p:anim>
                                  </p:childTnLst>
                                </p:cTn>
                              </p:par>
                            </p:childTnLst>
                          </p:cTn>
                        </p:par>
                        <p:par>
                          <p:cTn id="48" fill="hold">
                            <p:stCondLst>
                              <p:cond delay="3240"/>
                            </p:stCondLst>
                            <p:childTnLst>
                              <p:par>
                                <p:cTn id="49" presetID="22" presetClass="entr" presetSubtype="2" fill="hold" grpId="0" nodeType="afterEffect">
                                  <p:stCondLst>
                                    <p:cond delay="0"/>
                                  </p:stCondLst>
                                  <p:childTnLst>
                                    <p:set>
                                      <p:cBhvr>
                                        <p:cTn id="50" dur="1" fill="hold">
                                          <p:stCondLst>
                                            <p:cond delay="0"/>
                                          </p:stCondLst>
                                        </p:cTn>
                                        <p:tgtEl>
                                          <p:spTgt spid="33799"/>
                                        </p:tgtEl>
                                        <p:attrNameLst>
                                          <p:attrName>style.visibility</p:attrName>
                                        </p:attrNameLst>
                                      </p:cBhvr>
                                      <p:to>
                                        <p:strVal val="visible"/>
                                      </p:to>
                                    </p:set>
                                    <p:animEffect transition="in" filter="wipe(right)">
                                      <p:cBhvr>
                                        <p:cTn id="51" dur="500"/>
                                        <p:tgtEl>
                                          <p:spTgt spid="33799"/>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3809"/>
                                        </p:tgtEl>
                                        <p:attrNameLst>
                                          <p:attrName>style.visibility</p:attrName>
                                        </p:attrNameLst>
                                      </p:cBhvr>
                                      <p:to>
                                        <p:strVal val="visible"/>
                                      </p:to>
                                    </p:set>
                                    <p:animEffect transition="in" filter="wipe(right)">
                                      <p:cBhvr>
                                        <p:cTn id="54" dur="500"/>
                                        <p:tgtEl>
                                          <p:spTgt spid="33809"/>
                                        </p:tgtEl>
                                      </p:cBhvr>
                                    </p:animEffect>
                                  </p:childTnLst>
                                </p:cTn>
                              </p:par>
                            </p:childTnLst>
                          </p:cTn>
                        </p:par>
                        <p:par>
                          <p:cTn id="55" fill="hold">
                            <p:stCondLst>
                              <p:cond delay="3740"/>
                            </p:stCondLst>
                            <p:childTnLst>
                              <p:par>
                                <p:cTn id="56" presetID="42" presetClass="entr" presetSubtype="0" fill="hold" grpId="0" nodeType="afterEffect">
                                  <p:stCondLst>
                                    <p:cond delay="0"/>
                                  </p:stCondLst>
                                  <p:childTnLst>
                                    <p:set>
                                      <p:cBhvr>
                                        <p:cTn id="57" dur="1" fill="hold">
                                          <p:stCondLst>
                                            <p:cond delay="0"/>
                                          </p:stCondLst>
                                        </p:cTn>
                                        <p:tgtEl>
                                          <p:spTgt spid="33802"/>
                                        </p:tgtEl>
                                        <p:attrNameLst>
                                          <p:attrName>style.visibility</p:attrName>
                                        </p:attrNameLst>
                                      </p:cBhvr>
                                      <p:to>
                                        <p:strVal val="visible"/>
                                      </p:to>
                                    </p:set>
                                    <p:animEffect transition="in" filter="fade">
                                      <p:cBhvr>
                                        <p:cTn id="58" dur="400"/>
                                        <p:tgtEl>
                                          <p:spTgt spid="33802"/>
                                        </p:tgtEl>
                                      </p:cBhvr>
                                    </p:animEffect>
                                    <p:anim calcmode="lin" valueType="num">
                                      <p:cBhvr>
                                        <p:cTn id="59" dur="400" fill="hold"/>
                                        <p:tgtEl>
                                          <p:spTgt spid="33802"/>
                                        </p:tgtEl>
                                        <p:attrNameLst>
                                          <p:attrName>ppt_x</p:attrName>
                                        </p:attrNameLst>
                                      </p:cBhvr>
                                      <p:tavLst>
                                        <p:tav tm="0">
                                          <p:val>
                                            <p:strVal val="#ppt_x"/>
                                          </p:val>
                                        </p:tav>
                                        <p:tav tm="100000">
                                          <p:val>
                                            <p:strVal val="#ppt_x"/>
                                          </p:val>
                                        </p:tav>
                                      </p:tavLst>
                                    </p:anim>
                                    <p:anim calcmode="lin" valueType="num">
                                      <p:cBhvr>
                                        <p:cTn id="60" dur="400" fill="hold"/>
                                        <p:tgtEl>
                                          <p:spTgt spid="3380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33801"/>
                                        </p:tgtEl>
                                        <p:attrNameLst>
                                          <p:attrName>style.visibility</p:attrName>
                                        </p:attrNameLst>
                                      </p:cBhvr>
                                      <p:to>
                                        <p:strVal val="visible"/>
                                      </p:to>
                                    </p:set>
                                    <p:animEffect transition="in" filter="fade">
                                      <p:cBhvr>
                                        <p:cTn id="63" dur="400"/>
                                        <p:tgtEl>
                                          <p:spTgt spid="33801"/>
                                        </p:tgtEl>
                                      </p:cBhvr>
                                    </p:animEffect>
                                    <p:anim calcmode="lin" valueType="num">
                                      <p:cBhvr>
                                        <p:cTn id="64" dur="400" fill="hold"/>
                                        <p:tgtEl>
                                          <p:spTgt spid="33801"/>
                                        </p:tgtEl>
                                        <p:attrNameLst>
                                          <p:attrName>ppt_x</p:attrName>
                                        </p:attrNameLst>
                                      </p:cBhvr>
                                      <p:tavLst>
                                        <p:tav tm="0">
                                          <p:val>
                                            <p:strVal val="#ppt_x"/>
                                          </p:val>
                                        </p:tav>
                                        <p:tav tm="100000">
                                          <p:val>
                                            <p:strVal val="#ppt_x"/>
                                          </p:val>
                                        </p:tav>
                                      </p:tavLst>
                                    </p:anim>
                                    <p:anim calcmode="lin" valueType="num">
                                      <p:cBhvr>
                                        <p:cTn id="65" dur="400" fill="hold"/>
                                        <p:tgtEl>
                                          <p:spTgt spid="33801"/>
                                        </p:tgtEl>
                                        <p:attrNameLst>
                                          <p:attrName>ppt_y</p:attrName>
                                        </p:attrNameLst>
                                      </p:cBhvr>
                                      <p:tavLst>
                                        <p:tav tm="0">
                                          <p:val>
                                            <p:strVal val="#ppt_y-.1"/>
                                          </p:val>
                                        </p:tav>
                                        <p:tav tm="100000">
                                          <p:val>
                                            <p:strVal val="#ppt_y"/>
                                          </p:val>
                                        </p:tav>
                                      </p:tavLst>
                                    </p:anim>
                                  </p:childTnLst>
                                </p:cTn>
                              </p:par>
                            </p:childTnLst>
                          </p:cTn>
                        </p:par>
                        <p:par>
                          <p:cTn id="66" fill="hold">
                            <p:stCondLst>
                              <p:cond delay="4240"/>
                            </p:stCondLst>
                            <p:childTnLst>
                              <p:par>
                                <p:cTn id="67" presetID="31" presetClass="entr" presetSubtype="0" fill="hold" grpId="0" nodeType="afterEffect">
                                  <p:stCondLst>
                                    <p:cond delay="0"/>
                                  </p:stCondLst>
                                  <p:childTnLst>
                                    <p:set>
                                      <p:cBhvr>
                                        <p:cTn id="68" dur="1" fill="hold">
                                          <p:stCondLst>
                                            <p:cond delay="0"/>
                                          </p:stCondLst>
                                        </p:cTn>
                                        <p:tgtEl>
                                          <p:spTgt spid="33806"/>
                                        </p:tgtEl>
                                        <p:attrNameLst>
                                          <p:attrName>style.visibility</p:attrName>
                                        </p:attrNameLst>
                                      </p:cBhvr>
                                      <p:to>
                                        <p:strVal val="visible"/>
                                      </p:to>
                                    </p:set>
                                    <p:anim calcmode="lin" valueType="num">
                                      <p:cBhvr>
                                        <p:cTn id="69" dur="500" fill="hold"/>
                                        <p:tgtEl>
                                          <p:spTgt spid="33806"/>
                                        </p:tgtEl>
                                        <p:attrNameLst>
                                          <p:attrName>ppt_w</p:attrName>
                                        </p:attrNameLst>
                                      </p:cBhvr>
                                      <p:tavLst>
                                        <p:tav tm="0">
                                          <p:val>
                                            <p:fltVal val="0"/>
                                          </p:val>
                                        </p:tav>
                                        <p:tav tm="100000">
                                          <p:val>
                                            <p:strVal val="#ppt_w"/>
                                          </p:val>
                                        </p:tav>
                                      </p:tavLst>
                                    </p:anim>
                                    <p:anim calcmode="lin" valueType="num">
                                      <p:cBhvr>
                                        <p:cTn id="70" dur="500" fill="hold"/>
                                        <p:tgtEl>
                                          <p:spTgt spid="33806"/>
                                        </p:tgtEl>
                                        <p:attrNameLst>
                                          <p:attrName>ppt_h</p:attrName>
                                        </p:attrNameLst>
                                      </p:cBhvr>
                                      <p:tavLst>
                                        <p:tav tm="0">
                                          <p:val>
                                            <p:fltVal val="0"/>
                                          </p:val>
                                        </p:tav>
                                        <p:tav tm="100000">
                                          <p:val>
                                            <p:strVal val="#ppt_h"/>
                                          </p:val>
                                        </p:tav>
                                      </p:tavLst>
                                    </p:anim>
                                    <p:anim calcmode="lin" valueType="num">
                                      <p:cBhvr>
                                        <p:cTn id="71" dur="500" fill="hold"/>
                                        <p:tgtEl>
                                          <p:spTgt spid="33806"/>
                                        </p:tgtEl>
                                        <p:attrNameLst>
                                          <p:attrName>style.rotation</p:attrName>
                                        </p:attrNameLst>
                                      </p:cBhvr>
                                      <p:tavLst>
                                        <p:tav tm="0">
                                          <p:val>
                                            <p:fltVal val="90"/>
                                          </p:val>
                                        </p:tav>
                                        <p:tav tm="100000">
                                          <p:val>
                                            <p:fltVal val="0"/>
                                          </p:val>
                                        </p:tav>
                                      </p:tavLst>
                                    </p:anim>
                                    <p:animEffect transition="in" filter="fade">
                                      <p:cBhvr>
                                        <p:cTn id="72" dur="500"/>
                                        <p:tgtEl>
                                          <p:spTgt spid="33806"/>
                                        </p:tgtEl>
                                      </p:cBhvr>
                                    </p:animEffect>
                                  </p:childTnLst>
                                </p:cTn>
                              </p:par>
                            </p:childTnLst>
                          </p:cTn>
                        </p:par>
                        <p:par>
                          <p:cTn id="73" fill="hold">
                            <p:stCondLst>
                              <p:cond delay="4740"/>
                            </p:stCondLst>
                            <p:childTnLst>
                              <p:par>
                                <p:cTn id="74" presetID="22" presetClass="entr" presetSubtype="8" fill="hold" grpId="0" nodeType="afterEffect">
                                  <p:stCondLst>
                                    <p:cond delay="0"/>
                                  </p:stCondLst>
                                  <p:childTnLst>
                                    <p:set>
                                      <p:cBhvr>
                                        <p:cTn id="75" dur="1" fill="hold">
                                          <p:stCondLst>
                                            <p:cond delay="0"/>
                                          </p:stCondLst>
                                        </p:cTn>
                                        <p:tgtEl>
                                          <p:spTgt spid="33808"/>
                                        </p:tgtEl>
                                        <p:attrNameLst>
                                          <p:attrName>style.visibility</p:attrName>
                                        </p:attrNameLst>
                                      </p:cBhvr>
                                      <p:to>
                                        <p:strVal val="visible"/>
                                      </p:to>
                                    </p:set>
                                    <p:animEffect transition="in" filter="wipe(left)">
                                      <p:cBhvr>
                                        <p:cTn id="76" dur="500"/>
                                        <p:tgtEl>
                                          <p:spTgt spid="33808"/>
                                        </p:tgtEl>
                                      </p:cBhvr>
                                    </p:animEffect>
                                  </p:childTnLst>
                                </p:cTn>
                              </p:par>
                            </p:childTnLst>
                          </p:cTn>
                        </p:par>
                        <p:par>
                          <p:cTn id="77" fill="hold">
                            <p:stCondLst>
                              <p:cond delay="5240"/>
                            </p:stCondLst>
                            <p:childTnLst>
                              <p:par>
                                <p:cTn id="78" presetID="2" presetClass="entr" presetSubtype="6" fill="hold" grpId="0" nodeType="afterEffect">
                                  <p:stCondLst>
                                    <p:cond delay="0"/>
                                  </p:stCondLst>
                                  <p:childTnLst>
                                    <p:set>
                                      <p:cBhvr>
                                        <p:cTn id="79" dur="1" fill="hold">
                                          <p:stCondLst>
                                            <p:cond delay="0"/>
                                          </p:stCondLst>
                                        </p:cTn>
                                        <p:tgtEl>
                                          <p:spTgt spid="33804"/>
                                        </p:tgtEl>
                                        <p:attrNameLst>
                                          <p:attrName>style.visibility</p:attrName>
                                        </p:attrNameLst>
                                      </p:cBhvr>
                                      <p:to>
                                        <p:strVal val="visible"/>
                                      </p:to>
                                    </p:set>
                                    <p:anim calcmode="lin" valueType="num">
                                      <p:cBhvr additive="base">
                                        <p:cTn id="80" dur="500" fill="hold"/>
                                        <p:tgtEl>
                                          <p:spTgt spid="33804"/>
                                        </p:tgtEl>
                                        <p:attrNameLst>
                                          <p:attrName>ppt_x</p:attrName>
                                        </p:attrNameLst>
                                      </p:cBhvr>
                                      <p:tavLst>
                                        <p:tav tm="0">
                                          <p:val>
                                            <p:strVal val="1+#ppt_w/2"/>
                                          </p:val>
                                        </p:tav>
                                        <p:tav tm="100000">
                                          <p:val>
                                            <p:strVal val="#ppt_x"/>
                                          </p:val>
                                        </p:tav>
                                      </p:tavLst>
                                    </p:anim>
                                    <p:anim calcmode="lin" valueType="num">
                                      <p:cBhvr additive="base">
                                        <p:cTn id="81" dur="500" fill="hold"/>
                                        <p:tgtEl>
                                          <p:spTgt spid="33804"/>
                                        </p:tgtEl>
                                        <p:attrNameLst>
                                          <p:attrName>ppt_y</p:attrName>
                                        </p:attrNameLst>
                                      </p:cBhvr>
                                      <p:tavLst>
                                        <p:tav tm="0">
                                          <p:val>
                                            <p:strVal val="1+#ppt_h/2"/>
                                          </p:val>
                                        </p:tav>
                                        <p:tav tm="100000">
                                          <p:val>
                                            <p:strVal val="#ppt_y"/>
                                          </p:val>
                                        </p:tav>
                                      </p:tavLst>
                                    </p:anim>
                                  </p:childTnLst>
                                </p:cTn>
                              </p:par>
                            </p:childTnLst>
                          </p:cTn>
                        </p:par>
                        <p:par>
                          <p:cTn id="82" fill="hold">
                            <p:stCondLst>
                              <p:cond delay="5740"/>
                            </p:stCondLst>
                            <p:childTnLst>
                              <p:par>
                                <p:cTn id="83" presetID="22" presetClass="entr" presetSubtype="8" fill="hold" grpId="0" nodeType="afterEffect">
                                  <p:stCondLst>
                                    <p:cond delay="0"/>
                                  </p:stCondLst>
                                  <p:childTnLst>
                                    <p:set>
                                      <p:cBhvr>
                                        <p:cTn id="84" dur="1" fill="hold">
                                          <p:stCondLst>
                                            <p:cond delay="0"/>
                                          </p:stCondLst>
                                        </p:cTn>
                                        <p:tgtEl>
                                          <p:spTgt spid="33810"/>
                                        </p:tgtEl>
                                        <p:attrNameLst>
                                          <p:attrName>style.visibility</p:attrName>
                                        </p:attrNameLst>
                                      </p:cBhvr>
                                      <p:to>
                                        <p:strVal val="visible"/>
                                      </p:to>
                                    </p:set>
                                    <p:animEffect transition="in" filter="wipe(left)">
                                      <p:cBhvr>
                                        <p:cTn id="85" dur="500"/>
                                        <p:tgtEl>
                                          <p:spTgt spid="3381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3803"/>
                                        </p:tgtEl>
                                        <p:attrNameLst>
                                          <p:attrName>style.visibility</p:attrName>
                                        </p:attrNameLst>
                                      </p:cBhvr>
                                      <p:to>
                                        <p:strVal val="visible"/>
                                      </p:to>
                                    </p:set>
                                    <p:animEffect transition="in" filter="wipe(left)">
                                      <p:cBhvr>
                                        <p:cTn id="88" dur="500"/>
                                        <p:tgtEl>
                                          <p:spTgt spid="33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utoUpdateAnimBg="0"/>
      <p:bldP spid="33796" grpId="0" autoUpdateAnimBg="0"/>
      <p:bldP spid="33797" grpId="0" animBg="1"/>
      <p:bldP spid="33798" grpId="0" animBg="1"/>
      <p:bldP spid="33799" grpId="0" animBg="1"/>
      <p:bldP spid="33800" grpId="0" animBg="1" autoUpdateAnimBg="0"/>
      <p:bldP spid="33801" grpId="0" animBg="1"/>
      <p:bldP spid="33802" grpId="0" animBg="1"/>
      <p:bldP spid="33803" grpId="0" animBg="1"/>
      <p:bldP spid="33804" grpId="0" animBg="1" autoUpdateAnimBg="0"/>
      <p:bldP spid="33805" grpId="0" autoUpdateAnimBg="0"/>
      <p:bldP spid="33806" grpId="0" autoUpdateAnimBg="0"/>
      <p:bldP spid="33807" grpId="0" autoUpdateAnimBg="0"/>
      <p:bldP spid="33808" grpId="0" autoUpdateAnimBg="0"/>
      <p:bldP spid="33809" grpId="0" autoUpdateAnimBg="0"/>
      <p:bldP spid="3381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19"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34820"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4.1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34821" name="Freeform 14"/>
          <p:cNvSpPr/>
          <p:nvPr/>
        </p:nvSpPr>
        <p:spPr bwMode="auto">
          <a:xfrm>
            <a:off x="10090150" y="1328738"/>
            <a:ext cx="1679575" cy="4859337"/>
          </a:xfrm>
          <a:custGeom>
            <a:avLst/>
            <a:gdLst>
              <a:gd name="T0" fmla="*/ 0 w 2115"/>
              <a:gd name="T1" fmla="*/ 0 h 6121"/>
              <a:gd name="T2" fmla="*/ 0 w 2115"/>
              <a:gd name="T3" fmla="*/ 2147483646 h 6121"/>
              <a:gd name="T4" fmla="*/ 1333792993 w 2115"/>
              <a:gd name="T5" fmla="*/ 2147483646 h 6121"/>
              <a:gd name="T6" fmla="*/ 1333792993 w 2115"/>
              <a:gd name="T7" fmla="*/ 1331077276 h 6121"/>
              <a:gd name="T8" fmla="*/ 0 w 2115"/>
              <a:gd name="T9" fmla="*/ 0 h 6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5" h="6121">
                <a:moveTo>
                  <a:pt x="0" y="0"/>
                </a:moveTo>
                <a:lnTo>
                  <a:pt x="0" y="6121"/>
                </a:lnTo>
                <a:lnTo>
                  <a:pt x="2115" y="4007"/>
                </a:lnTo>
                <a:lnTo>
                  <a:pt x="2115" y="2112"/>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2" name="Freeform 15"/>
          <p:cNvSpPr/>
          <p:nvPr/>
        </p:nvSpPr>
        <p:spPr bwMode="auto">
          <a:xfrm>
            <a:off x="1433513" y="1325563"/>
            <a:ext cx="10336212" cy="1679575"/>
          </a:xfrm>
          <a:custGeom>
            <a:avLst/>
            <a:gdLst>
              <a:gd name="T0" fmla="*/ 0 w 13022"/>
              <a:gd name="T1" fmla="*/ 0 h 2115"/>
              <a:gd name="T2" fmla="*/ 2147483646 w 13022"/>
              <a:gd name="T3" fmla="*/ 0 h 2115"/>
              <a:gd name="T4" fmla="*/ 2147483646 w 13022"/>
              <a:gd name="T5" fmla="*/ 1333792993 h 2115"/>
              <a:gd name="T6" fmla="*/ 0 w 13022"/>
              <a:gd name="T7" fmla="*/ 1333792993 h 2115"/>
              <a:gd name="T8" fmla="*/ 442917241 w 13022"/>
              <a:gd name="T9" fmla="*/ 661535754 h 2115"/>
              <a:gd name="T10" fmla="*/ 0 w 13022"/>
              <a:gd name="T11" fmla="*/ 0 h 2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22" h="2115">
                <a:moveTo>
                  <a:pt x="0" y="0"/>
                </a:moveTo>
                <a:lnTo>
                  <a:pt x="10906" y="0"/>
                </a:lnTo>
                <a:lnTo>
                  <a:pt x="13022" y="2115"/>
                </a:lnTo>
                <a:lnTo>
                  <a:pt x="0" y="2115"/>
                </a:lnTo>
                <a:lnTo>
                  <a:pt x="703" y="104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3" name="Freeform 16"/>
          <p:cNvSpPr/>
          <p:nvPr/>
        </p:nvSpPr>
        <p:spPr bwMode="auto">
          <a:xfrm>
            <a:off x="9525" y="4508500"/>
            <a:ext cx="11760200" cy="1679575"/>
          </a:xfrm>
          <a:custGeom>
            <a:avLst/>
            <a:gdLst>
              <a:gd name="T0" fmla="*/ 0 w 14816"/>
              <a:gd name="T1" fmla="*/ 0 h 2115"/>
              <a:gd name="T2" fmla="*/ 2147483646 w 14816"/>
              <a:gd name="T3" fmla="*/ 0 h 2115"/>
              <a:gd name="T4" fmla="*/ 2147483646 w 14816"/>
              <a:gd name="T5" fmla="*/ 1333792993 h 2115"/>
              <a:gd name="T6" fmla="*/ 0 w 14816"/>
              <a:gd name="T7" fmla="*/ 1333792993 h 2115"/>
              <a:gd name="T8" fmla="*/ 0 w 14816"/>
              <a:gd name="T9" fmla="*/ 0 h 2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16" h="2115">
                <a:moveTo>
                  <a:pt x="0" y="0"/>
                </a:moveTo>
                <a:lnTo>
                  <a:pt x="14816" y="0"/>
                </a:lnTo>
                <a:lnTo>
                  <a:pt x="12701" y="2115"/>
                </a:lnTo>
                <a:lnTo>
                  <a:pt x="0" y="211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4" name="Oval 17"/>
          <p:cNvSpPr>
            <a:spLocks noChangeArrowheads="1"/>
          </p:cNvSpPr>
          <p:nvPr/>
        </p:nvSpPr>
        <p:spPr bwMode="auto">
          <a:xfrm>
            <a:off x="2012950" y="1911350"/>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1</a:t>
            </a:r>
            <a:endParaRPr lang="zh-CN" altLang="en-US" b="1">
              <a:solidFill>
                <a:schemeClr val="tx1"/>
              </a:solidFill>
              <a:ea typeface="宋体" panose="02010600030101010101" pitchFamily="2" charset="-122"/>
            </a:endParaRPr>
          </a:p>
        </p:txBody>
      </p:sp>
      <p:sp>
        <p:nvSpPr>
          <p:cNvPr id="34825" name="TextBox 8"/>
          <p:cNvSpPr txBox="1">
            <a:spLocks noChangeArrowheads="1"/>
          </p:cNvSpPr>
          <p:nvPr/>
        </p:nvSpPr>
        <p:spPr bwMode="auto">
          <a:xfrm>
            <a:off x="2609850" y="1630363"/>
            <a:ext cx="22320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这里可以添加主要内容这里可以添加主要内容这里可以添加主要内容这里可以添加主要内容</a:t>
            </a:r>
            <a:endParaRPr lang="zh-CN" altLang="en-US" sz="1600">
              <a:solidFill>
                <a:srgbClr val="FFFFFF"/>
              </a:solidFill>
              <a:latin typeface="微软雅黑" panose="020B0503020204020204" pitchFamily="34" charset="-122"/>
            </a:endParaRPr>
          </a:p>
        </p:txBody>
      </p:sp>
      <p:sp>
        <p:nvSpPr>
          <p:cNvPr id="34826" name="Oval 17"/>
          <p:cNvSpPr>
            <a:spLocks noChangeArrowheads="1"/>
          </p:cNvSpPr>
          <p:nvPr/>
        </p:nvSpPr>
        <p:spPr bwMode="auto">
          <a:xfrm>
            <a:off x="5041900" y="1911350"/>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2</a:t>
            </a:r>
            <a:endParaRPr lang="zh-CN" altLang="en-US" b="1">
              <a:solidFill>
                <a:schemeClr val="tx1"/>
              </a:solidFill>
              <a:ea typeface="宋体" panose="02010600030101010101" pitchFamily="2" charset="-122"/>
            </a:endParaRPr>
          </a:p>
        </p:txBody>
      </p:sp>
      <p:sp>
        <p:nvSpPr>
          <p:cNvPr id="34827" name="TextBox 10"/>
          <p:cNvSpPr txBox="1">
            <a:spLocks noChangeArrowheads="1"/>
          </p:cNvSpPr>
          <p:nvPr/>
        </p:nvSpPr>
        <p:spPr bwMode="auto">
          <a:xfrm>
            <a:off x="5640388" y="1630363"/>
            <a:ext cx="22320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这里可以添加主要内容这里可以添加主要内容这里可以添加主要内容这里可以添加主要内容</a:t>
            </a:r>
            <a:endParaRPr lang="zh-CN" altLang="en-US" sz="1600">
              <a:solidFill>
                <a:srgbClr val="FFFFFF"/>
              </a:solidFill>
              <a:latin typeface="微软雅黑" panose="020B0503020204020204" pitchFamily="34" charset="-122"/>
            </a:endParaRPr>
          </a:p>
        </p:txBody>
      </p:sp>
      <p:sp>
        <p:nvSpPr>
          <p:cNvPr id="34828" name="Oval 17"/>
          <p:cNvSpPr>
            <a:spLocks noChangeArrowheads="1"/>
          </p:cNvSpPr>
          <p:nvPr/>
        </p:nvSpPr>
        <p:spPr bwMode="auto">
          <a:xfrm>
            <a:off x="7921625" y="1911350"/>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3</a:t>
            </a:r>
            <a:endParaRPr lang="zh-CN" altLang="en-US" b="1">
              <a:solidFill>
                <a:schemeClr val="tx1"/>
              </a:solidFill>
              <a:ea typeface="宋体" panose="02010600030101010101" pitchFamily="2" charset="-122"/>
            </a:endParaRPr>
          </a:p>
        </p:txBody>
      </p:sp>
      <p:sp>
        <p:nvSpPr>
          <p:cNvPr id="34829" name="TextBox 12"/>
          <p:cNvSpPr txBox="1">
            <a:spLocks noChangeArrowheads="1"/>
          </p:cNvSpPr>
          <p:nvPr/>
        </p:nvSpPr>
        <p:spPr bwMode="auto">
          <a:xfrm>
            <a:off x="8520113" y="1630363"/>
            <a:ext cx="19700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这里可以添加主要内容这里可以添加主要内容这里可以添加主要</a:t>
            </a:r>
            <a:endParaRPr lang="zh-CN" altLang="en-US" sz="1600">
              <a:solidFill>
                <a:srgbClr val="FFFFFF"/>
              </a:solidFill>
              <a:latin typeface="微软雅黑" panose="020B0503020204020204" pitchFamily="34" charset="-122"/>
            </a:endParaRPr>
          </a:p>
        </p:txBody>
      </p:sp>
      <p:sp>
        <p:nvSpPr>
          <p:cNvPr id="34830" name="Oval 17"/>
          <p:cNvSpPr>
            <a:spLocks noChangeArrowheads="1"/>
          </p:cNvSpPr>
          <p:nvPr/>
        </p:nvSpPr>
        <p:spPr bwMode="auto">
          <a:xfrm>
            <a:off x="9737725" y="3549650"/>
            <a:ext cx="509588" cy="508000"/>
          </a:xfrm>
          <a:prstGeom prst="ellipse">
            <a:avLst/>
          </a:prstGeom>
          <a:solidFill>
            <a:schemeClr val="tx1"/>
          </a:solidFill>
          <a:ln w="9525">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rgbClr val="FFFFFF"/>
                </a:solidFill>
                <a:ea typeface="宋体" panose="02010600030101010101" pitchFamily="2" charset="-122"/>
              </a:rPr>
              <a:t>4</a:t>
            </a:r>
            <a:endParaRPr lang="zh-CN" altLang="en-US" b="1">
              <a:solidFill>
                <a:srgbClr val="FFFFFF"/>
              </a:solidFill>
              <a:ea typeface="宋体" panose="02010600030101010101" pitchFamily="2" charset="-122"/>
            </a:endParaRPr>
          </a:p>
        </p:txBody>
      </p:sp>
      <p:sp>
        <p:nvSpPr>
          <p:cNvPr id="34831" name="TextBox 14"/>
          <p:cNvSpPr txBox="1">
            <a:spLocks noChangeArrowheads="1"/>
          </p:cNvSpPr>
          <p:nvPr/>
        </p:nvSpPr>
        <p:spPr bwMode="auto">
          <a:xfrm>
            <a:off x="10252075" y="3417888"/>
            <a:ext cx="1514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a:t>
            </a:r>
            <a:endParaRPr lang="zh-CN" altLang="en-US" sz="1600">
              <a:solidFill>
                <a:srgbClr val="FFFFFF"/>
              </a:solidFill>
              <a:latin typeface="微软雅黑" panose="020B0503020204020204" pitchFamily="34" charset="-122"/>
            </a:endParaRPr>
          </a:p>
        </p:txBody>
      </p:sp>
      <p:sp>
        <p:nvSpPr>
          <p:cNvPr id="34832" name="Oval 17"/>
          <p:cNvSpPr>
            <a:spLocks noChangeArrowheads="1"/>
          </p:cNvSpPr>
          <p:nvPr/>
        </p:nvSpPr>
        <p:spPr bwMode="auto">
          <a:xfrm>
            <a:off x="7921625" y="5146675"/>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5</a:t>
            </a:r>
            <a:endParaRPr lang="zh-CN" altLang="en-US" b="1">
              <a:solidFill>
                <a:schemeClr val="tx1"/>
              </a:solidFill>
              <a:ea typeface="宋体" panose="02010600030101010101" pitchFamily="2" charset="-122"/>
            </a:endParaRPr>
          </a:p>
        </p:txBody>
      </p:sp>
      <p:sp>
        <p:nvSpPr>
          <p:cNvPr id="34833" name="TextBox 16"/>
          <p:cNvSpPr txBox="1">
            <a:spLocks noChangeArrowheads="1"/>
          </p:cNvSpPr>
          <p:nvPr/>
        </p:nvSpPr>
        <p:spPr bwMode="auto">
          <a:xfrm>
            <a:off x="8520113" y="4884738"/>
            <a:ext cx="19700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这里可以添加主要内容这里可以添加主要内容这里可以添加主要</a:t>
            </a:r>
            <a:endParaRPr lang="zh-CN" altLang="en-US" sz="1600">
              <a:solidFill>
                <a:srgbClr val="FFFFFF"/>
              </a:solidFill>
              <a:latin typeface="微软雅黑" panose="020B0503020204020204" pitchFamily="34" charset="-122"/>
            </a:endParaRPr>
          </a:p>
        </p:txBody>
      </p:sp>
      <p:sp>
        <p:nvSpPr>
          <p:cNvPr id="34834" name="Oval 17"/>
          <p:cNvSpPr>
            <a:spLocks noChangeArrowheads="1"/>
          </p:cNvSpPr>
          <p:nvPr/>
        </p:nvSpPr>
        <p:spPr bwMode="auto">
          <a:xfrm>
            <a:off x="5041900" y="5146675"/>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6</a:t>
            </a:r>
            <a:endParaRPr lang="zh-CN" altLang="en-US" b="1">
              <a:solidFill>
                <a:schemeClr val="tx1"/>
              </a:solidFill>
              <a:ea typeface="宋体" panose="02010600030101010101" pitchFamily="2" charset="-122"/>
            </a:endParaRPr>
          </a:p>
        </p:txBody>
      </p:sp>
      <p:sp>
        <p:nvSpPr>
          <p:cNvPr id="34835" name="TextBox 18"/>
          <p:cNvSpPr txBox="1">
            <a:spLocks noChangeArrowheads="1"/>
          </p:cNvSpPr>
          <p:nvPr/>
        </p:nvSpPr>
        <p:spPr bwMode="auto">
          <a:xfrm>
            <a:off x="5640388" y="4884738"/>
            <a:ext cx="19700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这里可以添加主要内容这里可以添加主要内容这里可以添加主要</a:t>
            </a:r>
            <a:endParaRPr lang="zh-CN" altLang="en-US" sz="1600">
              <a:solidFill>
                <a:srgbClr val="FFFFFF"/>
              </a:solidFill>
              <a:latin typeface="微软雅黑" panose="020B0503020204020204" pitchFamily="34" charset="-122"/>
            </a:endParaRPr>
          </a:p>
        </p:txBody>
      </p:sp>
      <p:sp>
        <p:nvSpPr>
          <p:cNvPr id="34836" name="Oval 17"/>
          <p:cNvSpPr>
            <a:spLocks noChangeArrowheads="1"/>
          </p:cNvSpPr>
          <p:nvPr/>
        </p:nvSpPr>
        <p:spPr bwMode="auto">
          <a:xfrm>
            <a:off x="1889125" y="5146675"/>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7</a:t>
            </a:r>
            <a:endParaRPr lang="zh-CN" altLang="en-US" b="1">
              <a:solidFill>
                <a:schemeClr val="tx1"/>
              </a:solidFill>
              <a:ea typeface="宋体" panose="02010600030101010101" pitchFamily="2" charset="-122"/>
            </a:endParaRPr>
          </a:p>
        </p:txBody>
      </p:sp>
      <p:sp>
        <p:nvSpPr>
          <p:cNvPr id="34837" name="TextBox 20"/>
          <p:cNvSpPr txBox="1">
            <a:spLocks noChangeArrowheads="1"/>
          </p:cNvSpPr>
          <p:nvPr/>
        </p:nvSpPr>
        <p:spPr bwMode="auto">
          <a:xfrm>
            <a:off x="2487613" y="4884738"/>
            <a:ext cx="19716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这里可以添加主要内容这里可以添加主要内容这里可以添加主要</a:t>
            </a:r>
            <a:endParaRPr lang="zh-CN" altLang="en-US" sz="1600">
              <a:solidFill>
                <a:srgbClr val="FFFFFF"/>
              </a:solidFill>
              <a:latin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400" fill="hold"/>
                                        <p:tgtEl>
                                          <p:spTgt spid="34818"/>
                                        </p:tgtEl>
                                        <p:attrNameLst>
                                          <p:attrName>ppt_x</p:attrName>
                                        </p:attrNameLst>
                                      </p:cBhvr>
                                      <p:tavLst>
                                        <p:tav tm="0">
                                          <p:val>
                                            <p:strVal val="0-#ppt_w/2"/>
                                          </p:val>
                                        </p:tav>
                                        <p:tav tm="100000">
                                          <p:val>
                                            <p:strVal val="#ppt_x"/>
                                          </p:val>
                                        </p:tav>
                                      </p:tavLst>
                                    </p:anim>
                                    <p:anim calcmode="lin" valueType="num">
                                      <p:cBhvr additive="base">
                                        <p:cTn id="8" dur="400" fill="hold"/>
                                        <p:tgtEl>
                                          <p:spTgt spid="348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819"/>
                                        </p:tgtEl>
                                        <p:attrNameLst>
                                          <p:attrName>style.visibility</p:attrName>
                                        </p:attrNameLst>
                                      </p:cBhvr>
                                      <p:to>
                                        <p:strVal val="visible"/>
                                      </p:to>
                                    </p:set>
                                    <p:anim calcmode="lin" valueType="num">
                                      <p:cBhvr additive="base">
                                        <p:cTn id="11" dur="400" fill="hold"/>
                                        <p:tgtEl>
                                          <p:spTgt spid="34819"/>
                                        </p:tgtEl>
                                        <p:attrNameLst>
                                          <p:attrName>ppt_x</p:attrName>
                                        </p:attrNameLst>
                                      </p:cBhvr>
                                      <p:tavLst>
                                        <p:tav tm="0">
                                          <p:val>
                                            <p:strVal val="0-#ppt_w/2"/>
                                          </p:val>
                                        </p:tav>
                                        <p:tav tm="100000">
                                          <p:val>
                                            <p:strVal val="#ppt_x"/>
                                          </p:val>
                                        </p:tav>
                                      </p:tavLst>
                                    </p:anim>
                                    <p:anim calcmode="lin" valueType="num">
                                      <p:cBhvr additive="base">
                                        <p:cTn id="12" dur="400" fill="hold"/>
                                        <p:tgtEl>
                                          <p:spTgt spid="3481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4820"/>
                                        </p:tgtEl>
                                        <p:attrNameLst>
                                          <p:attrName>style.visibility</p:attrName>
                                        </p:attrNameLst>
                                      </p:cBhvr>
                                      <p:to>
                                        <p:strVal val="visible"/>
                                      </p:to>
                                    </p:set>
                                    <p:anim calcmode="lin" valueType="num">
                                      <p:cBhvr>
                                        <p:cTn id="16" dur="400" fill="hold"/>
                                        <p:tgtEl>
                                          <p:spTgt spid="34820"/>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4820"/>
                                        </p:tgtEl>
                                        <p:attrNameLst>
                                          <p:attrName>ppt_y</p:attrName>
                                        </p:attrNameLst>
                                      </p:cBhvr>
                                      <p:tavLst>
                                        <p:tav tm="0">
                                          <p:val>
                                            <p:strVal val="#ppt_y"/>
                                          </p:val>
                                        </p:tav>
                                        <p:tav tm="100000">
                                          <p:val>
                                            <p:strVal val="#ppt_y"/>
                                          </p:val>
                                        </p:tav>
                                      </p:tavLst>
                                    </p:anim>
                                    <p:anim calcmode="lin" valueType="num">
                                      <p:cBhvr>
                                        <p:cTn id="18" dur="400" fill="hold"/>
                                        <p:tgtEl>
                                          <p:spTgt spid="34820"/>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482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4820"/>
                                        </p:tgtEl>
                                      </p:cBhvr>
                                    </p:animEffect>
                                  </p:childTnLst>
                                </p:cTn>
                              </p:par>
                            </p:childTnLst>
                          </p:cTn>
                        </p:par>
                        <p:par>
                          <p:cTn id="21" fill="hold">
                            <p:stCondLst>
                              <p:cond delay="1240"/>
                            </p:stCondLst>
                            <p:childTnLst>
                              <p:par>
                                <p:cTn id="22" presetID="22" presetClass="entr" presetSubtype="8" fill="hold" grpId="0" nodeType="afterEffect">
                                  <p:stCondLst>
                                    <p:cond delay="0"/>
                                  </p:stCondLst>
                                  <p:childTnLst>
                                    <p:set>
                                      <p:cBhvr>
                                        <p:cTn id="23" dur="1" fill="hold">
                                          <p:stCondLst>
                                            <p:cond delay="0"/>
                                          </p:stCondLst>
                                        </p:cTn>
                                        <p:tgtEl>
                                          <p:spTgt spid="34822"/>
                                        </p:tgtEl>
                                        <p:attrNameLst>
                                          <p:attrName>style.visibility</p:attrName>
                                        </p:attrNameLst>
                                      </p:cBhvr>
                                      <p:to>
                                        <p:strVal val="visible"/>
                                      </p:to>
                                    </p:set>
                                    <p:animEffect transition="in" filter="wipe(left)">
                                      <p:cBhvr>
                                        <p:cTn id="24" dur="500"/>
                                        <p:tgtEl>
                                          <p:spTgt spid="34822"/>
                                        </p:tgtEl>
                                      </p:cBhvr>
                                    </p:animEffect>
                                  </p:childTnLst>
                                </p:cTn>
                              </p:par>
                            </p:childTnLst>
                          </p:cTn>
                        </p:par>
                        <p:par>
                          <p:cTn id="25" fill="hold">
                            <p:stCondLst>
                              <p:cond delay="1740"/>
                            </p:stCondLst>
                            <p:childTnLst>
                              <p:par>
                                <p:cTn id="26" presetID="22" presetClass="entr" presetSubtype="1" fill="hold" grpId="0" nodeType="afterEffect">
                                  <p:stCondLst>
                                    <p:cond delay="0"/>
                                  </p:stCondLst>
                                  <p:childTnLst>
                                    <p:set>
                                      <p:cBhvr>
                                        <p:cTn id="27" dur="1" fill="hold">
                                          <p:stCondLst>
                                            <p:cond delay="0"/>
                                          </p:stCondLst>
                                        </p:cTn>
                                        <p:tgtEl>
                                          <p:spTgt spid="34821"/>
                                        </p:tgtEl>
                                        <p:attrNameLst>
                                          <p:attrName>style.visibility</p:attrName>
                                        </p:attrNameLst>
                                      </p:cBhvr>
                                      <p:to>
                                        <p:strVal val="visible"/>
                                      </p:to>
                                    </p:set>
                                    <p:animEffect transition="in" filter="wipe(up)">
                                      <p:cBhvr>
                                        <p:cTn id="28" dur="500"/>
                                        <p:tgtEl>
                                          <p:spTgt spid="34821"/>
                                        </p:tgtEl>
                                      </p:cBhvr>
                                    </p:animEffect>
                                  </p:childTnLst>
                                </p:cTn>
                              </p:par>
                            </p:childTnLst>
                          </p:cTn>
                        </p:par>
                        <p:par>
                          <p:cTn id="29" fill="hold">
                            <p:stCondLst>
                              <p:cond delay="2240"/>
                            </p:stCondLst>
                            <p:childTnLst>
                              <p:par>
                                <p:cTn id="30" presetID="22" presetClass="entr" presetSubtype="2" fill="hold" grpId="0" nodeType="afterEffect">
                                  <p:stCondLst>
                                    <p:cond delay="0"/>
                                  </p:stCondLst>
                                  <p:childTnLst>
                                    <p:set>
                                      <p:cBhvr>
                                        <p:cTn id="31" dur="1" fill="hold">
                                          <p:stCondLst>
                                            <p:cond delay="0"/>
                                          </p:stCondLst>
                                        </p:cTn>
                                        <p:tgtEl>
                                          <p:spTgt spid="34823"/>
                                        </p:tgtEl>
                                        <p:attrNameLst>
                                          <p:attrName>style.visibility</p:attrName>
                                        </p:attrNameLst>
                                      </p:cBhvr>
                                      <p:to>
                                        <p:strVal val="visible"/>
                                      </p:to>
                                    </p:set>
                                    <p:animEffect transition="in" filter="wipe(right)">
                                      <p:cBhvr>
                                        <p:cTn id="32" dur="500"/>
                                        <p:tgtEl>
                                          <p:spTgt spid="34823"/>
                                        </p:tgtEl>
                                      </p:cBhvr>
                                    </p:animEffect>
                                  </p:childTnLst>
                                </p:cTn>
                              </p:par>
                            </p:childTnLst>
                          </p:cTn>
                        </p:par>
                        <p:par>
                          <p:cTn id="33" fill="hold">
                            <p:stCondLst>
                              <p:cond delay="2740"/>
                            </p:stCondLst>
                            <p:childTnLst>
                              <p:par>
                                <p:cTn id="34" presetID="2" presetClass="entr" presetSubtype="6" fill="hold" grpId="0" nodeType="afterEffect">
                                  <p:stCondLst>
                                    <p:cond delay="0"/>
                                  </p:stCondLst>
                                  <p:childTnLst>
                                    <p:set>
                                      <p:cBhvr>
                                        <p:cTn id="35" dur="1" fill="hold">
                                          <p:stCondLst>
                                            <p:cond delay="0"/>
                                          </p:stCondLst>
                                        </p:cTn>
                                        <p:tgtEl>
                                          <p:spTgt spid="34824"/>
                                        </p:tgtEl>
                                        <p:attrNameLst>
                                          <p:attrName>style.visibility</p:attrName>
                                        </p:attrNameLst>
                                      </p:cBhvr>
                                      <p:to>
                                        <p:strVal val="visible"/>
                                      </p:to>
                                    </p:set>
                                    <p:anim calcmode="lin" valueType="num">
                                      <p:cBhvr additive="base">
                                        <p:cTn id="36" dur="500" fill="hold"/>
                                        <p:tgtEl>
                                          <p:spTgt spid="34824"/>
                                        </p:tgtEl>
                                        <p:attrNameLst>
                                          <p:attrName>ppt_x</p:attrName>
                                        </p:attrNameLst>
                                      </p:cBhvr>
                                      <p:tavLst>
                                        <p:tav tm="0">
                                          <p:val>
                                            <p:strVal val="1+#ppt_w/2"/>
                                          </p:val>
                                        </p:tav>
                                        <p:tav tm="100000">
                                          <p:val>
                                            <p:strVal val="#ppt_x"/>
                                          </p:val>
                                        </p:tav>
                                      </p:tavLst>
                                    </p:anim>
                                    <p:anim calcmode="lin" valueType="num">
                                      <p:cBhvr additive="base">
                                        <p:cTn id="37" dur="500" fill="hold"/>
                                        <p:tgtEl>
                                          <p:spTgt spid="34824"/>
                                        </p:tgtEl>
                                        <p:attrNameLst>
                                          <p:attrName>ppt_y</p:attrName>
                                        </p:attrNameLst>
                                      </p:cBhvr>
                                      <p:tavLst>
                                        <p:tav tm="0">
                                          <p:val>
                                            <p:strVal val="1+#ppt_h/2"/>
                                          </p:val>
                                        </p:tav>
                                        <p:tav tm="100000">
                                          <p:val>
                                            <p:strVal val="#ppt_y"/>
                                          </p:val>
                                        </p:tav>
                                      </p:tavLst>
                                    </p:anim>
                                  </p:childTnLst>
                                </p:cTn>
                              </p:par>
                              <p:par>
                                <p:cTn id="38" presetID="2" presetClass="entr" presetSubtype="6" fill="hold" grpId="0" nodeType="withEffect">
                                  <p:stCondLst>
                                    <p:cond delay="0"/>
                                  </p:stCondLst>
                                  <p:childTnLst>
                                    <p:set>
                                      <p:cBhvr>
                                        <p:cTn id="39" dur="1" fill="hold">
                                          <p:stCondLst>
                                            <p:cond delay="0"/>
                                          </p:stCondLst>
                                        </p:cTn>
                                        <p:tgtEl>
                                          <p:spTgt spid="34826"/>
                                        </p:tgtEl>
                                        <p:attrNameLst>
                                          <p:attrName>style.visibility</p:attrName>
                                        </p:attrNameLst>
                                      </p:cBhvr>
                                      <p:to>
                                        <p:strVal val="visible"/>
                                      </p:to>
                                    </p:set>
                                    <p:anim calcmode="lin" valueType="num">
                                      <p:cBhvr additive="base">
                                        <p:cTn id="40" dur="500" fill="hold"/>
                                        <p:tgtEl>
                                          <p:spTgt spid="34826"/>
                                        </p:tgtEl>
                                        <p:attrNameLst>
                                          <p:attrName>ppt_x</p:attrName>
                                        </p:attrNameLst>
                                      </p:cBhvr>
                                      <p:tavLst>
                                        <p:tav tm="0">
                                          <p:val>
                                            <p:strVal val="1+#ppt_w/2"/>
                                          </p:val>
                                        </p:tav>
                                        <p:tav tm="100000">
                                          <p:val>
                                            <p:strVal val="#ppt_x"/>
                                          </p:val>
                                        </p:tav>
                                      </p:tavLst>
                                    </p:anim>
                                    <p:anim calcmode="lin" valueType="num">
                                      <p:cBhvr additive="base">
                                        <p:cTn id="41" dur="500" fill="hold"/>
                                        <p:tgtEl>
                                          <p:spTgt spid="34826"/>
                                        </p:tgtEl>
                                        <p:attrNameLst>
                                          <p:attrName>ppt_y</p:attrName>
                                        </p:attrNameLst>
                                      </p:cBhvr>
                                      <p:tavLst>
                                        <p:tav tm="0">
                                          <p:val>
                                            <p:strVal val="1+#ppt_h/2"/>
                                          </p:val>
                                        </p:tav>
                                        <p:tav tm="100000">
                                          <p:val>
                                            <p:strVal val="#ppt_y"/>
                                          </p:val>
                                        </p:tav>
                                      </p:tavLst>
                                    </p:anim>
                                  </p:childTnLst>
                                </p:cTn>
                              </p:par>
                              <p:par>
                                <p:cTn id="42" presetID="2" presetClass="entr" presetSubtype="6" fill="hold" grpId="0" nodeType="withEffect">
                                  <p:stCondLst>
                                    <p:cond delay="0"/>
                                  </p:stCondLst>
                                  <p:childTnLst>
                                    <p:set>
                                      <p:cBhvr>
                                        <p:cTn id="43" dur="1" fill="hold">
                                          <p:stCondLst>
                                            <p:cond delay="0"/>
                                          </p:stCondLst>
                                        </p:cTn>
                                        <p:tgtEl>
                                          <p:spTgt spid="34828"/>
                                        </p:tgtEl>
                                        <p:attrNameLst>
                                          <p:attrName>style.visibility</p:attrName>
                                        </p:attrNameLst>
                                      </p:cBhvr>
                                      <p:to>
                                        <p:strVal val="visible"/>
                                      </p:to>
                                    </p:set>
                                    <p:anim calcmode="lin" valueType="num">
                                      <p:cBhvr additive="base">
                                        <p:cTn id="44" dur="500" fill="hold"/>
                                        <p:tgtEl>
                                          <p:spTgt spid="34828"/>
                                        </p:tgtEl>
                                        <p:attrNameLst>
                                          <p:attrName>ppt_x</p:attrName>
                                        </p:attrNameLst>
                                      </p:cBhvr>
                                      <p:tavLst>
                                        <p:tav tm="0">
                                          <p:val>
                                            <p:strVal val="1+#ppt_w/2"/>
                                          </p:val>
                                        </p:tav>
                                        <p:tav tm="100000">
                                          <p:val>
                                            <p:strVal val="#ppt_x"/>
                                          </p:val>
                                        </p:tav>
                                      </p:tavLst>
                                    </p:anim>
                                    <p:anim calcmode="lin" valueType="num">
                                      <p:cBhvr additive="base">
                                        <p:cTn id="45" dur="500" fill="hold"/>
                                        <p:tgtEl>
                                          <p:spTgt spid="34828"/>
                                        </p:tgtEl>
                                        <p:attrNameLst>
                                          <p:attrName>ppt_y</p:attrName>
                                        </p:attrNameLst>
                                      </p:cBhvr>
                                      <p:tavLst>
                                        <p:tav tm="0">
                                          <p:val>
                                            <p:strVal val="1+#ppt_h/2"/>
                                          </p:val>
                                        </p:tav>
                                        <p:tav tm="100000">
                                          <p:val>
                                            <p:strVal val="#ppt_y"/>
                                          </p:val>
                                        </p:tav>
                                      </p:tavLst>
                                    </p:anim>
                                  </p:childTnLst>
                                </p:cTn>
                              </p:par>
                            </p:childTnLst>
                          </p:cTn>
                        </p:par>
                        <p:par>
                          <p:cTn id="46" fill="hold">
                            <p:stCondLst>
                              <p:cond delay="3240"/>
                            </p:stCondLst>
                            <p:childTnLst>
                              <p:par>
                                <p:cTn id="47" presetID="22" presetClass="entr" presetSubtype="8" fill="hold" grpId="0" nodeType="afterEffect">
                                  <p:stCondLst>
                                    <p:cond delay="0"/>
                                  </p:stCondLst>
                                  <p:childTnLst>
                                    <p:set>
                                      <p:cBhvr>
                                        <p:cTn id="48" dur="1" fill="hold">
                                          <p:stCondLst>
                                            <p:cond delay="0"/>
                                          </p:stCondLst>
                                        </p:cTn>
                                        <p:tgtEl>
                                          <p:spTgt spid="34825"/>
                                        </p:tgtEl>
                                        <p:attrNameLst>
                                          <p:attrName>style.visibility</p:attrName>
                                        </p:attrNameLst>
                                      </p:cBhvr>
                                      <p:to>
                                        <p:strVal val="visible"/>
                                      </p:to>
                                    </p:set>
                                    <p:animEffect transition="in" filter="wipe(left)">
                                      <p:cBhvr>
                                        <p:cTn id="49" dur="500"/>
                                        <p:tgtEl>
                                          <p:spTgt spid="3482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4827"/>
                                        </p:tgtEl>
                                        <p:attrNameLst>
                                          <p:attrName>style.visibility</p:attrName>
                                        </p:attrNameLst>
                                      </p:cBhvr>
                                      <p:to>
                                        <p:strVal val="visible"/>
                                      </p:to>
                                    </p:set>
                                    <p:animEffect transition="in" filter="wipe(left)">
                                      <p:cBhvr>
                                        <p:cTn id="52" dur="500"/>
                                        <p:tgtEl>
                                          <p:spTgt spid="3482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4829"/>
                                        </p:tgtEl>
                                        <p:attrNameLst>
                                          <p:attrName>style.visibility</p:attrName>
                                        </p:attrNameLst>
                                      </p:cBhvr>
                                      <p:to>
                                        <p:strVal val="visible"/>
                                      </p:to>
                                    </p:set>
                                    <p:animEffect transition="in" filter="wipe(left)">
                                      <p:cBhvr>
                                        <p:cTn id="55" dur="500"/>
                                        <p:tgtEl>
                                          <p:spTgt spid="34829"/>
                                        </p:tgtEl>
                                      </p:cBhvr>
                                    </p:animEffect>
                                  </p:childTnLst>
                                </p:cTn>
                              </p:par>
                            </p:childTnLst>
                          </p:cTn>
                        </p:par>
                        <p:par>
                          <p:cTn id="56" fill="hold">
                            <p:stCondLst>
                              <p:cond delay="3740"/>
                            </p:stCondLst>
                            <p:childTnLst>
                              <p:par>
                                <p:cTn id="57" presetID="2" presetClass="entr" presetSubtype="8" fill="hold" grpId="0" nodeType="afterEffect">
                                  <p:stCondLst>
                                    <p:cond delay="0"/>
                                  </p:stCondLst>
                                  <p:childTnLst>
                                    <p:set>
                                      <p:cBhvr>
                                        <p:cTn id="58" dur="1" fill="hold">
                                          <p:stCondLst>
                                            <p:cond delay="0"/>
                                          </p:stCondLst>
                                        </p:cTn>
                                        <p:tgtEl>
                                          <p:spTgt spid="34830"/>
                                        </p:tgtEl>
                                        <p:attrNameLst>
                                          <p:attrName>style.visibility</p:attrName>
                                        </p:attrNameLst>
                                      </p:cBhvr>
                                      <p:to>
                                        <p:strVal val="visible"/>
                                      </p:to>
                                    </p:set>
                                    <p:anim calcmode="lin" valueType="num">
                                      <p:cBhvr additive="base">
                                        <p:cTn id="59" dur="500" fill="hold"/>
                                        <p:tgtEl>
                                          <p:spTgt spid="34830"/>
                                        </p:tgtEl>
                                        <p:attrNameLst>
                                          <p:attrName>ppt_x</p:attrName>
                                        </p:attrNameLst>
                                      </p:cBhvr>
                                      <p:tavLst>
                                        <p:tav tm="0">
                                          <p:val>
                                            <p:strVal val="0-#ppt_w/2"/>
                                          </p:val>
                                        </p:tav>
                                        <p:tav tm="100000">
                                          <p:val>
                                            <p:strVal val="#ppt_x"/>
                                          </p:val>
                                        </p:tav>
                                      </p:tavLst>
                                    </p:anim>
                                    <p:anim calcmode="lin" valueType="num">
                                      <p:cBhvr additive="base">
                                        <p:cTn id="60" dur="500" fill="hold"/>
                                        <p:tgtEl>
                                          <p:spTgt spid="34830"/>
                                        </p:tgtEl>
                                        <p:attrNameLst>
                                          <p:attrName>ppt_y</p:attrName>
                                        </p:attrNameLst>
                                      </p:cBhvr>
                                      <p:tavLst>
                                        <p:tav tm="0">
                                          <p:val>
                                            <p:strVal val="#ppt_y"/>
                                          </p:val>
                                        </p:tav>
                                        <p:tav tm="100000">
                                          <p:val>
                                            <p:strVal val="#ppt_y"/>
                                          </p:val>
                                        </p:tav>
                                      </p:tavLst>
                                    </p:anim>
                                  </p:childTnLst>
                                </p:cTn>
                              </p:par>
                            </p:childTnLst>
                          </p:cTn>
                        </p:par>
                        <p:par>
                          <p:cTn id="61" fill="hold">
                            <p:stCondLst>
                              <p:cond delay="4240"/>
                            </p:stCondLst>
                            <p:childTnLst>
                              <p:par>
                                <p:cTn id="62" presetID="22" presetClass="entr" presetSubtype="8" fill="hold" grpId="0" nodeType="afterEffect">
                                  <p:stCondLst>
                                    <p:cond delay="0"/>
                                  </p:stCondLst>
                                  <p:childTnLst>
                                    <p:set>
                                      <p:cBhvr>
                                        <p:cTn id="63" dur="1" fill="hold">
                                          <p:stCondLst>
                                            <p:cond delay="0"/>
                                          </p:stCondLst>
                                        </p:cTn>
                                        <p:tgtEl>
                                          <p:spTgt spid="34831"/>
                                        </p:tgtEl>
                                        <p:attrNameLst>
                                          <p:attrName>style.visibility</p:attrName>
                                        </p:attrNameLst>
                                      </p:cBhvr>
                                      <p:to>
                                        <p:strVal val="visible"/>
                                      </p:to>
                                    </p:set>
                                    <p:animEffect transition="in" filter="wipe(left)">
                                      <p:cBhvr>
                                        <p:cTn id="64" dur="500"/>
                                        <p:tgtEl>
                                          <p:spTgt spid="34831"/>
                                        </p:tgtEl>
                                      </p:cBhvr>
                                    </p:animEffect>
                                  </p:childTnLst>
                                </p:cTn>
                              </p:par>
                            </p:childTnLst>
                          </p:cTn>
                        </p:par>
                        <p:par>
                          <p:cTn id="65" fill="hold">
                            <p:stCondLst>
                              <p:cond delay="4740"/>
                            </p:stCondLst>
                            <p:childTnLst>
                              <p:par>
                                <p:cTn id="66" presetID="2" presetClass="entr" presetSubtype="3" fill="hold" grpId="0" nodeType="afterEffect">
                                  <p:stCondLst>
                                    <p:cond delay="0"/>
                                  </p:stCondLst>
                                  <p:childTnLst>
                                    <p:set>
                                      <p:cBhvr>
                                        <p:cTn id="67" dur="1" fill="hold">
                                          <p:stCondLst>
                                            <p:cond delay="0"/>
                                          </p:stCondLst>
                                        </p:cTn>
                                        <p:tgtEl>
                                          <p:spTgt spid="34832"/>
                                        </p:tgtEl>
                                        <p:attrNameLst>
                                          <p:attrName>style.visibility</p:attrName>
                                        </p:attrNameLst>
                                      </p:cBhvr>
                                      <p:to>
                                        <p:strVal val="visible"/>
                                      </p:to>
                                    </p:set>
                                    <p:anim calcmode="lin" valueType="num">
                                      <p:cBhvr additive="base">
                                        <p:cTn id="68" dur="500" fill="hold"/>
                                        <p:tgtEl>
                                          <p:spTgt spid="34832"/>
                                        </p:tgtEl>
                                        <p:attrNameLst>
                                          <p:attrName>ppt_x</p:attrName>
                                        </p:attrNameLst>
                                      </p:cBhvr>
                                      <p:tavLst>
                                        <p:tav tm="0">
                                          <p:val>
                                            <p:strVal val="1+#ppt_w/2"/>
                                          </p:val>
                                        </p:tav>
                                        <p:tav tm="100000">
                                          <p:val>
                                            <p:strVal val="#ppt_x"/>
                                          </p:val>
                                        </p:tav>
                                      </p:tavLst>
                                    </p:anim>
                                    <p:anim calcmode="lin" valueType="num">
                                      <p:cBhvr additive="base">
                                        <p:cTn id="69" dur="500" fill="hold"/>
                                        <p:tgtEl>
                                          <p:spTgt spid="34832"/>
                                        </p:tgtEl>
                                        <p:attrNameLst>
                                          <p:attrName>ppt_y</p:attrName>
                                        </p:attrNameLst>
                                      </p:cBhvr>
                                      <p:tavLst>
                                        <p:tav tm="0">
                                          <p:val>
                                            <p:strVal val="0-#ppt_h/2"/>
                                          </p:val>
                                        </p:tav>
                                        <p:tav tm="100000">
                                          <p:val>
                                            <p:strVal val="#ppt_y"/>
                                          </p:val>
                                        </p:tav>
                                      </p:tavLst>
                                    </p:anim>
                                  </p:childTnLst>
                                </p:cTn>
                              </p:par>
                              <p:par>
                                <p:cTn id="70" presetID="2" presetClass="entr" presetSubtype="3" fill="hold" grpId="0" nodeType="withEffect">
                                  <p:stCondLst>
                                    <p:cond delay="0"/>
                                  </p:stCondLst>
                                  <p:childTnLst>
                                    <p:set>
                                      <p:cBhvr>
                                        <p:cTn id="71" dur="1" fill="hold">
                                          <p:stCondLst>
                                            <p:cond delay="0"/>
                                          </p:stCondLst>
                                        </p:cTn>
                                        <p:tgtEl>
                                          <p:spTgt spid="34834"/>
                                        </p:tgtEl>
                                        <p:attrNameLst>
                                          <p:attrName>style.visibility</p:attrName>
                                        </p:attrNameLst>
                                      </p:cBhvr>
                                      <p:to>
                                        <p:strVal val="visible"/>
                                      </p:to>
                                    </p:set>
                                    <p:anim calcmode="lin" valueType="num">
                                      <p:cBhvr additive="base">
                                        <p:cTn id="72" dur="500" fill="hold"/>
                                        <p:tgtEl>
                                          <p:spTgt spid="34834"/>
                                        </p:tgtEl>
                                        <p:attrNameLst>
                                          <p:attrName>ppt_x</p:attrName>
                                        </p:attrNameLst>
                                      </p:cBhvr>
                                      <p:tavLst>
                                        <p:tav tm="0">
                                          <p:val>
                                            <p:strVal val="1+#ppt_w/2"/>
                                          </p:val>
                                        </p:tav>
                                        <p:tav tm="100000">
                                          <p:val>
                                            <p:strVal val="#ppt_x"/>
                                          </p:val>
                                        </p:tav>
                                      </p:tavLst>
                                    </p:anim>
                                    <p:anim calcmode="lin" valueType="num">
                                      <p:cBhvr additive="base">
                                        <p:cTn id="73" dur="500" fill="hold"/>
                                        <p:tgtEl>
                                          <p:spTgt spid="34834"/>
                                        </p:tgtEl>
                                        <p:attrNameLst>
                                          <p:attrName>ppt_y</p:attrName>
                                        </p:attrNameLst>
                                      </p:cBhvr>
                                      <p:tavLst>
                                        <p:tav tm="0">
                                          <p:val>
                                            <p:strVal val="0-#ppt_h/2"/>
                                          </p:val>
                                        </p:tav>
                                        <p:tav tm="100000">
                                          <p:val>
                                            <p:strVal val="#ppt_y"/>
                                          </p:val>
                                        </p:tav>
                                      </p:tavLst>
                                    </p:anim>
                                  </p:childTnLst>
                                </p:cTn>
                              </p:par>
                              <p:par>
                                <p:cTn id="74" presetID="2" presetClass="entr" presetSubtype="3" fill="hold" grpId="0" nodeType="withEffect">
                                  <p:stCondLst>
                                    <p:cond delay="0"/>
                                  </p:stCondLst>
                                  <p:childTnLst>
                                    <p:set>
                                      <p:cBhvr>
                                        <p:cTn id="75" dur="1" fill="hold">
                                          <p:stCondLst>
                                            <p:cond delay="0"/>
                                          </p:stCondLst>
                                        </p:cTn>
                                        <p:tgtEl>
                                          <p:spTgt spid="34836"/>
                                        </p:tgtEl>
                                        <p:attrNameLst>
                                          <p:attrName>style.visibility</p:attrName>
                                        </p:attrNameLst>
                                      </p:cBhvr>
                                      <p:to>
                                        <p:strVal val="visible"/>
                                      </p:to>
                                    </p:set>
                                    <p:anim calcmode="lin" valueType="num">
                                      <p:cBhvr additive="base">
                                        <p:cTn id="76" dur="500" fill="hold"/>
                                        <p:tgtEl>
                                          <p:spTgt spid="34836"/>
                                        </p:tgtEl>
                                        <p:attrNameLst>
                                          <p:attrName>ppt_x</p:attrName>
                                        </p:attrNameLst>
                                      </p:cBhvr>
                                      <p:tavLst>
                                        <p:tav tm="0">
                                          <p:val>
                                            <p:strVal val="1+#ppt_w/2"/>
                                          </p:val>
                                        </p:tav>
                                        <p:tav tm="100000">
                                          <p:val>
                                            <p:strVal val="#ppt_x"/>
                                          </p:val>
                                        </p:tav>
                                      </p:tavLst>
                                    </p:anim>
                                    <p:anim calcmode="lin" valueType="num">
                                      <p:cBhvr additive="base">
                                        <p:cTn id="77" dur="500" fill="hold"/>
                                        <p:tgtEl>
                                          <p:spTgt spid="34836"/>
                                        </p:tgtEl>
                                        <p:attrNameLst>
                                          <p:attrName>ppt_y</p:attrName>
                                        </p:attrNameLst>
                                      </p:cBhvr>
                                      <p:tavLst>
                                        <p:tav tm="0">
                                          <p:val>
                                            <p:strVal val="0-#ppt_h/2"/>
                                          </p:val>
                                        </p:tav>
                                        <p:tav tm="100000">
                                          <p:val>
                                            <p:strVal val="#ppt_y"/>
                                          </p:val>
                                        </p:tav>
                                      </p:tavLst>
                                    </p:anim>
                                  </p:childTnLst>
                                </p:cTn>
                              </p:par>
                            </p:childTnLst>
                          </p:cTn>
                        </p:par>
                        <p:par>
                          <p:cTn id="78" fill="hold">
                            <p:stCondLst>
                              <p:cond delay="5240"/>
                            </p:stCondLst>
                            <p:childTnLst>
                              <p:par>
                                <p:cTn id="79" presetID="22" presetClass="entr" presetSubtype="8" fill="hold" grpId="0" nodeType="afterEffect">
                                  <p:stCondLst>
                                    <p:cond delay="0"/>
                                  </p:stCondLst>
                                  <p:childTnLst>
                                    <p:set>
                                      <p:cBhvr>
                                        <p:cTn id="80" dur="1" fill="hold">
                                          <p:stCondLst>
                                            <p:cond delay="0"/>
                                          </p:stCondLst>
                                        </p:cTn>
                                        <p:tgtEl>
                                          <p:spTgt spid="34837"/>
                                        </p:tgtEl>
                                        <p:attrNameLst>
                                          <p:attrName>style.visibility</p:attrName>
                                        </p:attrNameLst>
                                      </p:cBhvr>
                                      <p:to>
                                        <p:strVal val="visible"/>
                                      </p:to>
                                    </p:set>
                                    <p:animEffect transition="in" filter="wipe(left)">
                                      <p:cBhvr>
                                        <p:cTn id="81" dur="500"/>
                                        <p:tgtEl>
                                          <p:spTgt spid="34837"/>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4835"/>
                                        </p:tgtEl>
                                        <p:attrNameLst>
                                          <p:attrName>style.visibility</p:attrName>
                                        </p:attrNameLst>
                                      </p:cBhvr>
                                      <p:to>
                                        <p:strVal val="visible"/>
                                      </p:to>
                                    </p:set>
                                    <p:animEffect transition="in" filter="wipe(left)">
                                      <p:cBhvr>
                                        <p:cTn id="84" dur="500"/>
                                        <p:tgtEl>
                                          <p:spTgt spid="34835"/>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34833"/>
                                        </p:tgtEl>
                                        <p:attrNameLst>
                                          <p:attrName>style.visibility</p:attrName>
                                        </p:attrNameLst>
                                      </p:cBhvr>
                                      <p:to>
                                        <p:strVal val="visible"/>
                                      </p:to>
                                    </p:set>
                                    <p:animEffect transition="in" filter="wipe(left)">
                                      <p:cBhvr>
                                        <p:cTn id="87" dur="500"/>
                                        <p:tgtEl>
                                          <p:spTgt spid="34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19" grpId="0" autoUpdateAnimBg="0"/>
      <p:bldP spid="34820" grpId="0" autoUpdateAnimBg="0"/>
      <p:bldP spid="34821" grpId="0" animBg="1"/>
      <p:bldP spid="34822" grpId="0" animBg="1"/>
      <p:bldP spid="34823" grpId="0" animBg="1"/>
      <p:bldP spid="34824" grpId="0" animBg="1" autoUpdateAnimBg="0"/>
      <p:bldP spid="34825" grpId="0" autoUpdateAnimBg="0"/>
      <p:bldP spid="34826" grpId="0" animBg="1" autoUpdateAnimBg="0"/>
      <p:bldP spid="34827" grpId="0" autoUpdateAnimBg="0"/>
      <p:bldP spid="34828" grpId="0" animBg="1" autoUpdateAnimBg="0"/>
      <p:bldP spid="34829" grpId="0" autoUpdateAnimBg="0"/>
      <p:bldP spid="34830" grpId="0" animBg="1" autoUpdateAnimBg="0"/>
      <p:bldP spid="34831" grpId="0" autoUpdateAnimBg="0"/>
      <p:bldP spid="34832" grpId="0" animBg="1" autoUpdateAnimBg="0"/>
      <p:bldP spid="34833" grpId="0" autoUpdateAnimBg="0"/>
      <p:bldP spid="34834" grpId="0" animBg="1" autoUpdateAnimBg="0"/>
      <p:bldP spid="34835" grpId="0" autoUpdateAnimBg="0"/>
      <p:bldP spid="34836" grpId="0" animBg="1" autoUpdateAnimBg="0"/>
      <p:bldP spid="3483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8194"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8195"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6"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7" name="Freeform 18"/>
          <p:cNvSpPr/>
          <p:nvPr/>
        </p:nvSpPr>
        <p:spPr bwMode="auto">
          <a:xfrm>
            <a:off x="4225925" y="1562100"/>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a:solidFill>
                  <a:srgbClr val="FFFFFF"/>
                </a:solidFill>
              </a:rPr>
              <a:t>目录</a:t>
            </a:r>
            <a:endParaRPr lang="zh-CN" altLang="en-US" sz="2400">
              <a:solidFill>
                <a:srgbClr val="FFFFFF"/>
              </a:solidFill>
            </a:endParaRPr>
          </a:p>
        </p:txBody>
      </p:sp>
      <p:sp>
        <p:nvSpPr>
          <p:cNvPr id="8199"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a:solidFill>
                  <a:srgbClr val="FFFFFF"/>
                </a:solidFill>
              </a:rPr>
              <a:t>C</a:t>
            </a:r>
            <a:r>
              <a:rPr lang="zh-CN" altLang="en-US" sz="1400">
                <a:solidFill>
                  <a:srgbClr val="FFFFFF"/>
                </a:solidFill>
              </a:rPr>
              <a:t>ontents</a:t>
            </a:r>
            <a:endParaRPr lang="zh-CN" altLang="en-US" sz="1400">
              <a:solidFill>
                <a:srgbClr val="FFFFFF"/>
              </a:solidFill>
            </a:endParaRPr>
          </a:p>
        </p:txBody>
      </p:sp>
      <p:grpSp>
        <p:nvGrpSpPr>
          <p:cNvPr id="8200" name="Group 21"/>
          <p:cNvGrpSpPr/>
          <p:nvPr/>
        </p:nvGrpSpPr>
        <p:grpSpPr bwMode="auto">
          <a:xfrm>
            <a:off x="0" y="6715125"/>
            <a:ext cx="12196763" cy="142875"/>
            <a:chOff x="0" y="0"/>
            <a:chExt cx="7634" cy="89"/>
          </a:xfrm>
        </p:grpSpPr>
        <p:sp>
          <p:nvSpPr>
            <p:cNvPr id="8229"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1"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2"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cxnSp>
        <p:nvCxnSpPr>
          <p:cNvPr id="8206" name="直接连接符 35"/>
          <p:cNvCxnSpPr>
            <a:cxnSpLocks noChangeShapeType="1"/>
          </p:cNvCxnSpPr>
          <p:nvPr/>
        </p:nvCxnSpPr>
        <p:spPr bwMode="auto">
          <a:xfrm flipV="1">
            <a:off x="4144963" y="1277938"/>
            <a:ext cx="0" cy="1935162"/>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7" name="TextBox 52"/>
          <p:cNvSpPr txBox="1">
            <a:spLocks noChangeArrowheads="1"/>
          </p:cNvSpPr>
          <p:nvPr/>
        </p:nvSpPr>
        <p:spPr bwMode="auto">
          <a:xfrm>
            <a:off x="5373688" y="137001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请输入第一部分标题</a:t>
            </a:r>
            <a:endParaRPr lang="zh-CN" altLang="en-US" sz="3200">
              <a:solidFill>
                <a:srgbClr val="FFFFFF"/>
              </a:solidFill>
              <a:latin typeface="微软雅黑" panose="020B0503020204020204" pitchFamily="34" charset="-122"/>
            </a:endParaRPr>
          </a:p>
        </p:txBody>
      </p:sp>
      <p:sp>
        <p:nvSpPr>
          <p:cNvPr id="8203" name="TextBox 53"/>
          <p:cNvSpPr txBox="1">
            <a:spLocks noChangeArrowheads="1"/>
          </p:cNvSpPr>
          <p:nvPr/>
        </p:nvSpPr>
        <p:spPr bwMode="auto">
          <a:xfrm>
            <a:off x="5373688" y="2422525"/>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请输入第二部分标题</a:t>
            </a:r>
            <a:endParaRPr lang="zh-CN" altLang="en-US" sz="3200">
              <a:solidFill>
                <a:srgbClr val="FFFFFF"/>
              </a:solidFill>
              <a:latin typeface="微软雅黑" panose="020B0503020204020204" pitchFamily="34" charset="-122"/>
            </a:endParaRPr>
          </a:p>
        </p:txBody>
      </p:sp>
      <p:sp>
        <p:nvSpPr>
          <p:cNvPr id="8204" name="TextBox 54"/>
          <p:cNvSpPr txBox="1">
            <a:spLocks noChangeArrowheads="1"/>
          </p:cNvSpPr>
          <p:nvPr/>
        </p:nvSpPr>
        <p:spPr bwMode="auto">
          <a:xfrm>
            <a:off x="5373688" y="3532188"/>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请输入第三部分标题</a:t>
            </a:r>
            <a:endParaRPr lang="zh-CN" altLang="en-US" sz="3200">
              <a:solidFill>
                <a:srgbClr val="FFFFFF"/>
              </a:solidFill>
              <a:latin typeface="微软雅黑" panose="020B0503020204020204" pitchFamily="34" charset="-122"/>
            </a:endParaRPr>
          </a:p>
        </p:txBody>
      </p:sp>
      <p:sp>
        <p:nvSpPr>
          <p:cNvPr id="8205" name="TextBox 55"/>
          <p:cNvSpPr txBox="1">
            <a:spLocks noChangeArrowheads="1"/>
          </p:cNvSpPr>
          <p:nvPr/>
        </p:nvSpPr>
        <p:spPr bwMode="auto">
          <a:xfrm>
            <a:off x="5373688" y="453866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请输入第四部分标题</a:t>
            </a:r>
            <a:endParaRPr lang="zh-CN" altLang="en-US" sz="3200">
              <a:solidFill>
                <a:srgbClr val="FFFFFF"/>
              </a:solidFill>
              <a:latin typeface="微软雅黑" panose="020B0503020204020204" pitchFamily="34" charset="-122"/>
            </a:endParaRPr>
          </a:p>
        </p:txBody>
      </p:sp>
      <p:sp>
        <p:nvSpPr>
          <p:cNvPr id="4" name="TextBox 56"/>
          <p:cNvSpPr txBox="1">
            <a:spLocks noChangeArrowheads="1"/>
          </p:cNvSpPr>
          <p:nvPr/>
        </p:nvSpPr>
        <p:spPr bwMode="auto">
          <a:xfrm>
            <a:off x="5373688" y="5649913"/>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请输入第五部分标题</a:t>
            </a:r>
            <a:endParaRPr lang="zh-CN" altLang="en-US" sz="3200">
              <a:solidFill>
                <a:srgbClr val="FFFFFF"/>
              </a:solidFill>
              <a:latin typeface="微软雅黑" panose="020B0503020204020204" pitchFamily="34" charset="-122"/>
            </a:endParaRPr>
          </a:p>
        </p:txBody>
      </p:sp>
      <p:grpSp>
        <p:nvGrpSpPr>
          <p:cNvPr id="5" name="组合 57"/>
          <p:cNvGrpSpPr/>
          <p:nvPr/>
        </p:nvGrpSpPr>
        <p:grpSpPr bwMode="auto">
          <a:xfrm>
            <a:off x="4594225" y="5705475"/>
            <a:ext cx="584200" cy="558800"/>
            <a:chOff x="0" y="0"/>
            <a:chExt cx="650875" cy="622300"/>
          </a:xfrm>
        </p:grpSpPr>
        <p:sp>
          <p:nvSpPr>
            <p:cNvPr id="6" name="Oval 8"/>
            <p:cNvSpPr>
              <a:spLocks noChangeArrowheads="1"/>
            </p:cNvSpPr>
            <p:nvPr/>
          </p:nvSpPr>
          <p:spPr bwMode="auto">
            <a:xfrm>
              <a:off x="0" y="0"/>
              <a:ext cx="650875" cy="6223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8" name="Freeform 9"/>
            <p:cNvSpPr>
              <a:spLocks noEditPoints="1"/>
            </p:cNvSpPr>
            <p:nvPr/>
          </p:nvSpPr>
          <p:spPr bwMode="auto">
            <a:xfrm>
              <a:off x="100013" y="115887"/>
              <a:ext cx="460375" cy="374650"/>
            </a:xfrm>
            <a:custGeom>
              <a:avLst/>
              <a:gdLst>
                <a:gd name="T0" fmla="*/ 233362697 w 563"/>
                <a:gd name="T1" fmla="*/ 61530799 h 480"/>
                <a:gd name="T2" fmla="*/ 225339252 w 563"/>
                <a:gd name="T3" fmla="*/ 79806694 h 480"/>
                <a:gd name="T4" fmla="*/ 213303267 w 563"/>
                <a:gd name="T5" fmla="*/ 88336226 h 480"/>
                <a:gd name="T6" fmla="*/ 204610929 w 563"/>
                <a:gd name="T7" fmla="*/ 91381818 h 480"/>
                <a:gd name="T8" fmla="*/ 193911913 w 563"/>
                <a:gd name="T9" fmla="*/ 91991405 h 480"/>
                <a:gd name="T10" fmla="*/ 177864205 w 563"/>
                <a:gd name="T11" fmla="*/ 87117052 h 480"/>
                <a:gd name="T12" fmla="*/ 167165188 w 563"/>
                <a:gd name="T13" fmla="*/ 78588301 h 480"/>
                <a:gd name="T14" fmla="*/ 160478711 w 563"/>
                <a:gd name="T15" fmla="*/ 65185978 h 480"/>
                <a:gd name="T16" fmla="*/ 159810636 w 563"/>
                <a:gd name="T17" fmla="*/ 55438053 h 480"/>
                <a:gd name="T18" fmla="*/ 164491252 w 563"/>
                <a:gd name="T19" fmla="*/ 41426143 h 480"/>
                <a:gd name="T20" fmla="*/ 173183589 w 563"/>
                <a:gd name="T21" fmla="*/ 31678999 h 480"/>
                <a:gd name="T22" fmla="*/ 187225436 w 563"/>
                <a:gd name="T23" fmla="*/ 25587034 h 480"/>
                <a:gd name="T24" fmla="*/ 197923635 w 563"/>
                <a:gd name="T25" fmla="*/ 24368641 h 480"/>
                <a:gd name="T26" fmla="*/ 211297406 w 563"/>
                <a:gd name="T27" fmla="*/ 26805427 h 480"/>
                <a:gd name="T28" fmla="*/ 224670359 w 563"/>
                <a:gd name="T29" fmla="*/ 35943765 h 480"/>
                <a:gd name="T30" fmla="*/ 232025729 w 563"/>
                <a:gd name="T31" fmla="*/ 47518889 h 480"/>
                <a:gd name="T32" fmla="*/ 244730607 w 563"/>
                <a:gd name="T33" fmla="*/ 40817337 h 480"/>
                <a:gd name="T34" fmla="*/ 151786373 w 563"/>
                <a:gd name="T35" fmla="*/ 16448696 h 480"/>
                <a:gd name="T36" fmla="*/ 176526419 w 563"/>
                <a:gd name="T37" fmla="*/ 101128962 h 480"/>
                <a:gd name="T38" fmla="*/ 260778315 w 563"/>
                <a:gd name="T39" fmla="*/ 58484426 h 480"/>
                <a:gd name="T40" fmla="*/ 176526419 w 563"/>
                <a:gd name="T41" fmla="*/ 208350670 h 480"/>
                <a:gd name="T42" fmla="*/ 153123342 w 563"/>
                <a:gd name="T43" fmla="*/ 236984077 h 480"/>
                <a:gd name="T44" fmla="*/ 128383296 w 563"/>
                <a:gd name="T45" fmla="*/ 247340027 h 480"/>
                <a:gd name="T46" fmla="*/ 111666696 w 563"/>
                <a:gd name="T47" fmla="*/ 248559201 h 480"/>
                <a:gd name="T48" fmla="*/ 92944234 w 563"/>
                <a:gd name="T49" fmla="*/ 245512828 h 480"/>
                <a:gd name="T50" fmla="*/ 66866402 w 563"/>
                <a:gd name="T51" fmla="*/ 230282525 h 480"/>
                <a:gd name="T52" fmla="*/ 53492631 w 563"/>
                <a:gd name="T53" fmla="*/ 211397043 h 480"/>
                <a:gd name="T54" fmla="*/ 48143940 w 563"/>
                <a:gd name="T55" fmla="*/ 185810009 h 480"/>
                <a:gd name="T56" fmla="*/ 51486770 w 563"/>
                <a:gd name="T57" fmla="*/ 168751726 h 480"/>
                <a:gd name="T58" fmla="*/ 66197509 w 563"/>
                <a:gd name="T59" fmla="*/ 146820652 h 480"/>
                <a:gd name="T60" fmla="*/ 86257757 w 563"/>
                <a:gd name="T61" fmla="*/ 133417548 h 480"/>
                <a:gd name="T62" fmla="*/ 113672557 w 563"/>
                <a:gd name="T63" fmla="*/ 127934389 h 480"/>
                <a:gd name="T64" fmla="*/ 133063912 w 563"/>
                <a:gd name="T65" fmla="*/ 130371175 h 480"/>
                <a:gd name="T66" fmla="*/ 154461128 w 563"/>
                <a:gd name="T67" fmla="*/ 140119100 h 480"/>
                <a:gd name="T68" fmla="*/ 173183589 w 563"/>
                <a:gd name="T69" fmla="*/ 160832562 h 480"/>
                <a:gd name="T70" fmla="*/ 180538959 w 563"/>
                <a:gd name="T71" fmla="*/ 183982029 h 480"/>
                <a:gd name="T72" fmla="*/ 205947898 w 563"/>
                <a:gd name="T73" fmla="*/ 177281258 h 480"/>
                <a:gd name="T74" fmla="*/ 56836278 w 563"/>
                <a:gd name="T75" fmla="*/ 98083370 h 480"/>
                <a:gd name="T76" fmla="*/ 58173247 w 563"/>
                <a:gd name="T77" fmla="*/ 254651166 h 480"/>
                <a:gd name="T78" fmla="*/ 224670359 w 563"/>
                <a:gd name="T79" fmla="*/ 215052222 h 480"/>
                <a:gd name="T80" fmla="*/ 339680702 w 563"/>
                <a:gd name="T81" fmla="*/ 174843691 h 480"/>
                <a:gd name="T82" fmla="*/ 323632177 w 563"/>
                <a:gd name="T83" fmla="*/ 194948347 h 480"/>
                <a:gd name="T84" fmla="*/ 306247501 w 563"/>
                <a:gd name="T85" fmla="*/ 202258705 h 480"/>
                <a:gd name="T86" fmla="*/ 294211516 w 563"/>
                <a:gd name="T87" fmla="*/ 202867511 h 480"/>
                <a:gd name="T88" fmla="*/ 281506638 w 563"/>
                <a:gd name="T89" fmla="*/ 201040312 h 480"/>
                <a:gd name="T90" fmla="*/ 262784176 w 563"/>
                <a:gd name="T91" fmla="*/ 190683581 h 480"/>
                <a:gd name="T92" fmla="*/ 253422945 w 563"/>
                <a:gd name="T93" fmla="*/ 177281258 h 480"/>
                <a:gd name="T94" fmla="*/ 250079298 w 563"/>
                <a:gd name="T95" fmla="*/ 159004582 h 480"/>
                <a:gd name="T96" fmla="*/ 252085977 w 563"/>
                <a:gd name="T97" fmla="*/ 146820652 h 480"/>
                <a:gd name="T98" fmla="*/ 262784176 w 563"/>
                <a:gd name="T99" fmla="*/ 131590349 h 480"/>
                <a:gd name="T100" fmla="*/ 276826022 w 563"/>
                <a:gd name="T101" fmla="*/ 122452011 h 480"/>
                <a:gd name="T102" fmla="*/ 296217377 w 563"/>
                <a:gd name="T103" fmla="*/ 118187245 h 480"/>
                <a:gd name="T104" fmla="*/ 308922255 w 563"/>
                <a:gd name="T105" fmla="*/ 120015225 h 480"/>
                <a:gd name="T106" fmla="*/ 324301070 w 563"/>
                <a:gd name="T107" fmla="*/ 127325583 h 480"/>
                <a:gd name="T108" fmla="*/ 337674023 w 563"/>
                <a:gd name="T109" fmla="*/ 141337493 h 480"/>
                <a:gd name="T110" fmla="*/ 342354639 w 563"/>
                <a:gd name="T111" fmla="*/ 157786189 h 480"/>
                <a:gd name="T112" fmla="*/ 360409025 w 563"/>
                <a:gd name="T113" fmla="*/ 153521423 h 480"/>
                <a:gd name="T114" fmla="*/ 256097699 w 563"/>
                <a:gd name="T115" fmla="*/ 97473783 h 480"/>
                <a:gd name="T116" fmla="*/ 256766592 w 563"/>
                <a:gd name="T117" fmla="*/ 207741864 h 480"/>
                <a:gd name="T118" fmla="*/ 373781979 w 563"/>
                <a:gd name="T119" fmla="*/ 179718044 h 4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3" h="480">
                  <a:moveTo>
                    <a:pt x="349" y="89"/>
                  </a:moveTo>
                  <a:cubicBezTo>
                    <a:pt x="349" y="89"/>
                    <a:pt x="349" y="89"/>
                    <a:pt x="349" y="90"/>
                  </a:cubicBezTo>
                  <a:cubicBezTo>
                    <a:pt x="349" y="90"/>
                    <a:pt x="350" y="91"/>
                    <a:pt x="350" y="91"/>
                  </a:cubicBezTo>
                  <a:cubicBezTo>
                    <a:pt x="350" y="92"/>
                    <a:pt x="350" y="92"/>
                    <a:pt x="350" y="92"/>
                  </a:cubicBezTo>
                  <a:cubicBezTo>
                    <a:pt x="350" y="93"/>
                    <a:pt x="350" y="94"/>
                    <a:pt x="350" y="95"/>
                  </a:cubicBezTo>
                  <a:cubicBezTo>
                    <a:pt x="350" y="95"/>
                    <a:pt x="350" y="95"/>
                    <a:pt x="350" y="95"/>
                  </a:cubicBezTo>
                  <a:cubicBezTo>
                    <a:pt x="350" y="96"/>
                    <a:pt x="350" y="96"/>
                    <a:pt x="350" y="97"/>
                  </a:cubicBezTo>
                  <a:cubicBezTo>
                    <a:pt x="350" y="97"/>
                    <a:pt x="350" y="98"/>
                    <a:pt x="350" y="98"/>
                  </a:cubicBezTo>
                  <a:cubicBezTo>
                    <a:pt x="350" y="99"/>
                    <a:pt x="350" y="99"/>
                    <a:pt x="350" y="100"/>
                  </a:cubicBezTo>
                  <a:cubicBezTo>
                    <a:pt x="350" y="100"/>
                    <a:pt x="350" y="100"/>
                    <a:pt x="349" y="101"/>
                  </a:cubicBezTo>
                  <a:cubicBezTo>
                    <a:pt x="349" y="105"/>
                    <a:pt x="348" y="109"/>
                    <a:pt x="347" y="113"/>
                  </a:cubicBezTo>
                  <a:cubicBezTo>
                    <a:pt x="347" y="113"/>
                    <a:pt x="346" y="114"/>
                    <a:pt x="346" y="115"/>
                  </a:cubicBezTo>
                  <a:cubicBezTo>
                    <a:pt x="346" y="115"/>
                    <a:pt x="346" y="115"/>
                    <a:pt x="346" y="115"/>
                  </a:cubicBezTo>
                  <a:cubicBezTo>
                    <a:pt x="346" y="116"/>
                    <a:pt x="346" y="116"/>
                    <a:pt x="345" y="117"/>
                  </a:cubicBezTo>
                  <a:cubicBezTo>
                    <a:pt x="345" y="117"/>
                    <a:pt x="345" y="117"/>
                    <a:pt x="345" y="117"/>
                  </a:cubicBezTo>
                  <a:cubicBezTo>
                    <a:pt x="345" y="119"/>
                    <a:pt x="344" y="121"/>
                    <a:pt x="343" y="122"/>
                  </a:cubicBezTo>
                  <a:cubicBezTo>
                    <a:pt x="343" y="122"/>
                    <a:pt x="343" y="122"/>
                    <a:pt x="343" y="122"/>
                  </a:cubicBezTo>
                  <a:cubicBezTo>
                    <a:pt x="342" y="123"/>
                    <a:pt x="342" y="124"/>
                    <a:pt x="342" y="124"/>
                  </a:cubicBezTo>
                  <a:cubicBezTo>
                    <a:pt x="342" y="124"/>
                    <a:pt x="342" y="124"/>
                    <a:pt x="342" y="124"/>
                  </a:cubicBezTo>
                  <a:cubicBezTo>
                    <a:pt x="340" y="127"/>
                    <a:pt x="339" y="129"/>
                    <a:pt x="337" y="131"/>
                  </a:cubicBezTo>
                  <a:cubicBezTo>
                    <a:pt x="337" y="131"/>
                    <a:pt x="337" y="131"/>
                    <a:pt x="337" y="131"/>
                  </a:cubicBezTo>
                  <a:cubicBezTo>
                    <a:pt x="336" y="132"/>
                    <a:pt x="336" y="132"/>
                    <a:pt x="336" y="132"/>
                  </a:cubicBezTo>
                  <a:cubicBezTo>
                    <a:pt x="335" y="133"/>
                    <a:pt x="335" y="133"/>
                    <a:pt x="335" y="133"/>
                  </a:cubicBezTo>
                  <a:cubicBezTo>
                    <a:pt x="334" y="134"/>
                    <a:pt x="333" y="136"/>
                    <a:pt x="331" y="137"/>
                  </a:cubicBezTo>
                  <a:cubicBezTo>
                    <a:pt x="331" y="137"/>
                    <a:pt x="331" y="137"/>
                    <a:pt x="331" y="137"/>
                  </a:cubicBezTo>
                  <a:cubicBezTo>
                    <a:pt x="331" y="137"/>
                    <a:pt x="330" y="138"/>
                    <a:pt x="330" y="138"/>
                  </a:cubicBezTo>
                  <a:cubicBezTo>
                    <a:pt x="329" y="138"/>
                    <a:pt x="329" y="138"/>
                    <a:pt x="329" y="138"/>
                  </a:cubicBezTo>
                  <a:cubicBezTo>
                    <a:pt x="329" y="139"/>
                    <a:pt x="328" y="139"/>
                    <a:pt x="328" y="140"/>
                  </a:cubicBezTo>
                  <a:cubicBezTo>
                    <a:pt x="325" y="142"/>
                    <a:pt x="322" y="143"/>
                    <a:pt x="319" y="145"/>
                  </a:cubicBezTo>
                  <a:cubicBezTo>
                    <a:pt x="318" y="145"/>
                    <a:pt x="318" y="146"/>
                    <a:pt x="317" y="146"/>
                  </a:cubicBezTo>
                  <a:cubicBezTo>
                    <a:pt x="317" y="146"/>
                    <a:pt x="316" y="146"/>
                    <a:pt x="316" y="146"/>
                  </a:cubicBezTo>
                  <a:cubicBezTo>
                    <a:pt x="316" y="147"/>
                    <a:pt x="315" y="147"/>
                    <a:pt x="315" y="147"/>
                  </a:cubicBezTo>
                  <a:cubicBezTo>
                    <a:pt x="314" y="147"/>
                    <a:pt x="314" y="147"/>
                    <a:pt x="314" y="147"/>
                  </a:cubicBezTo>
                  <a:cubicBezTo>
                    <a:pt x="313" y="148"/>
                    <a:pt x="312" y="148"/>
                    <a:pt x="312" y="148"/>
                  </a:cubicBezTo>
                  <a:cubicBezTo>
                    <a:pt x="312" y="148"/>
                    <a:pt x="312" y="148"/>
                    <a:pt x="312" y="148"/>
                  </a:cubicBezTo>
                  <a:cubicBezTo>
                    <a:pt x="311" y="148"/>
                    <a:pt x="310" y="149"/>
                    <a:pt x="309" y="149"/>
                  </a:cubicBezTo>
                  <a:cubicBezTo>
                    <a:pt x="309" y="149"/>
                    <a:pt x="309" y="149"/>
                    <a:pt x="308" y="149"/>
                  </a:cubicBezTo>
                  <a:cubicBezTo>
                    <a:pt x="308" y="149"/>
                    <a:pt x="307" y="149"/>
                    <a:pt x="307" y="150"/>
                  </a:cubicBezTo>
                  <a:cubicBezTo>
                    <a:pt x="306" y="150"/>
                    <a:pt x="306" y="150"/>
                    <a:pt x="306" y="150"/>
                  </a:cubicBezTo>
                  <a:cubicBezTo>
                    <a:pt x="305" y="150"/>
                    <a:pt x="304" y="150"/>
                    <a:pt x="303" y="150"/>
                  </a:cubicBezTo>
                  <a:cubicBezTo>
                    <a:pt x="302" y="150"/>
                    <a:pt x="302" y="150"/>
                    <a:pt x="301" y="151"/>
                  </a:cubicBezTo>
                  <a:cubicBezTo>
                    <a:pt x="301" y="151"/>
                    <a:pt x="300" y="151"/>
                    <a:pt x="300" y="151"/>
                  </a:cubicBezTo>
                  <a:cubicBezTo>
                    <a:pt x="299" y="151"/>
                    <a:pt x="299" y="151"/>
                    <a:pt x="298" y="151"/>
                  </a:cubicBezTo>
                  <a:cubicBezTo>
                    <a:pt x="298" y="151"/>
                    <a:pt x="298" y="151"/>
                    <a:pt x="297" y="151"/>
                  </a:cubicBezTo>
                  <a:cubicBezTo>
                    <a:pt x="297" y="151"/>
                    <a:pt x="296" y="151"/>
                    <a:pt x="295" y="151"/>
                  </a:cubicBezTo>
                  <a:cubicBezTo>
                    <a:pt x="295" y="151"/>
                    <a:pt x="295" y="151"/>
                    <a:pt x="295" y="151"/>
                  </a:cubicBezTo>
                  <a:cubicBezTo>
                    <a:pt x="294" y="151"/>
                    <a:pt x="293" y="151"/>
                    <a:pt x="292" y="151"/>
                  </a:cubicBezTo>
                  <a:cubicBezTo>
                    <a:pt x="292" y="151"/>
                    <a:pt x="292" y="151"/>
                    <a:pt x="292" y="151"/>
                  </a:cubicBezTo>
                  <a:cubicBezTo>
                    <a:pt x="291" y="151"/>
                    <a:pt x="290" y="151"/>
                    <a:pt x="290" y="151"/>
                  </a:cubicBezTo>
                  <a:cubicBezTo>
                    <a:pt x="290" y="151"/>
                    <a:pt x="289" y="151"/>
                    <a:pt x="289" y="151"/>
                  </a:cubicBezTo>
                  <a:cubicBezTo>
                    <a:pt x="288" y="151"/>
                    <a:pt x="287" y="151"/>
                    <a:pt x="287" y="150"/>
                  </a:cubicBezTo>
                  <a:cubicBezTo>
                    <a:pt x="283" y="150"/>
                    <a:pt x="280" y="149"/>
                    <a:pt x="277" y="148"/>
                  </a:cubicBezTo>
                  <a:cubicBezTo>
                    <a:pt x="276" y="148"/>
                    <a:pt x="276" y="148"/>
                    <a:pt x="275" y="147"/>
                  </a:cubicBezTo>
                  <a:cubicBezTo>
                    <a:pt x="275" y="147"/>
                    <a:pt x="275" y="147"/>
                    <a:pt x="275" y="147"/>
                  </a:cubicBezTo>
                  <a:cubicBezTo>
                    <a:pt x="274" y="147"/>
                    <a:pt x="273" y="147"/>
                    <a:pt x="273" y="147"/>
                  </a:cubicBezTo>
                  <a:cubicBezTo>
                    <a:pt x="273" y="147"/>
                    <a:pt x="273" y="147"/>
                    <a:pt x="273" y="147"/>
                  </a:cubicBezTo>
                  <a:cubicBezTo>
                    <a:pt x="271" y="146"/>
                    <a:pt x="269" y="145"/>
                    <a:pt x="267" y="144"/>
                  </a:cubicBezTo>
                  <a:cubicBezTo>
                    <a:pt x="267" y="144"/>
                    <a:pt x="267" y="144"/>
                    <a:pt x="267" y="144"/>
                  </a:cubicBezTo>
                  <a:cubicBezTo>
                    <a:pt x="267" y="144"/>
                    <a:pt x="266" y="143"/>
                    <a:pt x="266" y="143"/>
                  </a:cubicBezTo>
                  <a:cubicBezTo>
                    <a:pt x="265" y="143"/>
                    <a:pt x="265" y="143"/>
                    <a:pt x="265" y="143"/>
                  </a:cubicBezTo>
                  <a:cubicBezTo>
                    <a:pt x="263" y="141"/>
                    <a:pt x="261" y="140"/>
                    <a:pt x="259" y="138"/>
                  </a:cubicBezTo>
                  <a:cubicBezTo>
                    <a:pt x="259" y="138"/>
                    <a:pt x="259" y="138"/>
                    <a:pt x="259" y="138"/>
                  </a:cubicBezTo>
                  <a:cubicBezTo>
                    <a:pt x="258" y="138"/>
                    <a:pt x="258" y="137"/>
                    <a:pt x="257" y="137"/>
                  </a:cubicBezTo>
                  <a:cubicBezTo>
                    <a:pt x="257" y="137"/>
                    <a:pt x="257" y="137"/>
                    <a:pt x="257" y="137"/>
                  </a:cubicBezTo>
                  <a:cubicBezTo>
                    <a:pt x="256" y="135"/>
                    <a:pt x="254" y="134"/>
                    <a:pt x="253" y="132"/>
                  </a:cubicBezTo>
                  <a:cubicBezTo>
                    <a:pt x="253" y="132"/>
                    <a:pt x="253" y="132"/>
                    <a:pt x="253" y="132"/>
                  </a:cubicBezTo>
                  <a:cubicBezTo>
                    <a:pt x="252" y="132"/>
                    <a:pt x="252" y="131"/>
                    <a:pt x="251" y="131"/>
                  </a:cubicBezTo>
                  <a:cubicBezTo>
                    <a:pt x="251" y="131"/>
                    <a:pt x="251" y="131"/>
                    <a:pt x="251" y="130"/>
                  </a:cubicBezTo>
                  <a:cubicBezTo>
                    <a:pt x="251" y="130"/>
                    <a:pt x="250" y="129"/>
                    <a:pt x="250" y="129"/>
                  </a:cubicBezTo>
                  <a:cubicBezTo>
                    <a:pt x="248" y="126"/>
                    <a:pt x="245" y="122"/>
                    <a:pt x="244" y="118"/>
                  </a:cubicBezTo>
                  <a:cubicBezTo>
                    <a:pt x="244" y="118"/>
                    <a:pt x="243" y="118"/>
                    <a:pt x="243" y="117"/>
                  </a:cubicBezTo>
                  <a:cubicBezTo>
                    <a:pt x="243" y="117"/>
                    <a:pt x="243" y="116"/>
                    <a:pt x="243" y="116"/>
                  </a:cubicBezTo>
                  <a:cubicBezTo>
                    <a:pt x="243" y="116"/>
                    <a:pt x="242" y="115"/>
                    <a:pt x="242" y="115"/>
                  </a:cubicBezTo>
                  <a:cubicBezTo>
                    <a:pt x="242" y="114"/>
                    <a:pt x="242" y="114"/>
                    <a:pt x="242" y="113"/>
                  </a:cubicBezTo>
                  <a:cubicBezTo>
                    <a:pt x="242" y="113"/>
                    <a:pt x="242" y="113"/>
                    <a:pt x="242" y="113"/>
                  </a:cubicBezTo>
                  <a:cubicBezTo>
                    <a:pt x="241" y="112"/>
                    <a:pt x="241" y="111"/>
                    <a:pt x="241" y="110"/>
                  </a:cubicBezTo>
                  <a:cubicBezTo>
                    <a:pt x="241" y="110"/>
                    <a:pt x="241" y="110"/>
                    <a:pt x="241" y="110"/>
                  </a:cubicBezTo>
                  <a:cubicBezTo>
                    <a:pt x="240" y="109"/>
                    <a:pt x="240" y="108"/>
                    <a:pt x="240" y="108"/>
                  </a:cubicBezTo>
                  <a:cubicBezTo>
                    <a:pt x="240" y="108"/>
                    <a:pt x="240" y="107"/>
                    <a:pt x="240" y="107"/>
                  </a:cubicBezTo>
                  <a:cubicBezTo>
                    <a:pt x="240" y="106"/>
                    <a:pt x="240" y="105"/>
                    <a:pt x="239" y="105"/>
                  </a:cubicBezTo>
                  <a:cubicBezTo>
                    <a:pt x="239" y="104"/>
                    <a:pt x="239" y="103"/>
                    <a:pt x="239" y="102"/>
                  </a:cubicBezTo>
                  <a:cubicBezTo>
                    <a:pt x="239" y="102"/>
                    <a:pt x="239" y="101"/>
                    <a:pt x="239" y="101"/>
                  </a:cubicBezTo>
                  <a:cubicBezTo>
                    <a:pt x="239" y="101"/>
                    <a:pt x="239" y="100"/>
                    <a:pt x="239" y="99"/>
                  </a:cubicBezTo>
                  <a:cubicBezTo>
                    <a:pt x="239" y="99"/>
                    <a:pt x="239" y="99"/>
                    <a:pt x="239" y="99"/>
                  </a:cubicBezTo>
                  <a:cubicBezTo>
                    <a:pt x="239" y="98"/>
                    <a:pt x="239" y="97"/>
                    <a:pt x="239" y="96"/>
                  </a:cubicBezTo>
                  <a:cubicBezTo>
                    <a:pt x="239" y="96"/>
                    <a:pt x="239" y="96"/>
                    <a:pt x="239" y="96"/>
                  </a:cubicBezTo>
                  <a:cubicBezTo>
                    <a:pt x="239" y="95"/>
                    <a:pt x="239" y="94"/>
                    <a:pt x="239" y="94"/>
                  </a:cubicBezTo>
                  <a:cubicBezTo>
                    <a:pt x="239" y="93"/>
                    <a:pt x="239" y="93"/>
                    <a:pt x="239" y="93"/>
                  </a:cubicBezTo>
                  <a:cubicBezTo>
                    <a:pt x="239" y="92"/>
                    <a:pt x="239" y="92"/>
                    <a:pt x="239" y="91"/>
                  </a:cubicBezTo>
                  <a:cubicBezTo>
                    <a:pt x="239" y="91"/>
                    <a:pt x="239" y="91"/>
                    <a:pt x="239" y="90"/>
                  </a:cubicBezTo>
                  <a:cubicBezTo>
                    <a:pt x="239" y="89"/>
                    <a:pt x="239" y="89"/>
                    <a:pt x="239" y="88"/>
                  </a:cubicBezTo>
                  <a:cubicBezTo>
                    <a:pt x="239" y="88"/>
                    <a:pt x="239" y="88"/>
                    <a:pt x="239" y="88"/>
                  </a:cubicBezTo>
                  <a:cubicBezTo>
                    <a:pt x="240" y="85"/>
                    <a:pt x="240" y="81"/>
                    <a:pt x="242" y="78"/>
                  </a:cubicBezTo>
                  <a:cubicBezTo>
                    <a:pt x="242" y="77"/>
                    <a:pt x="242" y="77"/>
                    <a:pt x="242" y="76"/>
                  </a:cubicBezTo>
                  <a:cubicBezTo>
                    <a:pt x="242" y="76"/>
                    <a:pt x="242" y="76"/>
                    <a:pt x="242" y="76"/>
                  </a:cubicBezTo>
                  <a:cubicBezTo>
                    <a:pt x="243" y="75"/>
                    <a:pt x="243" y="75"/>
                    <a:pt x="243" y="74"/>
                  </a:cubicBezTo>
                  <a:cubicBezTo>
                    <a:pt x="243" y="74"/>
                    <a:pt x="243" y="74"/>
                    <a:pt x="243" y="74"/>
                  </a:cubicBezTo>
                  <a:cubicBezTo>
                    <a:pt x="244" y="72"/>
                    <a:pt x="245" y="70"/>
                    <a:pt x="246" y="69"/>
                  </a:cubicBezTo>
                  <a:cubicBezTo>
                    <a:pt x="246" y="69"/>
                    <a:pt x="246" y="68"/>
                    <a:pt x="246" y="68"/>
                  </a:cubicBezTo>
                  <a:cubicBezTo>
                    <a:pt x="246" y="68"/>
                    <a:pt x="246" y="67"/>
                    <a:pt x="247" y="67"/>
                  </a:cubicBezTo>
                  <a:cubicBezTo>
                    <a:pt x="247" y="67"/>
                    <a:pt x="247" y="67"/>
                    <a:pt x="247" y="66"/>
                  </a:cubicBezTo>
                  <a:cubicBezTo>
                    <a:pt x="248" y="64"/>
                    <a:pt x="250" y="62"/>
                    <a:pt x="251" y="60"/>
                  </a:cubicBezTo>
                  <a:cubicBezTo>
                    <a:pt x="252" y="60"/>
                    <a:pt x="252" y="60"/>
                    <a:pt x="252" y="60"/>
                  </a:cubicBezTo>
                  <a:cubicBezTo>
                    <a:pt x="252" y="59"/>
                    <a:pt x="253" y="59"/>
                    <a:pt x="253" y="58"/>
                  </a:cubicBezTo>
                  <a:cubicBezTo>
                    <a:pt x="253" y="58"/>
                    <a:pt x="253" y="58"/>
                    <a:pt x="253" y="58"/>
                  </a:cubicBezTo>
                  <a:cubicBezTo>
                    <a:pt x="254" y="57"/>
                    <a:pt x="256" y="55"/>
                    <a:pt x="257" y="54"/>
                  </a:cubicBezTo>
                  <a:cubicBezTo>
                    <a:pt x="257" y="54"/>
                    <a:pt x="257" y="54"/>
                    <a:pt x="257" y="54"/>
                  </a:cubicBezTo>
                  <a:cubicBezTo>
                    <a:pt x="258" y="53"/>
                    <a:pt x="258" y="53"/>
                    <a:pt x="259" y="53"/>
                  </a:cubicBezTo>
                  <a:cubicBezTo>
                    <a:pt x="259" y="53"/>
                    <a:pt x="259" y="52"/>
                    <a:pt x="259" y="52"/>
                  </a:cubicBezTo>
                  <a:cubicBezTo>
                    <a:pt x="260" y="52"/>
                    <a:pt x="260" y="52"/>
                    <a:pt x="261" y="51"/>
                  </a:cubicBezTo>
                  <a:cubicBezTo>
                    <a:pt x="263" y="49"/>
                    <a:pt x="266" y="47"/>
                    <a:pt x="269" y="46"/>
                  </a:cubicBezTo>
                  <a:cubicBezTo>
                    <a:pt x="270" y="45"/>
                    <a:pt x="271" y="45"/>
                    <a:pt x="271" y="45"/>
                  </a:cubicBezTo>
                  <a:cubicBezTo>
                    <a:pt x="272" y="45"/>
                    <a:pt x="272" y="45"/>
                    <a:pt x="272" y="44"/>
                  </a:cubicBezTo>
                  <a:cubicBezTo>
                    <a:pt x="273" y="44"/>
                    <a:pt x="273" y="44"/>
                    <a:pt x="274" y="44"/>
                  </a:cubicBezTo>
                  <a:cubicBezTo>
                    <a:pt x="274" y="44"/>
                    <a:pt x="274" y="44"/>
                    <a:pt x="275" y="44"/>
                  </a:cubicBezTo>
                  <a:cubicBezTo>
                    <a:pt x="275" y="43"/>
                    <a:pt x="276" y="43"/>
                    <a:pt x="277" y="43"/>
                  </a:cubicBezTo>
                  <a:cubicBezTo>
                    <a:pt x="277" y="43"/>
                    <a:pt x="277" y="43"/>
                    <a:pt x="277" y="43"/>
                  </a:cubicBezTo>
                  <a:cubicBezTo>
                    <a:pt x="278" y="42"/>
                    <a:pt x="278" y="42"/>
                    <a:pt x="279" y="42"/>
                  </a:cubicBezTo>
                  <a:cubicBezTo>
                    <a:pt x="280" y="42"/>
                    <a:pt x="280" y="42"/>
                    <a:pt x="280" y="42"/>
                  </a:cubicBezTo>
                  <a:cubicBezTo>
                    <a:pt x="281" y="42"/>
                    <a:pt x="281" y="41"/>
                    <a:pt x="282" y="41"/>
                  </a:cubicBezTo>
                  <a:cubicBezTo>
                    <a:pt x="282" y="41"/>
                    <a:pt x="282" y="41"/>
                    <a:pt x="283" y="41"/>
                  </a:cubicBezTo>
                  <a:cubicBezTo>
                    <a:pt x="283" y="41"/>
                    <a:pt x="284" y="41"/>
                    <a:pt x="285" y="41"/>
                  </a:cubicBezTo>
                  <a:cubicBezTo>
                    <a:pt x="286" y="41"/>
                    <a:pt x="287" y="40"/>
                    <a:pt x="288" y="40"/>
                  </a:cubicBezTo>
                  <a:cubicBezTo>
                    <a:pt x="288" y="40"/>
                    <a:pt x="288" y="40"/>
                    <a:pt x="288" y="40"/>
                  </a:cubicBezTo>
                  <a:cubicBezTo>
                    <a:pt x="289" y="40"/>
                    <a:pt x="290" y="40"/>
                    <a:pt x="290" y="40"/>
                  </a:cubicBezTo>
                  <a:cubicBezTo>
                    <a:pt x="291" y="40"/>
                    <a:pt x="291" y="40"/>
                    <a:pt x="291" y="40"/>
                  </a:cubicBezTo>
                  <a:cubicBezTo>
                    <a:pt x="292" y="40"/>
                    <a:pt x="293" y="40"/>
                    <a:pt x="294" y="40"/>
                  </a:cubicBezTo>
                  <a:cubicBezTo>
                    <a:pt x="294" y="40"/>
                    <a:pt x="294" y="40"/>
                    <a:pt x="294" y="40"/>
                  </a:cubicBezTo>
                  <a:cubicBezTo>
                    <a:pt x="295" y="40"/>
                    <a:pt x="295" y="40"/>
                    <a:pt x="296" y="40"/>
                  </a:cubicBezTo>
                  <a:cubicBezTo>
                    <a:pt x="296" y="40"/>
                    <a:pt x="297" y="40"/>
                    <a:pt x="297" y="40"/>
                  </a:cubicBezTo>
                  <a:cubicBezTo>
                    <a:pt x="297" y="40"/>
                    <a:pt x="298" y="40"/>
                    <a:pt x="299" y="40"/>
                  </a:cubicBezTo>
                  <a:cubicBezTo>
                    <a:pt x="299" y="40"/>
                    <a:pt x="299" y="40"/>
                    <a:pt x="299" y="40"/>
                  </a:cubicBezTo>
                  <a:cubicBezTo>
                    <a:pt x="300" y="40"/>
                    <a:pt x="301" y="40"/>
                    <a:pt x="302" y="40"/>
                  </a:cubicBezTo>
                  <a:cubicBezTo>
                    <a:pt x="305" y="41"/>
                    <a:pt x="308" y="42"/>
                    <a:pt x="312" y="43"/>
                  </a:cubicBezTo>
                  <a:cubicBezTo>
                    <a:pt x="312" y="43"/>
                    <a:pt x="313" y="43"/>
                    <a:pt x="313" y="43"/>
                  </a:cubicBezTo>
                  <a:cubicBezTo>
                    <a:pt x="314" y="43"/>
                    <a:pt x="314" y="43"/>
                    <a:pt x="314" y="44"/>
                  </a:cubicBezTo>
                  <a:cubicBezTo>
                    <a:pt x="314" y="44"/>
                    <a:pt x="315" y="44"/>
                    <a:pt x="316" y="44"/>
                  </a:cubicBezTo>
                  <a:cubicBezTo>
                    <a:pt x="316" y="44"/>
                    <a:pt x="316" y="44"/>
                    <a:pt x="316" y="44"/>
                  </a:cubicBezTo>
                  <a:cubicBezTo>
                    <a:pt x="318" y="45"/>
                    <a:pt x="319" y="46"/>
                    <a:pt x="321" y="47"/>
                  </a:cubicBezTo>
                  <a:cubicBezTo>
                    <a:pt x="321" y="47"/>
                    <a:pt x="321" y="47"/>
                    <a:pt x="321" y="47"/>
                  </a:cubicBezTo>
                  <a:cubicBezTo>
                    <a:pt x="322" y="47"/>
                    <a:pt x="322" y="48"/>
                    <a:pt x="323" y="48"/>
                  </a:cubicBezTo>
                  <a:cubicBezTo>
                    <a:pt x="323" y="48"/>
                    <a:pt x="323" y="48"/>
                    <a:pt x="323" y="48"/>
                  </a:cubicBezTo>
                  <a:cubicBezTo>
                    <a:pt x="325" y="49"/>
                    <a:pt x="328" y="51"/>
                    <a:pt x="330" y="53"/>
                  </a:cubicBezTo>
                  <a:cubicBezTo>
                    <a:pt x="330" y="53"/>
                    <a:pt x="330" y="53"/>
                    <a:pt x="330" y="53"/>
                  </a:cubicBezTo>
                  <a:cubicBezTo>
                    <a:pt x="330" y="53"/>
                    <a:pt x="331" y="54"/>
                    <a:pt x="331" y="54"/>
                  </a:cubicBezTo>
                  <a:cubicBezTo>
                    <a:pt x="331" y="54"/>
                    <a:pt x="331" y="54"/>
                    <a:pt x="332" y="54"/>
                  </a:cubicBezTo>
                  <a:cubicBezTo>
                    <a:pt x="333" y="56"/>
                    <a:pt x="334" y="57"/>
                    <a:pt x="336" y="58"/>
                  </a:cubicBezTo>
                  <a:cubicBezTo>
                    <a:pt x="336" y="59"/>
                    <a:pt x="336" y="59"/>
                    <a:pt x="336" y="59"/>
                  </a:cubicBezTo>
                  <a:cubicBezTo>
                    <a:pt x="336" y="59"/>
                    <a:pt x="337" y="60"/>
                    <a:pt x="337" y="60"/>
                  </a:cubicBezTo>
                  <a:cubicBezTo>
                    <a:pt x="337" y="60"/>
                    <a:pt x="337" y="60"/>
                    <a:pt x="337" y="60"/>
                  </a:cubicBezTo>
                  <a:cubicBezTo>
                    <a:pt x="338" y="61"/>
                    <a:pt x="338" y="61"/>
                    <a:pt x="338" y="62"/>
                  </a:cubicBezTo>
                  <a:cubicBezTo>
                    <a:pt x="340" y="65"/>
                    <a:pt x="342" y="67"/>
                    <a:pt x="344" y="71"/>
                  </a:cubicBezTo>
                  <a:cubicBezTo>
                    <a:pt x="344" y="71"/>
                    <a:pt x="345" y="72"/>
                    <a:pt x="345" y="73"/>
                  </a:cubicBezTo>
                  <a:cubicBezTo>
                    <a:pt x="345" y="73"/>
                    <a:pt x="345" y="73"/>
                    <a:pt x="345" y="73"/>
                  </a:cubicBezTo>
                  <a:cubicBezTo>
                    <a:pt x="345" y="74"/>
                    <a:pt x="346" y="74"/>
                    <a:pt x="346" y="75"/>
                  </a:cubicBezTo>
                  <a:cubicBezTo>
                    <a:pt x="346" y="75"/>
                    <a:pt x="346" y="76"/>
                    <a:pt x="346" y="76"/>
                  </a:cubicBezTo>
                  <a:cubicBezTo>
                    <a:pt x="346" y="76"/>
                    <a:pt x="347" y="77"/>
                    <a:pt x="347" y="78"/>
                  </a:cubicBezTo>
                  <a:cubicBezTo>
                    <a:pt x="347" y="78"/>
                    <a:pt x="347" y="78"/>
                    <a:pt x="347" y="78"/>
                  </a:cubicBezTo>
                  <a:cubicBezTo>
                    <a:pt x="347" y="79"/>
                    <a:pt x="347" y="80"/>
                    <a:pt x="348" y="80"/>
                  </a:cubicBezTo>
                  <a:lnTo>
                    <a:pt x="348" y="81"/>
                  </a:lnTo>
                  <a:cubicBezTo>
                    <a:pt x="348" y="82"/>
                    <a:pt x="348" y="82"/>
                    <a:pt x="348" y="83"/>
                  </a:cubicBezTo>
                  <a:cubicBezTo>
                    <a:pt x="348" y="83"/>
                    <a:pt x="348" y="84"/>
                    <a:pt x="348" y="84"/>
                  </a:cubicBezTo>
                  <a:cubicBezTo>
                    <a:pt x="349" y="85"/>
                    <a:pt x="349" y="85"/>
                    <a:pt x="349" y="86"/>
                  </a:cubicBezTo>
                  <a:cubicBezTo>
                    <a:pt x="349" y="87"/>
                    <a:pt x="349" y="88"/>
                    <a:pt x="349" y="89"/>
                  </a:cubicBezTo>
                  <a:close/>
                  <a:moveTo>
                    <a:pt x="390" y="96"/>
                  </a:moveTo>
                  <a:lnTo>
                    <a:pt x="385" y="64"/>
                  </a:lnTo>
                  <a:lnTo>
                    <a:pt x="366" y="67"/>
                  </a:lnTo>
                  <a:cubicBezTo>
                    <a:pt x="363" y="58"/>
                    <a:pt x="358" y="50"/>
                    <a:pt x="352" y="44"/>
                  </a:cubicBezTo>
                  <a:lnTo>
                    <a:pt x="363" y="28"/>
                  </a:lnTo>
                  <a:lnTo>
                    <a:pt x="336" y="9"/>
                  </a:lnTo>
                  <a:lnTo>
                    <a:pt x="325" y="24"/>
                  </a:lnTo>
                  <a:cubicBezTo>
                    <a:pt x="316" y="21"/>
                    <a:pt x="307" y="19"/>
                    <a:pt x="298" y="18"/>
                  </a:cubicBezTo>
                  <a:lnTo>
                    <a:pt x="295" y="0"/>
                  </a:lnTo>
                  <a:lnTo>
                    <a:pt x="263" y="5"/>
                  </a:lnTo>
                  <a:lnTo>
                    <a:pt x="266" y="24"/>
                  </a:lnTo>
                  <a:cubicBezTo>
                    <a:pt x="257" y="27"/>
                    <a:pt x="249" y="32"/>
                    <a:pt x="242" y="38"/>
                  </a:cubicBezTo>
                  <a:lnTo>
                    <a:pt x="227" y="27"/>
                  </a:lnTo>
                  <a:lnTo>
                    <a:pt x="208" y="54"/>
                  </a:lnTo>
                  <a:lnTo>
                    <a:pt x="223" y="65"/>
                  </a:lnTo>
                  <a:cubicBezTo>
                    <a:pt x="220" y="73"/>
                    <a:pt x="218" y="82"/>
                    <a:pt x="217" y="92"/>
                  </a:cubicBezTo>
                  <a:lnTo>
                    <a:pt x="198" y="95"/>
                  </a:lnTo>
                  <a:lnTo>
                    <a:pt x="204" y="127"/>
                  </a:lnTo>
                  <a:lnTo>
                    <a:pt x="222" y="124"/>
                  </a:lnTo>
                  <a:cubicBezTo>
                    <a:pt x="226" y="133"/>
                    <a:pt x="231" y="141"/>
                    <a:pt x="237" y="147"/>
                  </a:cubicBezTo>
                  <a:lnTo>
                    <a:pt x="226" y="163"/>
                  </a:lnTo>
                  <a:lnTo>
                    <a:pt x="253" y="182"/>
                  </a:lnTo>
                  <a:lnTo>
                    <a:pt x="264" y="166"/>
                  </a:lnTo>
                  <a:cubicBezTo>
                    <a:pt x="272" y="170"/>
                    <a:pt x="281" y="172"/>
                    <a:pt x="290" y="173"/>
                  </a:cubicBezTo>
                  <a:lnTo>
                    <a:pt x="294" y="191"/>
                  </a:lnTo>
                  <a:lnTo>
                    <a:pt x="326" y="186"/>
                  </a:lnTo>
                  <a:lnTo>
                    <a:pt x="323" y="167"/>
                  </a:lnTo>
                  <a:cubicBezTo>
                    <a:pt x="332" y="164"/>
                    <a:pt x="339" y="159"/>
                    <a:pt x="346" y="153"/>
                  </a:cubicBezTo>
                  <a:lnTo>
                    <a:pt x="362" y="164"/>
                  </a:lnTo>
                  <a:lnTo>
                    <a:pt x="381" y="137"/>
                  </a:lnTo>
                  <a:lnTo>
                    <a:pt x="365" y="126"/>
                  </a:lnTo>
                  <a:cubicBezTo>
                    <a:pt x="369" y="118"/>
                    <a:pt x="371" y="109"/>
                    <a:pt x="371" y="99"/>
                  </a:cubicBezTo>
                  <a:lnTo>
                    <a:pt x="390" y="96"/>
                  </a:lnTo>
                  <a:close/>
                  <a:moveTo>
                    <a:pt x="269" y="322"/>
                  </a:moveTo>
                  <a:cubicBezTo>
                    <a:pt x="269" y="323"/>
                    <a:pt x="269" y="323"/>
                    <a:pt x="269" y="323"/>
                  </a:cubicBezTo>
                  <a:cubicBezTo>
                    <a:pt x="269" y="325"/>
                    <a:pt x="269" y="326"/>
                    <a:pt x="268" y="327"/>
                  </a:cubicBezTo>
                  <a:cubicBezTo>
                    <a:pt x="268" y="327"/>
                    <a:pt x="268" y="328"/>
                    <a:pt x="268" y="328"/>
                  </a:cubicBezTo>
                  <a:cubicBezTo>
                    <a:pt x="268" y="330"/>
                    <a:pt x="268" y="331"/>
                    <a:pt x="267" y="332"/>
                  </a:cubicBezTo>
                  <a:cubicBezTo>
                    <a:pt x="267" y="333"/>
                    <a:pt x="267" y="333"/>
                    <a:pt x="267" y="333"/>
                  </a:cubicBezTo>
                  <a:cubicBezTo>
                    <a:pt x="267" y="334"/>
                    <a:pt x="266" y="335"/>
                    <a:pt x="266" y="337"/>
                  </a:cubicBezTo>
                  <a:cubicBezTo>
                    <a:pt x="266" y="337"/>
                    <a:pt x="266" y="338"/>
                    <a:pt x="266" y="338"/>
                  </a:cubicBezTo>
                  <a:cubicBezTo>
                    <a:pt x="265" y="339"/>
                    <a:pt x="265" y="340"/>
                    <a:pt x="265" y="341"/>
                  </a:cubicBezTo>
                  <a:cubicBezTo>
                    <a:pt x="264" y="341"/>
                    <a:pt x="264" y="342"/>
                    <a:pt x="264" y="342"/>
                  </a:cubicBezTo>
                  <a:cubicBezTo>
                    <a:pt x="262" y="350"/>
                    <a:pt x="258" y="356"/>
                    <a:pt x="254" y="363"/>
                  </a:cubicBezTo>
                  <a:cubicBezTo>
                    <a:pt x="254" y="363"/>
                    <a:pt x="253" y="364"/>
                    <a:pt x="252" y="365"/>
                  </a:cubicBezTo>
                  <a:cubicBezTo>
                    <a:pt x="252" y="365"/>
                    <a:pt x="252" y="366"/>
                    <a:pt x="252" y="366"/>
                  </a:cubicBezTo>
                  <a:cubicBezTo>
                    <a:pt x="251" y="367"/>
                    <a:pt x="251" y="368"/>
                    <a:pt x="250" y="369"/>
                  </a:cubicBezTo>
                  <a:cubicBezTo>
                    <a:pt x="250" y="369"/>
                    <a:pt x="250" y="369"/>
                    <a:pt x="250" y="369"/>
                  </a:cubicBezTo>
                  <a:cubicBezTo>
                    <a:pt x="248" y="372"/>
                    <a:pt x="245" y="374"/>
                    <a:pt x="243" y="377"/>
                  </a:cubicBezTo>
                  <a:cubicBezTo>
                    <a:pt x="243" y="377"/>
                    <a:pt x="243" y="377"/>
                    <a:pt x="243" y="377"/>
                  </a:cubicBezTo>
                  <a:cubicBezTo>
                    <a:pt x="242" y="378"/>
                    <a:pt x="241" y="379"/>
                    <a:pt x="240" y="380"/>
                  </a:cubicBezTo>
                  <a:cubicBezTo>
                    <a:pt x="240" y="380"/>
                    <a:pt x="240" y="380"/>
                    <a:pt x="240" y="380"/>
                  </a:cubicBezTo>
                  <a:cubicBezTo>
                    <a:pt x="236" y="383"/>
                    <a:pt x="233" y="386"/>
                    <a:pt x="229" y="389"/>
                  </a:cubicBezTo>
                  <a:cubicBezTo>
                    <a:pt x="229" y="389"/>
                    <a:pt x="229" y="389"/>
                    <a:pt x="229" y="390"/>
                  </a:cubicBezTo>
                  <a:cubicBezTo>
                    <a:pt x="228" y="390"/>
                    <a:pt x="227" y="391"/>
                    <a:pt x="226" y="391"/>
                  </a:cubicBezTo>
                  <a:cubicBezTo>
                    <a:pt x="226" y="391"/>
                    <a:pt x="226" y="392"/>
                    <a:pt x="225" y="392"/>
                  </a:cubicBezTo>
                  <a:cubicBezTo>
                    <a:pt x="223" y="394"/>
                    <a:pt x="220" y="395"/>
                    <a:pt x="216" y="397"/>
                  </a:cubicBezTo>
                  <a:cubicBezTo>
                    <a:pt x="216" y="397"/>
                    <a:pt x="216" y="397"/>
                    <a:pt x="216" y="397"/>
                  </a:cubicBezTo>
                  <a:cubicBezTo>
                    <a:pt x="215" y="398"/>
                    <a:pt x="214" y="398"/>
                    <a:pt x="213" y="399"/>
                  </a:cubicBezTo>
                  <a:cubicBezTo>
                    <a:pt x="213" y="399"/>
                    <a:pt x="213" y="399"/>
                    <a:pt x="212" y="399"/>
                  </a:cubicBezTo>
                  <a:cubicBezTo>
                    <a:pt x="211" y="399"/>
                    <a:pt x="210" y="400"/>
                    <a:pt x="209" y="400"/>
                  </a:cubicBezTo>
                  <a:cubicBezTo>
                    <a:pt x="204" y="403"/>
                    <a:pt x="198" y="404"/>
                    <a:pt x="192" y="406"/>
                  </a:cubicBezTo>
                  <a:cubicBezTo>
                    <a:pt x="191" y="406"/>
                    <a:pt x="189" y="406"/>
                    <a:pt x="188" y="407"/>
                  </a:cubicBezTo>
                  <a:cubicBezTo>
                    <a:pt x="187" y="407"/>
                    <a:pt x="187" y="407"/>
                    <a:pt x="186" y="407"/>
                  </a:cubicBezTo>
                  <a:cubicBezTo>
                    <a:pt x="185" y="407"/>
                    <a:pt x="184" y="407"/>
                    <a:pt x="183" y="407"/>
                  </a:cubicBezTo>
                  <a:cubicBezTo>
                    <a:pt x="183" y="407"/>
                    <a:pt x="182" y="407"/>
                    <a:pt x="182" y="407"/>
                  </a:cubicBezTo>
                  <a:cubicBezTo>
                    <a:pt x="181" y="408"/>
                    <a:pt x="179" y="408"/>
                    <a:pt x="178" y="408"/>
                  </a:cubicBezTo>
                  <a:cubicBezTo>
                    <a:pt x="178" y="408"/>
                    <a:pt x="178" y="408"/>
                    <a:pt x="177" y="408"/>
                  </a:cubicBezTo>
                  <a:cubicBezTo>
                    <a:pt x="176" y="408"/>
                    <a:pt x="175" y="408"/>
                    <a:pt x="173" y="408"/>
                  </a:cubicBezTo>
                  <a:cubicBezTo>
                    <a:pt x="173" y="408"/>
                    <a:pt x="172" y="408"/>
                    <a:pt x="172" y="408"/>
                  </a:cubicBezTo>
                  <a:cubicBezTo>
                    <a:pt x="171" y="408"/>
                    <a:pt x="169" y="408"/>
                    <a:pt x="168" y="408"/>
                  </a:cubicBezTo>
                  <a:cubicBezTo>
                    <a:pt x="168" y="408"/>
                    <a:pt x="167" y="408"/>
                    <a:pt x="167" y="408"/>
                  </a:cubicBezTo>
                  <a:cubicBezTo>
                    <a:pt x="165" y="408"/>
                    <a:pt x="164" y="408"/>
                    <a:pt x="162" y="408"/>
                  </a:cubicBezTo>
                  <a:cubicBezTo>
                    <a:pt x="161" y="408"/>
                    <a:pt x="159" y="407"/>
                    <a:pt x="158" y="407"/>
                  </a:cubicBezTo>
                  <a:cubicBezTo>
                    <a:pt x="157" y="407"/>
                    <a:pt x="157" y="407"/>
                    <a:pt x="157" y="407"/>
                  </a:cubicBezTo>
                  <a:cubicBezTo>
                    <a:pt x="155" y="407"/>
                    <a:pt x="154" y="407"/>
                    <a:pt x="153" y="406"/>
                  </a:cubicBezTo>
                  <a:cubicBezTo>
                    <a:pt x="153" y="406"/>
                    <a:pt x="152" y="406"/>
                    <a:pt x="152" y="406"/>
                  </a:cubicBezTo>
                  <a:cubicBezTo>
                    <a:pt x="150" y="406"/>
                    <a:pt x="149" y="406"/>
                    <a:pt x="148" y="405"/>
                  </a:cubicBezTo>
                  <a:cubicBezTo>
                    <a:pt x="147" y="405"/>
                    <a:pt x="147" y="405"/>
                    <a:pt x="147" y="405"/>
                  </a:cubicBezTo>
                  <a:cubicBezTo>
                    <a:pt x="146" y="405"/>
                    <a:pt x="145" y="404"/>
                    <a:pt x="143" y="404"/>
                  </a:cubicBezTo>
                  <a:cubicBezTo>
                    <a:pt x="143" y="404"/>
                    <a:pt x="142" y="404"/>
                    <a:pt x="142" y="404"/>
                  </a:cubicBezTo>
                  <a:cubicBezTo>
                    <a:pt x="141" y="403"/>
                    <a:pt x="140" y="403"/>
                    <a:pt x="139" y="403"/>
                  </a:cubicBezTo>
                  <a:cubicBezTo>
                    <a:pt x="138" y="403"/>
                    <a:pt x="138" y="402"/>
                    <a:pt x="138" y="402"/>
                  </a:cubicBezTo>
                  <a:cubicBezTo>
                    <a:pt x="136" y="402"/>
                    <a:pt x="135" y="401"/>
                    <a:pt x="134" y="401"/>
                  </a:cubicBezTo>
                  <a:cubicBezTo>
                    <a:pt x="128" y="398"/>
                    <a:pt x="122" y="396"/>
                    <a:pt x="117" y="392"/>
                  </a:cubicBezTo>
                  <a:cubicBezTo>
                    <a:pt x="116" y="392"/>
                    <a:pt x="116" y="391"/>
                    <a:pt x="115" y="390"/>
                  </a:cubicBezTo>
                  <a:cubicBezTo>
                    <a:pt x="114" y="390"/>
                    <a:pt x="114" y="390"/>
                    <a:pt x="114" y="390"/>
                  </a:cubicBezTo>
                  <a:cubicBezTo>
                    <a:pt x="113" y="389"/>
                    <a:pt x="112" y="389"/>
                    <a:pt x="111" y="388"/>
                  </a:cubicBezTo>
                  <a:cubicBezTo>
                    <a:pt x="111" y="388"/>
                    <a:pt x="111" y="388"/>
                    <a:pt x="111" y="388"/>
                  </a:cubicBezTo>
                  <a:cubicBezTo>
                    <a:pt x="108" y="386"/>
                    <a:pt x="106" y="383"/>
                    <a:pt x="103" y="381"/>
                  </a:cubicBezTo>
                  <a:cubicBezTo>
                    <a:pt x="103" y="381"/>
                    <a:pt x="103" y="381"/>
                    <a:pt x="103" y="381"/>
                  </a:cubicBezTo>
                  <a:cubicBezTo>
                    <a:pt x="102" y="380"/>
                    <a:pt x="101" y="379"/>
                    <a:pt x="100" y="378"/>
                  </a:cubicBezTo>
                  <a:cubicBezTo>
                    <a:pt x="100" y="378"/>
                    <a:pt x="100" y="378"/>
                    <a:pt x="100" y="378"/>
                  </a:cubicBezTo>
                  <a:cubicBezTo>
                    <a:pt x="97" y="375"/>
                    <a:pt x="94" y="371"/>
                    <a:pt x="91" y="367"/>
                  </a:cubicBezTo>
                  <a:cubicBezTo>
                    <a:pt x="91" y="367"/>
                    <a:pt x="91" y="367"/>
                    <a:pt x="90" y="367"/>
                  </a:cubicBezTo>
                  <a:cubicBezTo>
                    <a:pt x="90" y="366"/>
                    <a:pt x="89" y="365"/>
                    <a:pt x="89" y="364"/>
                  </a:cubicBezTo>
                  <a:cubicBezTo>
                    <a:pt x="88" y="364"/>
                    <a:pt x="88" y="364"/>
                    <a:pt x="88" y="363"/>
                  </a:cubicBezTo>
                  <a:cubicBezTo>
                    <a:pt x="86" y="361"/>
                    <a:pt x="85" y="358"/>
                    <a:pt x="83" y="355"/>
                  </a:cubicBezTo>
                  <a:cubicBezTo>
                    <a:pt x="83" y="354"/>
                    <a:pt x="83" y="354"/>
                    <a:pt x="83" y="354"/>
                  </a:cubicBezTo>
                  <a:cubicBezTo>
                    <a:pt x="82" y="353"/>
                    <a:pt x="82" y="352"/>
                    <a:pt x="81" y="351"/>
                  </a:cubicBezTo>
                  <a:cubicBezTo>
                    <a:pt x="81" y="351"/>
                    <a:pt x="81" y="351"/>
                    <a:pt x="81" y="350"/>
                  </a:cubicBezTo>
                  <a:cubicBezTo>
                    <a:pt x="81" y="349"/>
                    <a:pt x="80" y="348"/>
                    <a:pt x="80" y="347"/>
                  </a:cubicBezTo>
                  <a:cubicBezTo>
                    <a:pt x="77" y="341"/>
                    <a:pt x="75" y="333"/>
                    <a:pt x="73" y="326"/>
                  </a:cubicBezTo>
                  <a:cubicBezTo>
                    <a:pt x="73" y="325"/>
                    <a:pt x="73" y="325"/>
                    <a:pt x="73" y="324"/>
                  </a:cubicBezTo>
                  <a:cubicBezTo>
                    <a:pt x="73" y="323"/>
                    <a:pt x="73" y="322"/>
                    <a:pt x="73" y="321"/>
                  </a:cubicBezTo>
                  <a:cubicBezTo>
                    <a:pt x="73" y="321"/>
                    <a:pt x="73" y="320"/>
                    <a:pt x="73" y="320"/>
                  </a:cubicBezTo>
                  <a:cubicBezTo>
                    <a:pt x="72" y="319"/>
                    <a:pt x="72" y="317"/>
                    <a:pt x="72" y="316"/>
                  </a:cubicBezTo>
                  <a:cubicBezTo>
                    <a:pt x="72" y="316"/>
                    <a:pt x="72" y="316"/>
                    <a:pt x="72" y="316"/>
                  </a:cubicBezTo>
                  <a:cubicBezTo>
                    <a:pt x="72" y="314"/>
                    <a:pt x="72" y="313"/>
                    <a:pt x="72" y="311"/>
                  </a:cubicBezTo>
                  <a:cubicBezTo>
                    <a:pt x="72" y="311"/>
                    <a:pt x="72" y="310"/>
                    <a:pt x="72" y="310"/>
                  </a:cubicBezTo>
                  <a:cubicBezTo>
                    <a:pt x="72" y="309"/>
                    <a:pt x="72" y="308"/>
                    <a:pt x="72" y="306"/>
                  </a:cubicBezTo>
                  <a:cubicBezTo>
                    <a:pt x="72" y="306"/>
                    <a:pt x="72" y="306"/>
                    <a:pt x="72" y="305"/>
                  </a:cubicBezTo>
                  <a:cubicBezTo>
                    <a:pt x="72" y="304"/>
                    <a:pt x="72" y="302"/>
                    <a:pt x="72" y="301"/>
                  </a:cubicBezTo>
                  <a:cubicBezTo>
                    <a:pt x="72" y="299"/>
                    <a:pt x="73" y="297"/>
                    <a:pt x="73" y="296"/>
                  </a:cubicBezTo>
                  <a:cubicBezTo>
                    <a:pt x="73" y="295"/>
                    <a:pt x="73" y="295"/>
                    <a:pt x="73" y="295"/>
                  </a:cubicBezTo>
                  <a:cubicBezTo>
                    <a:pt x="73" y="293"/>
                    <a:pt x="73" y="292"/>
                    <a:pt x="73" y="291"/>
                  </a:cubicBezTo>
                  <a:cubicBezTo>
                    <a:pt x="74" y="291"/>
                    <a:pt x="74" y="290"/>
                    <a:pt x="74" y="290"/>
                  </a:cubicBezTo>
                  <a:cubicBezTo>
                    <a:pt x="74" y="288"/>
                    <a:pt x="74" y="287"/>
                    <a:pt x="75" y="286"/>
                  </a:cubicBezTo>
                  <a:cubicBezTo>
                    <a:pt x="75" y="285"/>
                    <a:pt x="75" y="285"/>
                    <a:pt x="75" y="285"/>
                  </a:cubicBezTo>
                  <a:cubicBezTo>
                    <a:pt x="75" y="284"/>
                    <a:pt x="75" y="283"/>
                    <a:pt x="76" y="281"/>
                  </a:cubicBezTo>
                  <a:cubicBezTo>
                    <a:pt x="76" y="281"/>
                    <a:pt x="76" y="280"/>
                    <a:pt x="76" y="280"/>
                  </a:cubicBezTo>
                  <a:cubicBezTo>
                    <a:pt x="77" y="279"/>
                    <a:pt x="77" y="278"/>
                    <a:pt x="77" y="277"/>
                  </a:cubicBezTo>
                  <a:cubicBezTo>
                    <a:pt x="77" y="277"/>
                    <a:pt x="78" y="276"/>
                    <a:pt x="78" y="276"/>
                  </a:cubicBezTo>
                  <a:cubicBezTo>
                    <a:pt x="78" y="274"/>
                    <a:pt x="79" y="273"/>
                    <a:pt x="79" y="272"/>
                  </a:cubicBezTo>
                  <a:cubicBezTo>
                    <a:pt x="79" y="272"/>
                    <a:pt x="79" y="272"/>
                    <a:pt x="79" y="272"/>
                  </a:cubicBezTo>
                  <a:cubicBezTo>
                    <a:pt x="82" y="266"/>
                    <a:pt x="84" y="261"/>
                    <a:pt x="88" y="255"/>
                  </a:cubicBezTo>
                  <a:cubicBezTo>
                    <a:pt x="88" y="255"/>
                    <a:pt x="89" y="254"/>
                    <a:pt x="89" y="253"/>
                  </a:cubicBezTo>
                  <a:cubicBezTo>
                    <a:pt x="90" y="253"/>
                    <a:pt x="90" y="252"/>
                    <a:pt x="90" y="252"/>
                  </a:cubicBezTo>
                  <a:cubicBezTo>
                    <a:pt x="91" y="251"/>
                    <a:pt x="91" y="250"/>
                    <a:pt x="92" y="249"/>
                  </a:cubicBezTo>
                  <a:cubicBezTo>
                    <a:pt x="92" y="249"/>
                    <a:pt x="92" y="249"/>
                    <a:pt x="92" y="249"/>
                  </a:cubicBezTo>
                  <a:cubicBezTo>
                    <a:pt x="94" y="246"/>
                    <a:pt x="96" y="244"/>
                    <a:pt x="99" y="241"/>
                  </a:cubicBezTo>
                  <a:cubicBezTo>
                    <a:pt x="99" y="241"/>
                    <a:pt x="99" y="241"/>
                    <a:pt x="99" y="241"/>
                  </a:cubicBezTo>
                  <a:cubicBezTo>
                    <a:pt x="100" y="240"/>
                    <a:pt x="101" y="239"/>
                    <a:pt x="101" y="238"/>
                  </a:cubicBezTo>
                  <a:cubicBezTo>
                    <a:pt x="102" y="238"/>
                    <a:pt x="102" y="238"/>
                    <a:pt x="102" y="238"/>
                  </a:cubicBezTo>
                  <a:cubicBezTo>
                    <a:pt x="105" y="235"/>
                    <a:pt x="109" y="232"/>
                    <a:pt x="113" y="229"/>
                  </a:cubicBezTo>
                  <a:cubicBezTo>
                    <a:pt x="113" y="229"/>
                    <a:pt x="113" y="229"/>
                    <a:pt x="113" y="229"/>
                  </a:cubicBezTo>
                  <a:cubicBezTo>
                    <a:pt x="114" y="228"/>
                    <a:pt x="115" y="227"/>
                    <a:pt x="116" y="227"/>
                  </a:cubicBezTo>
                  <a:cubicBezTo>
                    <a:pt x="116" y="227"/>
                    <a:pt x="116" y="226"/>
                    <a:pt x="116" y="226"/>
                  </a:cubicBezTo>
                  <a:cubicBezTo>
                    <a:pt x="119" y="224"/>
                    <a:pt x="122" y="223"/>
                    <a:pt x="125" y="221"/>
                  </a:cubicBezTo>
                  <a:cubicBezTo>
                    <a:pt x="126" y="221"/>
                    <a:pt x="126" y="221"/>
                    <a:pt x="126" y="221"/>
                  </a:cubicBezTo>
                  <a:cubicBezTo>
                    <a:pt x="127" y="220"/>
                    <a:pt x="128" y="220"/>
                    <a:pt x="129" y="219"/>
                  </a:cubicBezTo>
                  <a:cubicBezTo>
                    <a:pt x="129" y="219"/>
                    <a:pt x="129" y="219"/>
                    <a:pt x="129" y="219"/>
                  </a:cubicBezTo>
                  <a:cubicBezTo>
                    <a:pt x="130" y="219"/>
                    <a:pt x="131" y="218"/>
                    <a:pt x="132" y="218"/>
                  </a:cubicBezTo>
                  <a:cubicBezTo>
                    <a:pt x="138" y="215"/>
                    <a:pt x="144" y="214"/>
                    <a:pt x="150" y="212"/>
                  </a:cubicBezTo>
                  <a:cubicBezTo>
                    <a:pt x="151" y="212"/>
                    <a:pt x="153" y="212"/>
                    <a:pt x="154" y="211"/>
                  </a:cubicBezTo>
                  <a:cubicBezTo>
                    <a:pt x="154" y="211"/>
                    <a:pt x="155" y="211"/>
                    <a:pt x="156" y="211"/>
                  </a:cubicBezTo>
                  <a:cubicBezTo>
                    <a:pt x="156" y="211"/>
                    <a:pt x="157" y="211"/>
                    <a:pt x="158" y="211"/>
                  </a:cubicBezTo>
                  <a:cubicBezTo>
                    <a:pt x="159" y="211"/>
                    <a:pt x="160" y="211"/>
                    <a:pt x="160" y="211"/>
                  </a:cubicBezTo>
                  <a:cubicBezTo>
                    <a:pt x="161" y="210"/>
                    <a:pt x="163" y="210"/>
                    <a:pt x="164" y="210"/>
                  </a:cubicBezTo>
                  <a:cubicBezTo>
                    <a:pt x="164" y="210"/>
                    <a:pt x="164" y="210"/>
                    <a:pt x="164" y="210"/>
                  </a:cubicBezTo>
                  <a:cubicBezTo>
                    <a:pt x="166" y="210"/>
                    <a:pt x="167" y="210"/>
                    <a:pt x="169" y="210"/>
                  </a:cubicBezTo>
                  <a:cubicBezTo>
                    <a:pt x="169" y="210"/>
                    <a:pt x="170" y="210"/>
                    <a:pt x="170" y="210"/>
                  </a:cubicBezTo>
                  <a:cubicBezTo>
                    <a:pt x="171" y="210"/>
                    <a:pt x="172" y="210"/>
                    <a:pt x="174" y="210"/>
                  </a:cubicBezTo>
                  <a:cubicBezTo>
                    <a:pt x="174" y="210"/>
                    <a:pt x="174" y="210"/>
                    <a:pt x="175" y="210"/>
                  </a:cubicBezTo>
                  <a:cubicBezTo>
                    <a:pt x="176" y="210"/>
                    <a:pt x="178" y="210"/>
                    <a:pt x="179" y="210"/>
                  </a:cubicBezTo>
                  <a:cubicBezTo>
                    <a:pt x="181" y="211"/>
                    <a:pt x="183" y="211"/>
                    <a:pt x="184" y="211"/>
                  </a:cubicBezTo>
                  <a:cubicBezTo>
                    <a:pt x="184" y="211"/>
                    <a:pt x="185" y="211"/>
                    <a:pt x="185" y="211"/>
                  </a:cubicBezTo>
                  <a:cubicBezTo>
                    <a:pt x="186" y="211"/>
                    <a:pt x="188" y="211"/>
                    <a:pt x="189" y="212"/>
                  </a:cubicBezTo>
                  <a:cubicBezTo>
                    <a:pt x="189" y="212"/>
                    <a:pt x="190" y="212"/>
                    <a:pt x="190" y="212"/>
                  </a:cubicBezTo>
                  <a:cubicBezTo>
                    <a:pt x="191" y="212"/>
                    <a:pt x="193" y="212"/>
                    <a:pt x="194" y="213"/>
                  </a:cubicBezTo>
                  <a:cubicBezTo>
                    <a:pt x="194" y="213"/>
                    <a:pt x="195" y="213"/>
                    <a:pt x="195" y="213"/>
                  </a:cubicBezTo>
                  <a:cubicBezTo>
                    <a:pt x="196" y="213"/>
                    <a:pt x="197" y="214"/>
                    <a:pt x="199" y="214"/>
                  </a:cubicBezTo>
                  <a:cubicBezTo>
                    <a:pt x="199" y="214"/>
                    <a:pt x="200" y="214"/>
                    <a:pt x="200" y="214"/>
                  </a:cubicBezTo>
                  <a:cubicBezTo>
                    <a:pt x="201" y="215"/>
                    <a:pt x="202" y="215"/>
                    <a:pt x="203" y="215"/>
                  </a:cubicBezTo>
                  <a:cubicBezTo>
                    <a:pt x="203" y="215"/>
                    <a:pt x="204" y="216"/>
                    <a:pt x="204" y="216"/>
                  </a:cubicBezTo>
                  <a:cubicBezTo>
                    <a:pt x="206" y="216"/>
                    <a:pt x="207" y="217"/>
                    <a:pt x="208" y="217"/>
                  </a:cubicBezTo>
                  <a:cubicBezTo>
                    <a:pt x="214" y="220"/>
                    <a:pt x="219" y="222"/>
                    <a:pt x="224" y="226"/>
                  </a:cubicBezTo>
                  <a:cubicBezTo>
                    <a:pt x="225" y="226"/>
                    <a:pt x="226" y="227"/>
                    <a:pt x="227" y="228"/>
                  </a:cubicBezTo>
                  <a:cubicBezTo>
                    <a:pt x="227" y="228"/>
                    <a:pt x="228" y="228"/>
                    <a:pt x="228" y="228"/>
                  </a:cubicBezTo>
                  <a:cubicBezTo>
                    <a:pt x="229" y="229"/>
                    <a:pt x="230" y="229"/>
                    <a:pt x="230" y="230"/>
                  </a:cubicBezTo>
                  <a:cubicBezTo>
                    <a:pt x="231" y="230"/>
                    <a:pt x="231" y="230"/>
                    <a:pt x="231" y="230"/>
                  </a:cubicBezTo>
                  <a:cubicBezTo>
                    <a:pt x="234" y="232"/>
                    <a:pt x="236" y="235"/>
                    <a:pt x="239" y="237"/>
                  </a:cubicBezTo>
                  <a:cubicBezTo>
                    <a:pt x="239" y="237"/>
                    <a:pt x="239" y="237"/>
                    <a:pt x="239" y="237"/>
                  </a:cubicBezTo>
                  <a:cubicBezTo>
                    <a:pt x="240" y="238"/>
                    <a:pt x="241" y="239"/>
                    <a:pt x="242" y="240"/>
                  </a:cubicBezTo>
                  <a:cubicBezTo>
                    <a:pt x="242" y="240"/>
                    <a:pt x="242" y="240"/>
                    <a:pt x="242" y="240"/>
                  </a:cubicBezTo>
                  <a:cubicBezTo>
                    <a:pt x="245" y="243"/>
                    <a:pt x="248" y="247"/>
                    <a:pt x="251" y="251"/>
                  </a:cubicBezTo>
                  <a:cubicBezTo>
                    <a:pt x="251" y="251"/>
                    <a:pt x="251" y="251"/>
                    <a:pt x="251" y="251"/>
                  </a:cubicBezTo>
                  <a:cubicBezTo>
                    <a:pt x="252" y="252"/>
                    <a:pt x="253" y="253"/>
                    <a:pt x="253" y="254"/>
                  </a:cubicBezTo>
                  <a:cubicBezTo>
                    <a:pt x="253" y="254"/>
                    <a:pt x="253" y="254"/>
                    <a:pt x="254" y="255"/>
                  </a:cubicBezTo>
                  <a:cubicBezTo>
                    <a:pt x="256" y="257"/>
                    <a:pt x="257" y="260"/>
                    <a:pt x="259" y="264"/>
                  </a:cubicBezTo>
                  <a:cubicBezTo>
                    <a:pt x="259" y="264"/>
                    <a:pt x="259" y="264"/>
                    <a:pt x="259" y="264"/>
                  </a:cubicBezTo>
                  <a:cubicBezTo>
                    <a:pt x="260" y="265"/>
                    <a:pt x="260" y="266"/>
                    <a:pt x="260" y="267"/>
                  </a:cubicBezTo>
                  <a:cubicBezTo>
                    <a:pt x="261" y="267"/>
                    <a:pt x="261" y="267"/>
                    <a:pt x="261" y="268"/>
                  </a:cubicBezTo>
                  <a:cubicBezTo>
                    <a:pt x="261" y="269"/>
                    <a:pt x="262" y="270"/>
                    <a:pt x="262" y="271"/>
                  </a:cubicBezTo>
                  <a:cubicBezTo>
                    <a:pt x="265" y="276"/>
                    <a:pt x="266" y="282"/>
                    <a:pt x="268" y="288"/>
                  </a:cubicBezTo>
                  <a:cubicBezTo>
                    <a:pt x="268" y="289"/>
                    <a:pt x="268" y="291"/>
                    <a:pt x="269" y="292"/>
                  </a:cubicBezTo>
                  <a:cubicBezTo>
                    <a:pt x="269" y="293"/>
                    <a:pt x="269" y="293"/>
                    <a:pt x="269" y="294"/>
                  </a:cubicBezTo>
                  <a:cubicBezTo>
                    <a:pt x="269" y="295"/>
                    <a:pt x="269" y="296"/>
                    <a:pt x="269" y="297"/>
                  </a:cubicBezTo>
                  <a:cubicBezTo>
                    <a:pt x="269" y="297"/>
                    <a:pt x="269" y="298"/>
                    <a:pt x="269" y="298"/>
                  </a:cubicBezTo>
                  <a:cubicBezTo>
                    <a:pt x="270" y="299"/>
                    <a:pt x="270" y="301"/>
                    <a:pt x="270" y="302"/>
                  </a:cubicBezTo>
                  <a:cubicBezTo>
                    <a:pt x="270" y="302"/>
                    <a:pt x="270" y="302"/>
                    <a:pt x="270" y="303"/>
                  </a:cubicBezTo>
                  <a:cubicBezTo>
                    <a:pt x="270" y="304"/>
                    <a:pt x="270" y="305"/>
                    <a:pt x="270" y="307"/>
                  </a:cubicBezTo>
                  <a:lnTo>
                    <a:pt x="270" y="308"/>
                  </a:lnTo>
                  <a:cubicBezTo>
                    <a:pt x="270" y="309"/>
                    <a:pt x="270" y="311"/>
                    <a:pt x="270" y="312"/>
                  </a:cubicBezTo>
                  <a:cubicBezTo>
                    <a:pt x="270" y="312"/>
                    <a:pt x="270" y="313"/>
                    <a:pt x="270" y="313"/>
                  </a:cubicBezTo>
                  <a:cubicBezTo>
                    <a:pt x="270" y="314"/>
                    <a:pt x="270" y="316"/>
                    <a:pt x="270" y="318"/>
                  </a:cubicBezTo>
                  <a:cubicBezTo>
                    <a:pt x="269" y="319"/>
                    <a:pt x="269" y="321"/>
                    <a:pt x="269" y="322"/>
                  </a:cubicBezTo>
                  <a:close/>
                  <a:moveTo>
                    <a:pt x="336" y="353"/>
                  </a:moveTo>
                  <a:lnTo>
                    <a:pt x="341" y="294"/>
                  </a:lnTo>
                  <a:lnTo>
                    <a:pt x="308" y="291"/>
                  </a:lnTo>
                  <a:cubicBezTo>
                    <a:pt x="306" y="275"/>
                    <a:pt x="300" y="259"/>
                    <a:pt x="293" y="245"/>
                  </a:cubicBezTo>
                  <a:lnTo>
                    <a:pt x="319" y="223"/>
                  </a:lnTo>
                  <a:lnTo>
                    <a:pt x="281" y="178"/>
                  </a:lnTo>
                  <a:lnTo>
                    <a:pt x="255" y="200"/>
                  </a:lnTo>
                  <a:cubicBezTo>
                    <a:pt x="242" y="190"/>
                    <a:pt x="228" y="182"/>
                    <a:pt x="212" y="177"/>
                  </a:cubicBezTo>
                  <a:lnTo>
                    <a:pt x="215" y="144"/>
                  </a:lnTo>
                  <a:lnTo>
                    <a:pt x="156" y="139"/>
                  </a:lnTo>
                  <a:lnTo>
                    <a:pt x="153" y="172"/>
                  </a:lnTo>
                  <a:cubicBezTo>
                    <a:pt x="137" y="174"/>
                    <a:pt x="121" y="179"/>
                    <a:pt x="107" y="187"/>
                  </a:cubicBezTo>
                  <a:lnTo>
                    <a:pt x="85" y="161"/>
                  </a:lnTo>
                  <a:lnTo>
                    <a:pt x="40" y="199"/>
                  </a:lnTo>
                  <a:lnTo>
                    <a:pt x="62" y="225"/>
                  </a:lnTo>
                  <a:cubicBezTo>
                    <a:pt x="52" y="238"/>
                    <a:pt x="44" y="252"/>
                    <a:pt x="39" y="268"/>
                  </a:cubicBezTo>
                  <a:lnTo>
                    <a:pt x="5" y="265"/>
                  </a:lnTo>
                  <a:lnTo>
                    <a:pt x="0" y="324"/>
                  </a:lnTo>
                  <a:lnTo>
                    <a:pt x="34" y="327"/>
                  </a:lnTo>
                  <a:cubicBezTo>
                    <a:pt x="36" y="343"/>
                    <a:pt x="41" y="359"/>
                    <a:pt x="49" y="373"/>
                  </a:cubicBezTo>
                  <a:lnTo>
                    <a:pt x="23" y="395"/>
                  </a:lnTo>
                  <a:lnTo>
                    <a:pt x="61" y="440"/>
                  </a:lnTo>
                  <a:lnTo>
                    <a:pt x="87" y="418"/>
                  </a:lnTo>
                  <a:cubicBezTo>
                    <a:pt x="100" y="428"/>
                    <a:pt x="114" y="436"/>
                    <a:pt x="130" y="441"/>
                  </a:cubicBezTo>
                  <a:lnTo>
                    <a:pt x="127" y="474"/>
                  </a:lnTo>
                  <a:lnTo>
                    <a:pt x="186" y="480"/>
                  </a:lnTo>
                  <a:lnTo>
                    <a:pt x="189" y="446"/>
                  </a:lnTo>
                  <a:cubicBezTo>
                    <a:pt x="205" y="444"/>
                    <a:pt x="221" y="439"/>
                    <a:pt x="235" y="431"/>
                  </a:cubicBezTo>
                  <a:lnTo>
                    <a:pt x="257" y="457"/>
                  </a:lnTo>
                  <a:lnTo>
                    <a:pt x="302" y="419"/>
                  </a:lnTo>
                  <a:lnTo>
                    <a:pt x="280" y="393"/>
                  </a:lnTo>
                  <a:cubicBezTo>
                    <a:pt x="290" y="380"/>
                    <a:pt x="298" y="366"/>
                    <a:pt x="303" y="350"/>
                  </a:cubicBezTo>
                  <a:lnTo>
                    <a:pt x="336" y="353"/>
                  </a:lnTo>
                  <a:close/>
                  <a:moveTo>
                    <a:pt x="512" y="273"/>
                  </a:moveTo>
                  <a:cubicBezTo>
                    <a:pt x="512" y="273"/>
                    <a:pt x="512" y="274"/>
                    <a:pt x="512" y="274"/>
                  </a:cubicBezTo>
                  <a:cubicBezTo>
                    <a:pt x="512" y="275"/>
                    <a:pt x="512" y="276"/>
                    <a:pt x="511" y="276"/>
                  </a:cubicBezTo>
                  <a:cubicBezTo>
                    <a:pt x="511" y="277"/>
                    <a:pt x="511" y="277"/>
                    <a:pt x="511" y="277"/>
                  </a:cubicBezTo>
                  <a:cubicBezTo>
                    <a:pt x="511" y="278"/>
                    <a:pt x="511" y="279"/>
                    <a:pt x="511" y="280"/>
                  </a:cubicBezTo>
                  <a:cubicBezTo>
                    <a:pt x="511" y="280"/>
                    <a:pt x="511" y="281"/>
                    <a:pt x="511" y="281"/>
                  </a:cubicBezTo>
                  <a:cubicBezTo>
                    <a:pt x="510" y="282"/>
                    <a:pt x="510" y="282"/>
                    <a:pt x="510" y="283"/>
                  </a:cubicBezTo>
                  <a:cubicBezTo>
                    <a:pt x="510" y="284"/>
                    <a:pt x="510" y="284"/>
                    <a:pt x="510" y="284"/>
                  </a:cubicBezTo>
                  <a:cubicBezTo>
                    <a:pt x="509" y="285"/>
                    <a:pt x="509" y="286"/>
                    <a:pt x="509" y="286"/>
                  </a:cubicBezTo>
                  <a:cubicBezTo>
                    <a:pt x="509" y="287"/>
                    <a:pt x="509" y="287"/>
                    <a:pt x="508" y="287"/>
                  </a:cubicBezTo>
                  <a:cubicBezTo>
                    <a:pt x="507" y="292"/>
                    <a:pt x="504" y="297"/>
                    <a:pt x="502" y="302"/>
                  </a:cubicBezTo>
                  <a:cubicBezTo>
                    <a:pt x="501" y="302"/>
                    <a:pt x="501" y="303"/>
                    <a:pt x="500" y="303"/>
                  </a:cubicBezTo>
                  <a:cubicBezTo>
                    <a:pt x="500" y="304"/>
                    <a:pt x="500" y="304"/>
                    <a:pt x="500" y="304"/>
                  </a:cubicBezTo>
                  <a:cubicBezTo>
                    <a:pt x="500" y="305"/>
                    <a:pt x="499" y="305"/>
                    <a:pt x="499" y="306"/>
                  </a:cubicBezTo>
                  <a:cubicBezTo>
                    <a:pt x="499" y="306"/>
                    <a:pt x="498" y="306"/>
                    <a:pt x="498" y="306"/>
                  </a:cubicBezTo>
                  <a:cubicBezTo>
                    <a:pt x="497" y="308"/>
                    <a:pt x="495" y="310"/>
                    <a:pt x="494" y="312"/>
                  </a:cubicBezTo>
                  <a:cubicBezTo>
                    <a:pt x="494" y="312"/>
                    <a:pt x="494" y="312"/>
                    <a:pt x="493" y="312"/>
                  </a:cubicBezTo>
                  <a:cubicBezTo>
                    <a:pt x="493" y="312"/>
                    <a:pt x="492" y="313"/>
                    <a:pt x="492" y="313"/>
                  </a:cubicBezTo>
                  <a:cubicBezTo>
                    <a:pt x="492" y="314"/>
                    <a:pt x="492" y="314"/>
                    <a:pt x="491" y="314"/>
                  </a:cubicBezTo>
                  <a:cubicBezTo>
                    <a:pt x="489" y="316"/>
                    <a:pt x="487" y="318"/>
                    <a:pt x="484" y="320"/>
                  </a:cubicBezTo>
                  <a:cubicBezTo>
                    <a:pt x="484" y="320"/>
                    <a:pt x="484" y="320"/>
                    <a:pt x="484" y="320"/>
                  </a:cubicBezTo>
                  <a:cubicBezTo>
                    <a:pt x="483" y="321"/>
                    <a:pt x="482" y="321"/>
                    <a:pt x="482" y="322"/>
                  </a:cubicBezTo>
                  <a:cubicBezTo>
                    <a:pt x="482" y="322"/>
                    <a:pt x="481" y="322"/>
                    <a:pt x="481" y="322"/>
                  </a:cubicBezTo>
                  <a:cubicBezTo>
                    <a:pt x="479" y="323"/>
                    <a:pt x="477" y="325"/>
                    <a:pt x="475" y="326"/>
                  </a:cubicBezTo>
                  <a:cubicBezTo>
                    <a:pt x="475" y="326"/>
                    <a:pt x="475" y="326"/>
                    <a:pt x="475" y="326"/>
                  </a:cubicBezTo>
                  <a:cubicBezTo>
                    <a:pt x="474" y="326"/>
                    <a:pt x="473" y="327"/>
                    <a:pt x="473" y="327"/>
                  </a:cubicBezTo>
                  <a:cubicBezTo>
                    <a:pt x="472" y="327"/>
                    <a:pt x="472" y="327"/>
                    <a:pt x="472" y="327"/>
                  </a:cubicBezTo>
                  <a:cubicBezTo>
                    <a:pt x="471" y="327"/>
                    <a:pt x="471" y="328"/>
                    <a:pt x="470" y="328"/>
                  </a:cubicBezTo>
                  <a:cubicBezTo>
                    <a:pt x="466" y="330"/>
                    <a:pt x="462" y="331"/>
                    <a:pt x="458" y="332"/>
                  </a:cubicBezTo>
                  <a:cubicBezTo>
                    <a:pt x="457" y="332"/>
                    <a:pt x="456" y="332"/>
                    <a:pt x="455" y="332"/>
                  </a:cubicBezTo>
                  <a:cubicBezTo>
                    <a:pt x="455" y="333"/>
                    <a:pt x="454" y="333"/>
                    <a:pt x="454" y="333"/>
                  </a:cubicBezTo>
                  <a:cubicBezTo>
                    <a:pt x="453" y="333"/>
                    <a:pt x="452" y="333"/>
                    <a:pt x="452" y="333"/>
                  </a:cubicBezTo>
                  <a:cubicBezTo>
                    <a:pt x="451" y="333"/>
                    <a:pt x="451" y="333"/>
                    <a:pt x="451" y="333"/>
                  </a:cubicBezTo>
                  <a:cubicBezTo>
                    <a:pt x="450" y="333"/>
                    <a:pt x="449" y="333"/>
                    <a:pt x="448" y="333"/>
                  </a:cubicBezTo>
                  <a:cubicBezTo>
                    <a:pt x="448" y="333"/>
                    <a:pt x="448" y="333"/>
                    <a:pt x="448" y="333"/>
                  </a:cubicBezTo>
                  <a:cubicBezTo>
                    <a:pt x="447" y="333"/>
                    <a:pt x="446" y="333"/>
                    <a:pt x="444" y="333"/>
                  </a:cubicBezTo>
                  <a:cubicBezTo>
                    <a:pt x="444" y="333"/>
                    <a:pt x="444" y="333"/>
                    <a:pt x="444" y="333"/>
                  </a:cubicBezTo>
                  <a:cubicBezTo>
                    <a:pt x="443" y="333"/>
                    <a:pt x="442" y="333"/>
                    <a:pt x="441" y="333"/>
                  </a:cubicBezTo>
                  <a:cubicBezTo>
                    <a:pt x="441" y="333"/>
                    <a:pt x="441" y="333"/>
                    <a:pt x="440" y="333"/>
                  </a:cubicBezTo>
                  <a:cubicBezTo>
                    <a:pt x="439" y="333"/>
                    <a:pt x="438" y="333"/>
                    <a:pt x="437" y="333"/>
                  </a:cubicBezTo>
                  <a:cubicBezTo>
                    <a:pt x="436" y="333"/>
                    <a:pt x="435" y="333"/>
                    <a:pt x="434" y="333"/>
                  </a:cubicBezTo>
                  <a:cubicBezTo>
                    <a:pt x="434" y="333"/>
                    <a:pt x="433" y="333"/>
                    <a:pt x="433" y="333"/>
                  </a:cubicBezTo>
                  <a:cubicBezTo>
                    <a:pt x="432" y="333"/>
                    <a:pt x="431" y="333"/>
                    <a:pt x="431" y="332"/>
                  </a:cubicBezTo>
                  <a:cubicBezTo>
                    <a:pt x="430" y="332"/>
                    <a:pt x="430" y="332"/>
                    <a:pt x="430" y="332"/>
                  </a:cubicBezTo>
                  <a:cubicBezTo>
                    <a:pt x="429" y="332"/>
                    <a:pt x="428" y="332"/>
                    <a:pt x="427" y="332"/>
                  </a:cubicBezTo>
                  <a:cubicBezTo>
                    <a:pt x="427" y="331"/>
                    <a:pt x="426" y="331"/>
                    <a:pt x="426" y="331"/>
                  </a:cubicBezTo>
                  <a:cubicBezTo>
                    <a:pt x="425" y="331"/>
                    <a:pt x="424" y="331"/>
                    <a:pt x="424" y="331"/>
                  </a:cubicBezTo>
                  <a:cubicBezTo>
                    <a:pt x="423" y="331"/>
                    <a:pt x="423" y="331"/>
                    <a:pt x="423" y="330"/>
                  </a:cubicBezTo>
                  <a:cubicBezTo>
                    <a:pt x="422" y="330"/>
                    <a:pt x="421" y="330"/>
                    <a:pt x="421" y="330"/>
                  </a:cubicBezTo>
                  <a:cubicBezTo>
                    <a:pt x="420" y="330"/>
                    <a:pt x="420" y="330"/>
                    <a:pt x="420" y="329"/>
                  </a:cubicBezTo>
                  <a:cubicBezTo>
                    <a:pt x="419" y="329"/>
                    <a:pt x="418" y="329"/>
                    <a:pt x="417" y="328"/>
                  </a:cubicBezTo>
                  <a:cubicBezTo>
                    <a:pt x="413" y="327"/>
                    <a:pt x="409" y="325"/>
                    <a:pt x="405" y="322"/>
                  </a:cubicBezTo>
                  <a:cubicBezTo>
                    <a:pt x="405" y="322"/>
                    <a:pt x="404" y="322"/>
                    <a:pt x="404" y="321"/>
                  </a:cubicBezTo>
                  <a:cubicBezTo>
                    <a:pt x="403" y="321"/>
                    <a:pt x="403" y="321"/>
                    <a:pt x="403" y="321"/>
                  </a:cubicBezTo>
                  <a:cubicBezTo>
                    <a:pt x="402" y="320"/>
                    <a:pt x="402" y="320"/>
                    <a:pt x="401" y="319"/>
                  </a:cubicBezTo>
                  <a:cubicBezTo>
                    <a:pt x="401" y="319"/>
                    <a:pt x="401" y="319"/>
                    <a:pt x="401" y="319"/>
                  </a:cubicBezTo>
                  <a:cubicBezTo>
                    <a:pt x="399" y="318"/>
                    <a:pt x="397" y="316"/>
                    <a:pt x="395" y="315"/>
                  </a:cubicBezTo>
                  <a:cubicBezTo>
                    <a:pt x="395" y="314"/>
                    <a:pt x="395" y="314"/>
                    <a:pt x="395" y="314"/>
                  </a:cubicBezTo>
                  <a:cubicBezTo>
                    <a:pt x="395" y="314"/>
                    <a:pt x="394" y="313"/>
                    <a:pt x="393" y="313"/>
                  </a:cubicBezTo>
                  <a:cubicBezTo>
                    <a:pt x="393" y="313"/>
                    <a:pt x="393" y="312"/>
                    <a:pt x="393" y="312"/>
                  </a:cubicBezTo>
                  <a:cubicBezTo>
                    <a:pt x="391" y="310"/>
                    <a:pt x="389" y="307"/>
                    <a:pt x="387" y="305"/>
                  </a:cubicBezTo>
                  <a:cubicBezTo>
                    <a:pt x="387" y="305"/>
                    <a:pt x="387" y="305"/>
                    <a:pt x="386" y="304"/>
                  </a:cubicBezTo>
                  <a:cubicBezTo>
                    <a:pt x="386" y="304"/>
                    <a:pt x="386" y="303"/>
                    <a:pt x="385" y="303"/>
                  </a:cubicBezTo>
                  <a:cubicBezTo>
                    <a:pt x="385" y="302"/>
                    <a:pt x="385" y="302"/>
                    <a:pt x="385" y="302"/>
                  </a:cubicBezTo>
                  <a:cubicBezTo>
                    <a:pt x="384" y="300"/>
                    <a:pt x="382" y="298"/>
                    <a:pt x="381" y="296"/>
                  </a:cubicBezTo>
                  <a:cubicBezTo>
                    <a:pt x="381" y="296"/>
                    <a:pt x="381" y="296"/>
                    <a:pt x="381" y="296"/>
                  </a:cubicBezTo>
                  <a:cubicBezTo>
                    <a:pt x="381" y="295"/>
                    <a:pt x="380" y="294"/>
                    <a:pt x="380" y="294"/>
                  </a:cubicBezTo>
                  <a:cubicBezTo>
                    <a:pt x="380" y="293"/>
                    <a:pt x="380" y="293"/>
                    <a:pt x="380" y="293"/>
                  </a:cubicBezTo>
                  <a:cubicBezTo>
                    <a:pt x="380" y="292"/>
                    <a:pt x="379" y="292"/>
                    <a:pt x="379" y="291"/>
                  </a:cubicBezTo>
                  <a:cubicBezTo>
                    <a:pt x="377" y="286"/>
                    <a:pt x="375" y="281"/>
                    <a:pt x="374" y="276"/>
                  </a:cubicBezTo>
                  <a:cubicBezTo>
                    <a:pt x="374" y="275"/>
                    <a:pt x="374" y="275"/>
                    <a:pt x="374" y="275"/>
                  </a:cubicBezTo>
                  <a:cubicBezTo>
                    <a:pt x="374" y="274"/>
                    <a:pt x="374" y="273"/>
                    <a:pt x="374" y="273"/>
                  </a:cubicBezTo>
                  <a:cubicBezTo>
                    <a:pt x="374" y="272"/>
                    <a:pt x="374" y="272"/>
                    <a:pt x="374" y="272"/>
                  </a:cubicBezTo>
                  <a:cubicBezTo>
                    <a:pt x="374" y="271"/>
                    <a:pt x="374" y="270"/>
                    <a:pt x="374" y="269"/>
                  </a:cubicBezTo>
                  <a:cubicBezTo>
                    <a:pt x="374" y="269"/>
                    <a:pt x="374" y="269"/>
                    <a:pt x="374" y="269"/>
                  </a:cubicBezTo>
                  <a:cubicBezTo>
                    <a:pt x="374" y="267"/>
                    <a:pt x="374" y="266"/>
                    <a:pt x="374" y="265"/>
                  </a:cubicBezTo>
                  <a:cubicBezTo>
                    <a:pt x="373" y="265"/>
                    <a:pt x="374" y="265"/>
                    <a:pt x="374" y="264"/>
                  </a:cubicBezTo>
                  <a:cubicBezTo>
                    <a:pt x="373" y="264"/>
                    <a:pt x="374" y="263"/>
                    <a:pt x="374" y="262"/>
                  </a:cubicBezTo>
                  <a:cubicBezTo>
                    <a:pt x="374" y="262"/>
                    <a:pt x="374" y="261"/>
                    <a:pt x="374" y="261"/>
                  </a:cubicBezTo>
                  <a:cubicBezTo>
                    <a:pt x="374" y="260"/>
                    <a:pt x="374" y="259"/>
                    <a:pt x="374" y="258"/>
                  </a:cubicBezTo>
                  <a:cubicBezTo>
                    <a:pt x="374" y="257"/>
                    <a:pt x="374" y="256"/>
                    <a:pt x="374" y="255"/>
                  </a:cubicBezTo>
                  <a:cubicBezTo>
                    <a:pt x="374" y="254"/>
                    <a:pt x="374" y="254"/>
                    <a:pt x="374" y="254"/>
                  </a:cubicBezTo>
                  <a:cubicBezTo>
                    <a:pt x="374" y="253"/>
                    <a:pt x="374" y="252"/>
                    <a:pt x="375" y="252"/>
                  </a:cubicBezTo>
                  <a:cubicBezTo>
                    <a:pt x="375" y="251"/>
                    <a:pt x="375" y="251"/>
                    <a:pt x="375" y="251"/>
                  </a:cubicBezTo>
                  <a:cubicBezTo>
                    <a:pt x="375" y="250"/>
                    <a:pt x="375" y="249"/>
                    <a:pt x="375" y="248"/>
                  </a:cubicBezTo>
                  <a:cubicBezTo>
                    <a:pt x="375" y="247"/>
                    <a:pt x="376" y="247"/>
                    <a:pt x="376" y="247"/>
                  </a:cubicBezTo>
                  <a:cubicBezTo>
                    <a:pt x="376" y="246"/>
                    <a:pt x="376" y="245"/>
                    <a:pt x="376" y="245"/>
                  </a:cubicBezTo>
                  <a:cubicBezTo>
                    <a:pt x="376" y="244"/>
                    <a:pt x="376" y="244"/>
                    <a:pt x="377" y="243"/>
                  </a:cubicBezTo>
                  <a:cubicBezTo>
                    <a:pt x="377" y="243"/>
                    <a:pt x="377" y="242"/>
                    <a:pt x="377" y="241"/>
                  </a:cubicBezTo>
                  <a:cubicBezTo>
                    <a:pt x="377" y="241"/>
                    <a:pt x="377" y="241"/>
                    <a:pt x="378" y="240"/>
                  </a:cubicBezTo>
                  <a:cubicBezTo>
                    <a:pt x="378" y="240"/>
                    <a:pt x="378" y="239"/>
                    <a:pt x="379" y="238"/>
                  </a:cubicBezTo>
                  <a:cubicBezTo>
                    <a:pt x="379" y="238"/>
                    <a:pt x="379" y="238"/>
                    <a:pt x="379" y="238"/>
                  </a:cubicBezTo>
                  <a:cubicBezTo>
                    <a:pt x="380" y="234"/>
                    <a:pt x="382" y="230"/>
                    <a:pt x="385" y="226"/>
                  </a:cubicBezTo>
                  <a:cubicBezTo>
                    <a:pt x="385" y="226"/>
                    <a:pt x="385" y="225"/>
                    <a:pt x="386" y="224"/>
                  </a:cubicBezTo>
                  <a:cubicBezTo>
                    <a:pt x="386" y="224"/>
                    <a:pt x="386" y="224"/>
                    <a:pt x="386" y="224"/>
                  </a:cubicBezTo>
                  <a:cubicBezTo>
                    <a:pt x="387" y="223"/>
                    <a:pt x="387" y="223"/>
                    <a:pt x="387" y="222"/>
                  </a:cubicBezTo>
                  <a:cubicBezTo>
                    <a:pt x="388" y="222"/>
                    <a:pt x="388" y="222"/>
                    <a:pt x="388" y="222"/>
                  </a:cubicBezTo>
                  <a:cubicBezTo>
                    <a:pt x="389" y="220"/>
                    <a:pt x="391" y="218"/>
                    <a:pt x="392" y="216"/>
                  </a:cubicBezTo>
                  <a:cubicBezTo>
                    <a:pt x="392" y="216"/>
                    <a:pt x="393" y="216"/>
                    <a:pt x="393" y="216"/>
                  </a:cubicBezTo>
                  <a:cubicBezTo>
                    <a:pt x="393" y="215"/>
                    <a:pt x="394" y="215"/>
                    <a:pt x="394" y="214"/>
                  </a:cubicBezTo>
                  <a:cubicBezTo>
                    <a:pt x="394" y="214"/>
                    <a:pt x="395" y="214"/>
                    <a:pt x="395" y="214"/>
                  </a:cubicBezTo>
                  <a:cubicBezTo>
                    <a:pt x="397" y="212"/>
                    <a:pt x="400" y="210"/>
                    <a:pt x="402" y="208"/>
                  </a:cubicBezTo>
                  <a:cubicBezTo>
                    <a:pt x="402" y="208"/>
                    <a:pt x="402" y="207"/>
                    <a:pt x="403" y="207"/>
                  </a:cubicBezTo>
                  <a:cubicBezTo>
                    <a:pt x="403" y="207"/>
                    <a:pt x="404" y="207"/>
                    <a:pt x="404" y="206"/>
                  </a:cubicBezTo>
                  <a:cubicBezTo>
                    <a:pt x="405" y="206"/>
                    <a:pt x="405" y="206"/>
                    <a:pt x="405" y="206"/>
                  </a:cubicBezTo>
                  <a:cubicBezTo>
                    <a:pt x="407" y="205"/>
                    <a:pt x="409" y="203"/>
                    <a:pt x="411" y="202"/>
                  </a:cubicBezTo>
                  <a:cubicBezTo>
                    <a:pt x="411" y="202"/>
                    <a:pt x="411" y="202"/>
                    <a:pt x="411" y="202"/>
                  </a:cubicBezTo>
                  <a:cubicBezTo>
                    <a:pt x="412" y="202"/>
                    <a:pt x="413" y="201"/>
                    <a:pt x="413" y="201"/>
                  </a:cubicBezTo>
                  <a:cubicBezTo>
                    <a:pt x="414" y="201"/>
                    <a:pt x="414" y="201"/>
                    <a:pt x="414" y="201"/>
                  </a:cubicBezTo>
                  <a:cubicBezTo>
                    <a:pt x="415" y="200"/>
                    <a:pt x="415" y="200"/>
                    <a:pt x="416" y="200"/>
                  </a:cubicBezTo>
                  <a:cubicBezTo>
                    <a:pt x="420" y="198"/>
                    <a:pt x="424" y="197"/>
                    <a:pt x="428" y="196"/>
                  </a:cubicBezTo>
                  <a:cubicBezTo>
                    <a:pt x="429" y="196"/>
                    <a:pt x="430" y="196"/>
                    <a:pt x="431" y="195"/>
                  </a:cubicBezTo>
                  <a:cubicBezTo>
                    <a:pt x="431" y="195"/>
                    <a:pt x="432" y="195"/>
                    <a:pt x="432" y="195"/>
                  </a:cubicBezTo>
                  <a:cubicBezTo>
                    <a:pt x="433" y="195"/>
                    <a:pt x="434" y="195"/>
                    <a:pt x="434" y="195"/>
                  </a:cubicBezTo>
                  <a:cubicBezTo>
                    <a:pt x="435" y="195"/>
                    <a:pt x="435" y="195"/>
                    <a:pt x="435" y="195"/>
                  </a:cubicBezTo>
                  <a:cubicBezTo>
                    <a:pt x="436" y="195"/>
                    <a:pt x="437" y="195"/>
                    <a:pt x="438" y="195"/>
                  </a:cubicBezTo>
                  <a:cubicBezTo>
                    <a:pt x="438" y="195"/>
                    <a:pt x="438" y="195"/>
                    <a:pt x="438" y="195"/>
                  </a:cubicBezTo>
                  <a:cubicBezTo>
                    <a:pt x="439" y="194"/>
                    <a:pt x="440" y="194"/>
                    <a:pt x="442" y="194"/>
                  </a:cubicBezTo>
                  <a:cubicBezTo>
                    <a:pt x="442" y="194"/>
                    <a:pt x="442" y="194"/>
                    <a:pt x="443" y="194"/>
                  </a:cubicBezTo>
                  <a:cubicBezTo>
                    <a:pt x="443" y="194"/>
                    <a:pt x="444" y="194"/>
                    <a:pt x="445" y="194"/>
                  </a:cubicBezTo>
                  <a:cubicBezTo>
                    <a:pt x="445" y="194"/>
                    <a:pt x="446" y="194"/>
                    <a:pt x="446" y="194"/>
                  </a:cubicBezTo>
                  <a:cubicBezTo>
                    <a:pt x="447" y="194"/>
                    <a:pt x="448" y="195"/>
                    <a:pt x="449" y="195"/>
                  </a:cubicBezTo>
                  <a:cubicBezTo>
                    <a:pt x="450" y="195"/>
                    <a:pt x="451" y="195"/>
                    <a:pt x="452" y="195"/>
                  </a:cubicBezTo>
                  <a:cubicBezTo>
                    <a:pt x="453" y="195"/>
                    <a:pt x="453" y="195"/>
                    <a:pt x="453" y="195"/>
                  </a:cubicBezTo>
                  <a:cubicBezTo>
                    <a:pt x="454" y="195"/>
                    <a:pt x="455" y="195"/>
                    <a:pt x="455" y="196"/>
                  </a:cubicBezTo>
                  <a:cubicBezTo>
                    <a:pt x="456" y="196"/>
                    <a:pt x="456" y="196"/>
                    <a:pt x="456" y="196"/>
                  </a:cubicBezTo>
                  <a:cubicBezTo>
                    <a:pt x="457" y="196"/>
                    <a:pt x="458" y="196"/>
                    <a:pt x="459" y="196"/>
                  </a:cubicBezTo>
                  <a:cubicBezTo>
                    <a:pt x="460" y="196"/>
                    <a:pt x="460" y="196"/>
                    <a:pt x="460" y="196"/>
                  </a:cubicBezTo>
                  <a:cubicBezTo>
                    <a:pt x="461" y="197"/>
                    <a:pt x="462" y="197"/>
                    <a:pt x="462" y="197"/>
                  </a:cubicBezTo>
                  <a:cubicBezTo>
                    <a:pt x="463" y="197"/>
                    <a:pt x="463" y="197"/>
                    <a:pt x="463" y="197"/>
                  </a:cubicBezTo>
                  <a:cubicBezTo>
                    <a:pt x="464" y="198"/>
                    <a:pt x="465" y="198"/>
                    <a:pt x="466" y="198"/>
                  </a:cubicBezTo>
                  <a:cubicBezTo>
                    <a:pt x="466" y="198"/>
                    <a:pt x="466" y="198"/>
                    <a:pt x="467" y="198"/>
                  </a:cubicBezTo>
                  <a:cubicBezTo>
                    <a:pt x="467" y="199"/>
                    <a:pt x="468" y="199"/>
                    <a:pt x="469" y="200"/>
                  </a:cubicBezTo>
                  <a:cubicBezTo>
                    <a:pt x="473" y="201"/>
                    <a:pt x="477" y="203"/>
                    <a:pt x="481" y="205"/>
                  </a:cubicBezTo>
                  <a:cubicBezTo>
                    <a:pt x="481" y="206"/>
                    <a:pt x="482" y="206"/>
                    <a:pt x="483" y="207"/>
                  </a:cubicBezTo>
                  <a:cubicBezTo>
                    <a:pt x="483" y="207"/>
                    <a:pt x="483" y="207"/>
                    <a:pt x="483" y="207"/>
                  </a:cubicBezTo>
                  <a:cubicBezTo>
                    <a:pt x="484" y="207"/>
                    <a:pt x="484" y="208"/>
                    <a:pt x="485" y="208"/>
                  </a:cubicBezTo>
                  <a:cubicBezTo>
                    <a:pt x="485" y="208"/>
                    <a:pt x="485" y="209"/>
                    <a:pt x="485" y="209"/>
                  </a:cubicBezTo>
                  <a:cubicBezTo>
                    <a:pt x="487" y="210"/>
                    <a:pt x="489" y="212"/>
                    <a:pt x="491" y="213"/>
                  </a:cubicBezTo>
                  <a:cubicBezTo>
                    <a:pt x="491" y="213"/>
                    <a:pt x="491" y="213"/>
                    <a:pt x="491" y="214"/>
                  </a:cubicBezTo>
                  <a:cubicBezTo>
                    <a:pt x="492" y="214"/>
                    <a:pt x="492" y="215"/>
                    <a:pt x="493" y="215"/>
                  </a:cubicBezTo>
                  <a:cubicBezTo>
                    <a:pt x="493" y="215"/>
                    <a:pt x="493" y="215"/>
                    <a:pt x="493" y="216"/>
                  </a:cubicBezTo>
                  <a:cubicBezTo>
                    <a:pt x="495" y="218"/>
                    <a:pt x="497" y="220"/>
                    <a:pt x="499" y="223"/>
                  </a:cubicBezTo>
                  <a:cubicBezTo>
                    <a:pt x="499" y="223"/>
                    <a:pt x="499" y="223"/>
                    <a:pt x="500" y="223"/>
                  </a:cubicBezTo>
                  <a:cubicBezTo>
                    <a:pt x="500" y="224"/>
                    <a:pt x="500" y="225"/>
                    <a:pt x="501" y="225"/>
                  </a:cubicBezTo>
                  <a:cubicBezTo>
                    <a:pt x="501" y="225"/>
                    <a:pt x="501" y="226"/>
                    <a:pt x="501" y="226"/>
                  </a:cubicBezTo>
                  <a:cubicBezTo>
                    <a:pt x="502" y="228"/>
                    <a:pt x="504" y="230"/>
                    <a:pt x="505" y="232"/>
                  </a:cubicBezTo>
                  <a:cubicBezTo>
                    <a:pt x="505" y="232"/>
                    <a:pt x="505" y="232"/>
                    <a:pt x="505" y="232"/>
                  </a:cubicBezTo>
                  <a:cubicBezTo>
                    <a:pt x="505" y="233"/>
                    <a:pt x="506" y="234"/>
                    <a:pt x="506" y="234"/>
                  </a:cubicBezTo>
                  <a:cubicBezTo>
                    <a:pt x="506" y="234"/>
                    <a:pt x="506" y="235"/>
                    <a:pt x="506" y="235"/>
                  </a:cubicBezTo>
                  <a:cubicBezTo>
                    <a:pt x="507" y="236"/>
                    <a:pt x="507" y="236"/>
                    <a:pt x="507" y="237"/>
                  </a:cubicBezTo>
                  <a:cubicBezTo>
                    <a:pt x="509" y="241"/>
                    <a:pt x="510" y="245"/>
                    <a:pt x="511" y="249"/>
                  </a:cubicBezTo>
                  <a:cubicBezTo>
                    <a:pt x="511" y="250"/>
                    <a:pt x="511" y="251"/>
                    <a:pt x="512" y="252"/>
                  </a:cubicBezTo>
                  <a:cubicBezTo>
                    <a:pt x="512" y="252"/>
                    <a:pt x="512" y="253"/>
                    <a:pt x="512" y="253"/>
                  </a:cubicBezTo>
                  <a:cubicBezTo>
                    <a:pt x="512" y="254"/>
                    <a:pt x="512" y="254"/>
                    <a:pt x="512" y="255"/>
                  </a:cubicBezTo>
                  <a:cubicBezTo>
                    <a:pt x="512" y="256"/>
                    <a:pt x="512" y="256"/>
                    <a:pt x="512" y="256"/>
                  </a:cubicBezTo>
                  <a:cubicBezTo>
                    <a:pt x="512" y="257"/>
                    <a:pt x="512" y="258"/>
                    <a:pt x="512" y="259"/>
                  </a:cubicBezTo>
                  <a:cubicBezTo>
                    <a:pt x="512" y="259"/>
                    <a:pt x="512" y="259"/>
                    <a:pt x="512" y="259"/>
                  </a:cubicBezTo>
                  <a:cubicBezTo>
                    <a:pt x="512" y="260"/>
                    <a:pt x="513" y="261"/>
                    <a:pt x="513" y="262"/>
                  </a:cubicBezTo>
                  <a:lnTo>
                    <a:pt x="513" y="263"/>
                  </a:lnTo>
                  <a:cubicBezTo>
                    <a:pt x="513" y="264"/>
                    <a:pt x="513" y="265"/>
                    <a:pt x="513" y="266"/>
                  </a:cubicBezTo>
                  <a:cubicBezTo>
                    <a:pt x="513" y="266"/>
                    <a:pt x="513" y="266"/>
                    <a:pt x="513" y="267"/>
                  </a:cubicBezTo>
                  <a:cubicBezTo>
                    <a:pt x="512" y="268"/>
                    <a:pt x="512" y="269"/>
                    <a:pt x="512" y="270"/>
                  </a:cubicBezTo>
                  <a:cubicBezTo>
                    <a:pt x="512" y="271"/>
                    <a:pt x="512" y="272"/>
                    <a:pt x="512" y="273"/>
                  </a:cubicBezTo>
                  <a:close/>
                  <a:moveTo>
                    <a:pt x="559" y="295"/>
                  </a:moveTo>
                  <a:lnTo>
                    <a:pt x="563" y="254"/>
                  </a:lnTo>
                  <a:lnTo>
                    <a:pt x="539" y="252"/>
                  </a:lnTo>
                  <a:cubicBezTo>
                    <a:pt x="538" y="240"/>
                    <a:pt x="534" y="229"/>
                    <a:pt x="529" y="219"/>
                  </a:cubicBezTo>
                  <a:lnTo>
                    <a:pt x="547" y="203"/>
                  </a:lnTo>
                  <a:lnTo>
                    <a:pt x="520" y="172"/>
                  </a:lnTo>
                  <a:lnTo>
                    <a:pt x="502" y="187"/>
                  </a:lnTo>
                  <a:cubicBezTo>
                    <a:pt x="493" y="180"/>
                    <a:pt x="483" y="175"/>
                    <a:pt x="472" y="171"/>
                  </a:cubicBezTo>
                  <a:lnTo>
                    <a:pt x="474" y="148"/>
                  </a:lnTo>
                  <a:lnTo>
                    <a:pt x="433" y="144"/>
                  </a:lnTo>
                  <a:lnTo>
                    <a:pt x="431" y="168"/>
                  </a:lnTo>
                  <a:cubicBezTo>
                    <a:pt x="419" y="169"/>
                    <a:pt x="408" y="173"/>
                    <a:pt x="398" y="178"/>
                  </a:cubicBezTo>
                  <a:lnTo>
                    <a:pt x="383" y="160"/>
                  </a:lnTo>
                  <a:lnTo>
                    <a:pt x="351" y="187"/>
                  </a:lnTo>
                  <a:lnTo>
                    <a:pt x="366" y="205"/>
                  </a:lnTo>
                  <a:cubicBezTo>
                    <a:pt x="359" y="214"/>
                    <a:pt x="354" y="224"/>
                    <a:pt x="351" y="235"/>
                  </a:cubicBezTo>
                  <a:lnTo>
                    <a:pt x="327" y="233"/>
                  </a:lnTo>
                  <a:lnTo>
                    <a:pt x="323" y="274"/>
                  </a:lnTo>
                  <a:lnTo>
                    <a:pt x="347" y="276"/>
                  </a:lnTo>
                  <a:cubicBezTo>
                    <a:pt x="348" y="288"/>
                    <a:pt x="352" y="299"/>
                    <a:pt x="357" y="309"/>
                  </a:cubicBezTo>
                  <a:lnTo>
                    <a:pt x="339" y="324"/>
                  </a:lnTo>
                  <a:lnTo>
                    <a:pt x="366" y="356"/>
                  </a:lnTo>
                  <a:lnTo>
                    <a:pt x="384" y="341"/>
                  </a:lnTo>
                  <a:cubicBezTo>
                    <a:pt x="393" y="348"/>
                    <a:pt x="403" y="353"/>
                    <a:pt x="414" y="356"/>
                  </a:cubicBezTo>
                  <a:lnTo>
                    <a:pt x="412" y="380"/>
                  </a:lnTo>
                  <a:lnTo>
                    <a:pt x="453" y="384"/>
                  </a:lnTo>
                  <a:lnTo>
                    <a:pt x="455" y="360"/>
                  </a:lnTo>
                  <a:cubicBezTo>
                    <a:pt x="467" y="358"/>
                    <a:pt x="478" y="355"/>
                    <a:pt x="488" y="350"/>
                  </a:cubicBezTo>
                  <a:lnTo>
                    <a:pt x="503" y="368"/>
                  </a:lnTo>
                  <a:lnTo>
                    <a:pt x="535" y="341"/>
                  </a:lnTo>
                  <a:lnTo>
                    <a:pt x="520" y="323"/>
                  </a:lnTo>
                  <a:cubicBezTo>
                    <a:pt x="527" y="314"/>
                    <a:pt x="532" y="304"/>
                    <a:pt x="536" y="293"/>
                  </a:cubicBezTo>
                  <a:lnTo>
                    <a:pt x="559" y="2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08" name="组合 60"/>
          <p:cNvGrpSpPr/>
          <p:nvPr/>
        </p:nvGrpSpPr>
        <p:grpSpPr bwMode="auto">
          <a:xfrm>
            <a:off x="4594225" y="4494213"/>
            <a:ext cx="584200" cy="557212"/>
            <a:chOff x="0" y="0"/>
            <a:chExt cx="650875" cy="620712"/>
          </a:xfrm>
        </p:grpSpPr>
        <p:sp>
          <p:nvSpPr>
            <p:cNvPr id="8225"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6"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09" name="组合 63"/>
          <p:cNvGrpSpPr/>
          <p:nvPr/>
        </p:nvGrpSpPr>
        <p:grpSpPr bwMode="auto">
          <a:xfrm>
            <a:off x="4594225" y="2443163"/>
            <a:ext cx="584200" cy="557212"/>
            <a:chOff x="0" y="0"/>
            <a:chExt cx="650875" cy="620712"/>
          </a:xfrm>
        </p:grpSpPr>
        <p:sp>
          <p:nvSpPr>
            <p:cNvPr id="8223"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4"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1" name="组合 66"/>
          <p:cNvGrpSpPr/>
          <p:nvPr/>
        </p:nvGrpSpPr>
        <p:grpSpPr bwMode="auto">
          <a:xfrm>
            <a:off x="4594225" y="1417638"/>
            <a:ext cx="584200" cy="557212"/>
            <a:chOff x="0" y="0"/>
            <a:chExt cx="650875" cy="620712"/>
          </a:xfrm>
        </p:grpSpPr>
        <p:sp>
          <p:nvSpPr>
            <p:cNvPr id="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2"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11" name="组合 69"/>
          <p:cNvGrpSpPr/>
          <p:nvPr/>
        </p:nvGrpSpPr>
        <p:grpSpPr bwMode="auto">
          <a:xfrm>
            <a:off x="4594225" y="3468688"/>
            <a:ext cx="584200" cy="557212"/>
            <a:chOff x="0" y="0"/>
            <a:chExt cx="650875" cy="620712"/>
          </a:xfrm>
        </p:grpSpPr>
        <p:sp>
          <p:nvSpPr>
            <p:cNvPr id="8219"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0"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7" name="组合 74"/>
          <p:cNvGrpSpPr/>
          <p:nvPr/>
        </p:nvGrpSpPr>
        <p:grpSpPr bwMode="auto">
          <a:xfrm>
            <a:off x="4387850" y="1203325"/>
            <a:ext cx="982663" cy="936625"/>
            <a:chOff x="0" y="0"/>
            <a:chExt cx="650875" cy="620712"/>
          </a:xfrm>
        </p:grpSpPr>
        <p:sp>
          <p:nvSpPr>
            <p:cNvPr id="8217" name="Oval 17"/>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1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30" name="Group 4"/>
          <p:cNvGrpSpPr/>
          <p:nvPr/>
        </p:nvGrpSpPr>
        <p:grpSpPr bwMode="auto">
          <a:xfrm>
            <a:off x="9101138" y="7031038"/>
            <a:ext cx="668337" cy="765175"/>
            <a:chOff x="0" y="0"/>
            <a:chExt cx="421" cy="482"/>
          </a:xfrm>
        </p:grpSpPr>
        <p:sp>
          <p:nvSpPr>
            <p:cNvPr id="8215"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6"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233" name="TextBox 77"/>
          <p:cNvSpPr txBox="1">
            <a:spLocks noChangeArrowheads="1"/>
          </p:cNvSpPr>
          <p:nvPr/>
        </p:nvSpPr>
        <p:spPr bwMode="auto">
          <a:xfrm>
            <a:off x="625475" y="1358900"/>
            <a:ext cx="337502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tx2"/>
                </a:solidFill>
                <a:latin typeface="微软雅黑" panose="020B0503020204020204" pitchFamily="34" charset="-122"/>
                <a:sym typeface="微软雅黑" panose="020B0503020204020204" pitchFamily="34" charset="-122"/>
              </a:rPr>
              <a:t>这里可以用几行字简要介绍一下本章的中心内容；也可以是本章引语；还可以列出本章的小节内容，总之形式可以很丰富。</a:t>
            </a:r>
            <a:endParaRPr lang="zh-CN" altLang="en-US">
              <a:solidFill>
                <a:schemeClr val="tx2"/>
              </a:solidFill>
              <a:latin typeface="微软雅黑" panose="020B0503020204020204" pitchFamily="34" charset="-122"/>
              <a:sym typeface="微软雅黑" panose="020B0503020204020204" pitchFamily="34" charset="-122"/>
            </a:endParaRPr>
          </a:p>
        </p:txBody>
      </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45518E-6 1.48148E-6 L -0.34512 -0.79097 " pathEditMode="relative" rAng="0" ptsTypes="AA">
                                      <p:cBhvr>
                                        <p:cTn id="6" dur="1000" fill="hold"/>
                                        <p:tgtEl>
                                          <p:spTgt spid="8230"/>
                                        </p:tgtEl>
                                        <p:attrNameLst>
                                          <p:attrName>ppt_x</p:attrName>
                                          <p:attrName>ppt_y</p:attrName>
                                        </p:attrNameLst>
                                      </p:cBhvr>
                                      <p:rCtr x="-17100" y="-39400"/>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8230"/>
                                        </p:tgtEl>
                                      </p:cBhvr>
                                    </p:animEffect>
                                    <p:animScale>
                                      <p:cBhvr>
                                        <p:cTn id="10" dur="100" autoRev="1" fill="hold"/>
                                        <p:tgtEl>
                                          <p:spTgt spid="8230"/>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8207"/>
                                        </p:tgtEl>
                                      </p:cBhvr>
                                    </p:animEffect>
                                    <p:animScale>
                                      <p:cBhvr>
                                        <p:cTn id="13" dur="250" autoRev="1" fill="hold"/>
                                        <p:tgtEl>
                                          <p:spTgt spid="8207"/>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8227"/>
                                        </p:tgtEl>
                                        <p:attrNameLst>
                                          <p:attrName>style.visibility</p:attrName>
                                        </p:attrNameLst>
                                      </p:cBhvr>
                                      <p:to>
                                        <p:strVal val="visible"/>
                                      </p:to>
                                    </p:set>
                                    <p:anim calcmode="lin" valueType="num">
                                      <p:cBhvr>
                                        <p:cTn id="16" dur="300" fill="hold"/>
                                        <p:tgtEl>
                                          <p:spTgt spid="8227"/>
                                        </p:tgtEl>
                                        <p:attrNameLst>
                                          <p:attrName>ppt_w</p:attrName>
                                        </p:attrNameLst>
                                      </p:cBhvr>
                                      <p:tavLst>
                                        <p:tav tm="0">
                                          <p:val>
                                            <p:fltVal val="0"/>
                                          </p:val>
                                        </p:tav>
                                        <p:tav tm="100000">
                                          <p:val>
                                            <p:strVal val="#ppt_w"/>
                                          </p:val>
                                        </p:tav>
                                      </p:tavLst>
                                    </p:anim>
                                    <p:anim calcmode="lin" valueType="num">
                                      <p:cBhvr>
                                        <p:cTn id="17" dur="300" fill="hold"/>
                                        <p:tgtEl>
                                          <p:spTgt spid="8227"/>
                                        </p:tgtEl>
                                        <p:attrNameLst>
                                          <p:attrName>ppt_h</p:attrName>
                                        </p:attrNameLst>
                                      </p:cBhvr>
                                      <p:tavLst>
                                        <p:tav tm="0">
                                          <p:val>
                                            <p:fltVal val="0"/>
                                          </p:val>
                                        </p:tav>
                                        <p:tav tm="100000">
                                          <p:val>
                                            <p:strVal val="#ppt_h"/>
                                          </p:val>
                                        </p:tav>
                                      </p:tavLst>
                                    </p:anim>
                                    <p:animEffect transition="in" filter="fade">
                                      <p:cBhvr>
                                        <p:cTn id="18" dur="300"/>
                                        <p:tgtEl>
                                          <p:spTgt spid="8227"/>
                                        </p:tgtEl>
                                      </p:cBhvr>
                                    </p:animEffect>
                                  </p:childTnLst>
                                </p:cTn>
                              </p:par>
                              <p:par>
                                <p:cTn id="19" presetID="10" presetClass="exit" presetSubtype="0" fill="hold" nodeType="withEffect">
                                  <p:stCondLst>
                                    <p:cond delay="0"/>
                                  </p:stCondLst>
                                  <p:childTnLst>
                                    <p:anim calcmode="lin" valueType="num">
                                      <p:cBhvr>
                                        <p:cTn id="20" dur="300"/>
                                        <p:tgtEl>
                                          <p:spTgt spid="8221"/>
                                        </p:tgtEl>
                                        <p:attrNameLst>
                                          <p:attrName>ppt_w</p:attrName>
                                        </p:attrNameLst>
                                      </p:cBhvr>
                                      <p:tavLst>
                                        <p:tav tm="0">
                                          <p:val>
                                            <p:strVal val="ppt_w"/>
                                          </p:val>
                                        </p:tav>
                                        <p:tav tm="100000">
                                          <p:val>
                                            <p:fltVal val="0"/>
                                          </p:val>
                                        </p:tav>
                                      </p:tavLst>
                                    </p:anim>
                                    <p:anim calcmode="lin" valueType="num">
                                      <p:cBhvr>
                                        <p:cTn id="21" dur="300"/>
                                        <p:tgtEl>
                                          <p:spTgt spid="8221"/>
                                        </p:tgtEl>
                                        <p:attrNameLst>
                                          <p:attrName>ppt_h</p:attrName>
                                        </p:attrNameLst>
                                      </p:cBhvr>
                                      <p:tavLst>
                                        <p:tav tm="0">
                                          <p:val>
                                            <p:strVal val="ppt_h"/>
                                          </p:val>
                                        </p:tav>
                                        <p:tav tm="100000">
                                          <p:val>
                                            <p:fltVal val="0"/>
                                          </p:val>
                                        </p:tav>
                                      </p:tavLst>
                                    </p:anim>
                                    <p:animEffect transition="out" filter="fade">
                                      <p:cBhvr>
                                        <p:cTn id="22" dur="300"/>
                                        <p:tgtEl>
                                          <p:spTgt spid="8221"/>
                                        </p:tgtEl>
                                      </p:cBhvr>
                                    </p:animEffect>
                                    <p:set>
                                      <p:cBhvr>
                                        <p:cTn id="23" dur="1" fill="hold">
                                          <p:stCondLst>
                                            <p:cond delay="299"/>
                                          </p:stCondLst>
                                        </p:cTn>
                                        <p:tgtEl>
                                          <p:spTgt spid="8221"/>
                                        </p:tgtEl>
                                        <p:attrNameLst>
                                          <p:attrName>style.visibility</p:attrName>
                                        </p:attrNameLst>
                                      </p:cBhvr>
                                      <p:to>
                                        <p:strVal val="hidden"/>
                                      </p:to>
                                    </p:set>
                                  </p:childTnLst>
                                </p:cTn>
                              </p:par>
                            </p:childTnLst>
                          </p:cTn>
                        </p:par>
                        <p:par>
                          <p:cTn id="24" fill="hold">
                            <p:stCondLst>
                              <p:cond delay="1500"/>
                            </p:stCondLst>
                            <p:childTnLst>
                              <p:par>
                                <p:cTn id="25" presetID="2" presetClass="exit" presetSubtype="4" fill="hold" nodeType="afterEffect">
                                  <p:stCondLst>
                                    <p:cond delay="0"/>
                                  </p:stCondLst>
                                  <p:childTnLst>
                                    <p:anim calcmode="lin" valueType="num">
                                      <p:cBhvr additive="base">
                                        <p:cTn id="26" dur="1000"/>
                                        <p:tgtEl>
                                          <p:spTgt spid="8230"/>
                                        </p:tgtEl>
                                        <p:attrNameLst>
                                          <p:attrName>ppt_x</p:attrName>
                                        </p:attrNameLst>
                                      </p:cBhvr>
                                      <p:tavLst>
                                        <p:tav tm="0">
                                          <p:val>
                                            <p:strVal val="ppt_x"/>
                                          </p:val>
                                        </p:tav>
                                        <p:tav tm="100000">
                                          <p:val>
                                            <p:strVal val="ppt_x"/>
                                          </p:val>
                                        </p:tav>
                                      </p:tavLst>
                                    </p:anim>
                                    <p:anim calcmode="lin" valueType="num">
                                      <p:cBhvr additive="base">
                                        <p:cTn id="27" dur="1000"/>
                                        <p:tgtEl>
                                          <p:spTgt spid="8230"/>
                                        </p:tgtEl>
                                        <p:attrNameLst>
                                          <p:attrName>ppt_y</p:attrName>
                                        </p:attrNameLst>
                                      </p:cBhvr>
                                      <p:tavLst>
                                        <p:tav tm="0">
                                          <p:val>
                                            <p:strVal val="ppt_y"/>
                                          </p:val>
                                        </p:tav>
                                        <p:tav tm="100000">
                                          <p:val>
                                            <p:strVal val="1+ppt_h/2"/>
                                          </p:val>
                                        </p:tav>
                                      </p:tavLst>
                                    </p:anim>
                                    <p:set>
                                      <p:cBhvr>
                                        <p:cTn id="28" dur="1" fill="hold">
                                          <p:stCondLst>
                                            <p:cond delay="999"/>
                                          </p:stCondLst>
                                        </p:cTn>
                                        <p:tgtEl>
                                          <p:spTgt spid="8230"/>
                                        </p:tgtEl>
                                        <p:attrNameLst>
                                          <p:attrName>style.visibility</p:attrName>
                                        </p:attrNameLst>
                                      </p:cBhvr>
                                      <p:to>
                                        <p:strVal val="hidden"/>
                                      </p:to>
                                    </p:se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8197"/>
                                        </p:tgtEl>
                                        <p:attrNameLst>
                                          <p:attrName>style.visibility</p:attrName>
                                        </p:attrNameLst>
                                      </p:cBhvr>
                                      <p:to>
                                        <p:strVal val="visible"/>
                                      </p:to>
                                    </p:set>
                                    <p:anim calcmode="lin" valueType="num">
                                      <p:cBhvr additive="base">
                                        <p:cTn id="32" dur="300"/>
                                        <p:tgtEl>
                                          <p:spTgt spid="8197"/>
                                        </p:tgtEl>
                                        <p:attrNameLst>
                                          <p:attrName>ppt_x</p:attrName>
                                        </p:attrNameLst>
                                      </p:cBhvr>
                                      <p:tavLst>
                                        <p:tav tm="0">
                                          <p:val>
                                            <p:strVal val="#ppt_x+#ppt_w*1.125000"/>
                                          </p:val>
                                        </p:tav>
                                        <p:tav tm="100000">
                                          <p:val>
                                            <p:strVal val="#ppt_x"/>
                                          </p:val>
                                        </p:tav>
                                      </p:tavLst>
                                    </p:anim>
                                    <p:animEffect transition="in" filter="wipe(left)">
                                      <p:cBhvr>
                                        <p:cTn id="33" dur="300"/>
                                        <p:tgtEl>
                                          <p:spTgt spid="8197"/>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8206"/>
                                        </p:tgtEl>
                                        <p:attrNameLst>
                                          <p:attrName>style.visibility</p:attrName>
                                        </p:attrNameLst>
                                      </p:cBhvr>
                                      <p:to>
                                        <p:strVal val="visible"/>
                                      </p:to>
                                    </p:set>
                                    <p:animEffect transition="in" filter="wipe(up)">
                                      <p:cBhvr>
                                        <p:cTn id="37" dur="500"/>
                                        <p:tgtEl>
                                          <p:spTgt spid="8206"/>
                                        </p:tgtEl>
                                      </p:cBhvr>
                                    </p:animEffect>
                                  </p:childTnLst>
                                </p:cTn>
                              </p:par>
                            </p:childTnLst>
                          </p:cTn>
                        </p:par>
                        <p:par>
                          <p:cTn id="38" fill="hold">
                            <p:stCondLst>
                              <p:cond delay="3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8233"/>
                                        </p:tgtEl>
                                        <p:attrNameLst>
                                          <p:attrName>style.visibility</p:attrName>
                                        </p:attrNameLst>
                                      </p:cBhvr>
                                      <p:to>
                                        <p:strVal val="visible"/>
                                      </p:to>
                                    </p:set>
                                    <p:anim by="(-#ppt_w*2)" calcmode="lin" valueType="num">
                                      <p:cBhvr rctx="PPT">
                                        <p:cTn id="41" dur="250" autoRev="1" fill="hold">
                                          <p:stCondLst>
                                            <p:cond delay="0"/>
                                          </p:stCondLst>
                                        </p:cTn>
                                        <p:tgtEl>
                                          <p:spTgt spid="8233"/>
                                        </p:tgtEl>
                                        <p:attrNameLst>
                                          <p:attrName>ppt_w</p:attrName>
                                        </p:attrNameLst>
                                      </p:cBhvr>
                                    </p:anim>
                                    <p:anim by="(#ppt_w*0.50)" calcmode="lin" valueType="num">
                                      <p:cBhvr>
                                        <p:cTn id="42" dur="250" decel="50000" autoRev="1" fill="hold">
                                          <p:stCondLst>
                                            <p:cond delay="0"/>
                                          </p:stCondLst>
                                        </p:cTn>
                                        <p:tgtEl>
                                          <p:spTgt spid="8233"/>
                                        </p:tgtEl>
                                        <p:attrNameLst>
                                          <p:attrName>ppt_x</p:attrName>
                                        </p:attrNameLst>
                                      </p:cBhvr>
                                    </p:anim>
                                    <p:anim from="(-#ppt_h/2)" to="(#ppt_y)" calcmode="lin" valueType="num">
                                      <p:cBhvr>
                                        <p:cTn id="43" dur="500" fill="hold">
                                          <p:stCondLst>
                                            <p:cond delay="0"/>
                                          </p:stCondLst>
                                        </p:cTn>
                                        <p:tgtEl>
                                          <p:spTgt spid="8233"/>
                                        </p:tgtEl>
                                        <p:attrNameLst>
                                          <p:attrName>ppt_y</p:attrName>
                                        </p:attrNameLst>
                                      </p:cBhvr>
                                    </p:anim>
                                    <p:animRot by="21600000">
                                      <p:cBhvr>
                                        <p:cTn id="44" dur="500" fill="hold">
                                          <p:stCondLst>
                                            <p:cond delay="0"/>
                                          </p:stCondLst>
                                        </p:cTn>
                                        <p:tgtEl>
                                          <p:spTgt spid="82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07" grpId="0" autoUpdateAnimBg="0"/>
      <p:bldP spid="823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3"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35844"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4.1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grpSp>
        <p:nvGrpSpPr>
          <p:cNvPr id="35845" name="组合 4"/>
          <p:cNvGrpSpPr/>
          <p:nvPr/>
        </p:nvGrpSpPr>
        <p:grpSpPr bwMode="auto">
          <a:xfrm rot="-5715208">
            <a:off x="1289050" y="2066926"/>
            <a:ext cx="3087687" cy="3090862"/>
            <a:chOff x="0" y="0"/>
            <a:chExt cx="3087687" cy="3090863"/>
          </a:xfrm>
        </p:grpSpPr>
        <p:sp>
          <p:nvSpPr>
            <p:cNvPr id="2" name="Freeform 6"/>
            <p:cNvSpPr/>
            <p:nvPr/>
          </p:nvSpPr>
          <p:spPr bwMode="auto">
            <a:xfrm>
              <a:off x="138112" y="2073275"/>
              <a:ext cx="788987" cy="831850"/>
            </a:xfrm>
            <a:custGeom>
              <a:avLst/>
              <a:gdLst>
                <a:gd name="T0" fmla="*/ 497886103 w 1095"/>
                <a:gd name="T1" fmla="*/ 598076424 h 1157"/>
                <a:gd name="T2" fmla="*/ 0 w 1095"/>
                <a:gd name="T3" fmla="*/ 56861297 h 1157"/>
                <a:gd name="T4" fmla="*/ 156270584 w 1095"/>
                <a:gd name="T5" fmla="*/ 0 h 1157"/>
                <a:gd name="T6" fmla="*/ 568493595 w 1095"/>
                <a:gd name="T7" fmla="*/ 447652492 h 1157"/>
                <a:gd name="T8" fmla="*/ 497886103 w 1095"/>
                <a:gd name="T9" fmla="*/ 598076424 h 1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5" h="1157">
                  <a:moveTo>
                    <a:pt x="959" y="1157"/>
                  </a:moveTo>
                  <a:cubicBezTo>
                    <a:pt x="505" y="930"/>
                    <a:pt x="174" y="550"/>
                    <a:pt x="0" y="110"/>
                  </a:cubicBezTo>
                  <a:lnTo>
                    <a:pt x="301" y="0"/>
                  </a:lnTo>
                  <a:cubicBezTo>
                    <a:pt x="447" y="364"/>
                    <a:pt x="720" y="677"/>
                    <a:pt x="1095" y="866"/>
                  </a:cubicBezTo>
                  <a:lnTo>
                    <a:pt x="959" y="1157"/>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Freeform 7"/>
            <p:cNvSpPr/>
            <p:nvPr/>
          </p:nvSpPr>
          <p:spPr bwMode="auto">
            <a:xfrm>
              <a:off x="898525" y="2728913"/>
              <a:ext cx="1022350" cy="361950"/>
            </a:xfrm>
            <a:custGeom>
              <a:avLst/>
              <a:gdLst>
                <a:gd name="T0" fmla="*/ 736574716 w 1419"/>
                <a:gd name="T1" fmla="*/ 182992403 h 502"/>
                <a:gd name="T2" fmla="*/ 0 w 1419"/>
                <a:gd name="T3" fmla="*/ 150760827 h 502"/>
                <a:gd name="T4" fmla="*/ 70076005 w 1419"/>
                <a:gd name="T5" fmla="*/ 0 h 502"/>
                <a:gd name="T6" fmla="*/ 679475856 w 1419"/>
                <a:gd name="T7" fmla="*/ 26513198 h 502"/>
                <a:gd name="T8" fmla="*/ 736574716 w 1419"/>
                <a:gd name="T9" fmla="*/ 182992403 h 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9" h="502">
                  <a:moveTo>
                    <a:pt x="1419" y="352"/>
                  </a:moveTo>
                  <a:cubicBezTo>
                    <a:pt x="969" y="502"/>
                    <a:pt x="466" y="492"/>
                    <a:pt x="0" y="290"/>
                  </a:cubicBezTo>
                  <a:lnTo>
                    <a:pt x="135" y="0"/>
                  </a:lnTo>
                  <a:cubicBezTo>
                    <a:pt x="521" y="165"/>
                    <a:pt x="937" y="173"/>
                    <a:pt x="1309" y="51"/>
                  </a:cubicBezTo>
                  <a:lnTo>
                    <a:pt x="1419" y="3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Freeform 8"/>
            <p:cNvSpPr/>
            <p:nvPr/>
          </p:nvSpPr>
          <p:spPr bwMode="auto">
            <a:xfrm>
              <a:off x="1914525" y="2168525"/>
              <a:ext cx="833437" cy="787400"/>
            </a:xfrm>
            <a:custGeom>
              <a:avLst/>
              <a:gdLst>
                <a:gd name="T0" fmla="*/ 600360616 w 1157"/>
                <a:gd name="T1" fmla="*/ 69933931 h 1094"/>
                <a:gd name="T2" fmla="*/ 57078549 w 1157"/>
                <a:gd name="T3" fmla="*/ 566726472 h 1094"/>
                <a:gd name="T4" fmla="*/ 0 w 1157"/>
                <a:gd name="T5" fmla="*/ 410798960 h 1094"/>
                <a:gd name="T6" fmla="*/ 449880937 w 1157"/>
                <a:gd name="T7" fmla="*/ 0 h 1094"/>
                <a:gd name="T8" fmla="*/ 600360616 w 1157"/>
                <a:gd name="T9" fmla="*/ 69933931 h 10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7" h="1094">
                  <a:moveTo>
                    <a:pt x="1157" y="135"/>
                  </a:moveTo>
                  <a:cubicBezTo>
                    <a:pt x="930" y="589"/>
                    <a:pt x="551" y="920"/>
                    <a:pt x="110" y="1094"/>
                  </a:cubicBezTo>
                  <a:lnTo>
                    <a:pt x="0" y="793"/>
                  </a:lnTo>
                  <a:cubicBezTo>
                    <a:pt x="364" y="647"/>
                    <a:pt x="677" y="374"/>
                    <a:pt x="867" y="0"/>
                  </a:cubicBezTo>
                  <a:lnTo>
                    <a:pt x="1157" y="135"/>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9"/>
            <p:cNvSpPr/>
            <p:nvPr/>
          </p:nvSpPr>
          <p:spPr bwMode="auto">
            <a:xfrm>
              <a:off x="0" y="0"/>
              <a:ext cx="3087687" cy="2197100"/>
            </a:xfrm>
            <a:custGeom>
              <a:avLst/>
              <a:gdLst>
                <a:gd name="T0" fmla="*/ 1493145207 w 4286"/>
                <a:gd name="T1" fmla="*/ 239944629 h 3052"/>
                <a:gd name="T2" fmla="*/ 2002797267 w 4286"/>
                <a:gd name="T3" fmla="*/ 1581667238 h 3052"/>
                <a:gd name="T4" fmla="*/ 1852288735 w 4286"/>
                <a:gd name="T5" fmla="*/ 1511704865 h 3052"/>
                <a:gd name="T6" fmla="*/ 1423080791 w 4286"/>
                <a:gd name="T7" fmla="*/ 390234331 h 3052"/>
                <a:gd name="T8" fmla="*/ 274547676 w 4286"/>
                <a:gd name="T9" fmla="*/ 807935292 h 3052"/>
                <a:gd name="T10" fmla="*/ 237179892 w 4286"/>
                <a:gd name="T11" fmla="*/ 1441224171 h 3052"/>
                <a:gd name="T12" fmla="*/ 80962813 w 4286"/>
                <a:gd name="T13" fmla="*/ 1497712390 h 3052"/>
                <a:gd name="T14" fmla="*/ 124039865 w 4286"/>
                <a:gd name="T15" fmla="*/ 737454599 h 3052"/>
                <a:gd name="T16" fmla="*/ 1493145207 w 4286"/>
                <a:gd name="T17" fmla="*/ 239944629 h 30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86" h="3052">
                  <a:moveTo>
                    <a:pt x="2877" y="463"/>
                  </a:moveTo>
                  <a:cubicBezTo>
                    <a:pt x="3854" y="919"/>
                    <a:pt x="4286" y="2069"/>
                    <a:pt x="3859" y="3052"/>
                  </a:cubicBezTo>
                  <a:lnTo>
                    <a:pt x="3569" y="2917"/>
                  </a:lnTo>
                  <a:cubicBezTo>
                    <a:pt x="3921" y="2094"/>
                    <a:pt x="3559" y="1134"/>
                    <a:pt x="2742" y="753"/>
                  </a:cubicBezTo>
                  <a:cubicBezTo>
                    <a:pt x="1909" y="365"/>
                    <a:pt x="918" y="725"/>
                    <a:pt x="529" y="1559"/>
                  </a:cubicBezTo>
                  <a:cubicBezTo>
                    <a:pt x="343" y="1958"/>
                    <a:pt x="329" y="2393"/>
                    <a:pt x="457" y="2781"/>
                  </a:cubicBezTo>
                  <a:lnTo>
                    <a:pt x="156" y="2890"/>
                  </a:lnTo>
                  <a:cubicBezTo>
                    <a:pt x="0" y="2425"/>
                    <a:pt x="16" y="1903"/>
                    <a:pt x="239" y="1423"/>
                  </a:cubicBezTo>
                  <a:cubicBezTo>
                    <a:pt x="703" y="430"/>
                    <a:pt x="1884" y="0"/>
                    <a:pt x="2877" y="4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5850" name="Oval 10"/>
          <p:cNvSpPr>
            <a:spLocks noChangeArrowheads="1"/>
          </p:cNvSpPr>
          <p:nvPr/>
        </p:nvSpPr>
        <p:spPr bwMode="auto">
          <a:xfrm>
            <a:off x="1847850" y="2578100"/>
            <a:ext cx="2155825" cy="2152650"/>
          </a:xfrm>
          <a:prstGeom prst="ellipse">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sp>
        <p:nvSpPr>
          <p:cNvPr id="35851" name="Freeform 17"/>
          <p:cNvSpPr>
            <a:spLocks noEditPoints="1"/>
          </p:cNvSpPr>
          <p:nvPr/>
        </p:nvSpPr>
        <p:spPr bwMode="auto">
          <a:xfrm>
            <a:off x="5592763" y="1047750"/>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52" name="Freeform 17"/>
          <p:cNvSpPr>
            <a:spLocks noEditPoints="1"/>
          </p:cNvSpPr>
          <p:nvPr/>
        </p:nvSpPr>
        <p:spPr bwMode="auto">
          <a:xfrm>
            <a:off x="5599113" y="2930525"/>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53" name="Freeform 17"/>
          <p:cNvSpPr>
            <a:spLocks noEditPoints="1"/>
          </p:cNvSpPr>
          <p:nvPr/>
        </p:nvSpPr>
        <p:spPr bwMode="auto">
          <a:xfrm>
            <a:off x="5599113" y="4787900"/>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35854" name="直接连接符 13"/>
          <p:cNvCxnSpPr>
            <a:cxnSpLocks noChangeShapeType="1"/>
          </p:cNvCxnSpPr>
          <p:nvPr/>
        </p:nvCxnSpPr>
        <p:spPr bwMode="auto">
          <a:xfrm>
            <a:off x="4037013" y="4618038"/>
            <a:ext cx="1517650" cy="758825"/>
          </a:xfrm>
          <a:prstGeom prst="line">
            <a:avLst/>
          </a:prstGeom>
          <a:noFill/>
          <a:ln w="952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55" name="直接连接符 14"/>
          <p:cNvCxnSpPr>
            <a:cxnSpLocks noChangeShapeType="1"/>
          </p:cNvCxnSpPr>
          <p:nvPr/>
        </p:nvCxnSpPr>
        <p:spPr bwMode="auto">
          <a:xfrm flipV="1">
            <a:off x="4024313" y="1828800"/>
            <a:ext cx="1530350" cy="912813"/>
          </a:xfrm>
          <a:prstGeom prst="line">
            <a:avLst/>
          </a:prstGeom>
          <a:noFill/>
          <a:ln w="952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56" name="直接连接符 15"/>
          <p:cNvCxnSpPr>
            <a:cxnSpLocks noChangeShapeType="1"/>
          </p:cNvCxnSpPr>
          <p:nvPr/>
        </p:nvCxnSpPr>
        <p:spPr bwMode="auto">
          <a:xfrm flipH="1" flipV="1">
            <a:off x="4383088" y="3594100"/>
            <a:ext cx="1171575" cy="9525"/>
          </a:xfrm>
          <a:prstGeom prst="line">
            <a:avLst/>
          </a:prstGeom>
          <a:noFill/>
          <a:ln w="952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57" name="TextBox 16"/>
          <p:cNvSpPr txBox="1">
            <a:spLocks noChangeArrowheads="1"/>
          </p:cNvSpPr>
          <p:nvPr/>
        </p:nvSpPr>
        <p:spPr bwMode="auto">
          <a:xfrm>
            <a:off x="5741988" y="1335088"/>
            <a:ext cx="977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1"/>
                </a:solidFill>
                <a:latin typeface="微软雅黑" panose="020B0503020204020204" pitchFamily="34" charset="-122"/>
              </a:rPr>
              <a:t>售后</a:t>
            </a:r>
            <a:endParaRPr lang="en-US" altLang="zh-CN">
              <a:solidFill>
                <a:schemeClr val="accent1"/>
              </a:solidFill>
              <a:latin typeface="微软雅黑" panose="020B0503020204020204" pitchFamily="34" charset="-122"/>
            </a:endParaRPr>
          </a:p>
          <a:p>
            <a:pPr algn="ctr" eaLnBrk="1" hangingPunct="1">
              <a:spcBef>
                <a:spcPct val="0"/>
              </a:spcBef>
              <a:buFontTx/>
              <a:buNone/>
            </a:pPr>
            <a:r>
              <a:rPr lang="zh-CN" altLang="en-US">
                <a:solidFill>
                  <a:schemeClr val="accent1"/>
                </a:solidFill>
                <a:latin typeface="微软雅黑" panose="020B0503020204020204" pitchFamily="34" charset="-122"/>
              </a:rPr>
              <a:t>服务</a:t>
            </a:r>
            <a:endParaRPr lang="zh-CN" altLang="en-US">
              <a:solidFill>
                <a:schemeClr val="accent1"/>
              </a:solidFill>
              <a:latin typeface="微软雅黑" panose="020B0503020204020204" pitchFamily="34" charset="-122"/>
            </a:endParaRPr>
          </a:p>
        </p:txBody>
      </p:sp>
      <p:sp>
        <p:nvSpPr>
          <p:cNvPr id="35858" name="TextBox 17"/>
          <p:cNvSpPr txBox="1">
            <a:spLocks noChangeArrowheads="1"/>
          </p:cNvSpPr>
          <p:nvPr/>
        </p:nvSpPr>
        <p:spPr bwMode="auto">
          <a:xfrm>
            <a:off x="5738813" y="3219450"/>
            <a:ext cx="977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1"/>
                </a:solidFill>
                <a:latin typeface="微软雅黑" panose="020B0503020204020204" pitchFamily="34" charset="-122"/>
              </a:rPr>
              <a:t>满意度调查</a:t>
            </a:r>
            <a:endParaRPr lang="zh-CN" altLang="en-US">
              <a:solidFill>
                <a:schemeClr val="accent1"/>
              </a:solidFill>
              <a:latin typeface="微软雅黑" panose="020B0503020204020204" pitchFamily="34" charset="-122"/>
            </a:endParaRPr>
          </a:p>
        </p:txBody>
      </p:sp>
      <p:sp>
        <p:nvSpPr>
          <p:cNvPr id="35859" name="TextBox 18"/>
          <p:cNvSpPr txBox="1">
            <a:spLocks noChangeArrowheads="1"/>
          </p:cNvSpPr>
          <p:nvPr/>
        </p:nvSpPr>
        <p:spPr bwMode="auto">
          <a:xfrm>
            <a:off x="5751513" y="5075238"/>
            <a:ext cx="979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1"/>
                </a:solidFill>
                <a:latin typeface="微软雅黑" panose="020B0503020204020204" pitchFamily="34" charset="-122"/>
              </a:rPr>
              <a:t>经销商培训</a:t>
            </a:r>
            <a:endParaRPr lang="zh-CN" altLang="en-US">
              <a:solidFill>
                <a:schemeClr val="accent1"/>
              </a:solidFill>
              <a:latin typeface="微软雅黑" panose="020B0503020204020204" pitchFamily="34" charset="-122"/>
            </a:endParaRPr>
          </a:p>
        </p:txBody>
      </p:sp>
      <p:sp>
        <p:nvSpPr>
          <p:cNvPr id="35860" name="TextBox 19"/>
          <p:cNvSpPr txBox="1">
            <a:spLocks noChangeArrowheads="1"/>
          </p:cNvSpPr>
          <p:nvPr/>
        </p:nvSpPr>
        <p:spPr bwMode="auto">
          <a:xfrm>
            <a:off x="7002463" y="1150938"/>
            <a:ext cx="3200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保持优质的产品技术服务</a:t>
            </a:r>
            <a:endParaRPr lang="zh-CN" altLang="en-US" sz="1800">
              <a:solidFill>
                <a:schemeClr val="accent1"/>
              </a:solidFill>
              <a:latin typeface="微软雅黑" panose="020B0503020204020204" pitchFamily="34" charset="-122"/>
            </a:endParaRPr>
          </a:p>
        </p:txBody>
      </p:sp>
      <p:sp>
        <p:nvSpPr>
          <p:cNvPr id="35861" name="TextBox 20"/>
          <p:cNvSpPr txBox="1">
            <a:spLocks noChangeArrowheads="1"/>
          </p:cNvSpPr>
          <p:nvPr/>
        </p:nvSpPr>
        <p:spPr bwMode="auto">
          <a:xfrm>
            <a:off x="7002463" y="3138488"/>
            <a:ext cx="3484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片区考核台账、满意度调查、终端用户回访</a:t>
            </a:r>
            <a:endParaRPr lang="zh-CN" altLang="en-US" sz="1800">
              <a:solidFill>
                <a:schemeClr val="accent1"/>
              </a:solidFill>
              <a:latin typeface="微软雅黑" panose="020B0503020204020204" pitchFamily="34" charset="-122"/>
            </a:endParaRPr>
          </a:p>
        </p:txBody>
      </p:sp>
      <p:sp>
        <p:nvSpPr>
          <p:cNvPr id="35862" name="TextBox 21"/>
          <p:cNvSpPr txBox="1">
            <a:spLocks noChangeArrowheads="1"/>
          </p:cNvSpPr>
          <p:nvPr/>
        </p:nvSpPr>
        <p:spPr bwMode="auto">
          <a:xfrm>
            <a:off x="7058025" y="5013325"/>
            <a:ext cx="3311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对经销商进行管理和技术上的培训</a:t>
            </a:r>
            <a:endParaRPr lang="zh-CN" altLang="en-US" sz="1800">
              <a:solidFill>
                <a:schemeClr val="accent1"/>
              </a:solidFill>
              <a:latin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400" fill="hold"/>
                                        <p:tgtEl>
                                          <p:spTgt spid="35842"/>
                                        </p:tgtEl>
                                        <p:attrNameLst>
                                          <p:attrName>ppt_x</p:attrName>
                                        </p:attrNameLst>
                                      </p:cBhvr>
                                      <p:tavLst>
                                        <p:tav tm="0">
                                          <p:val>
                                            <p:strVal val="0-#ppt_w/2"/>
                                          </p:val>
                                        </p:tav>
                                        <p:tav tm="100000">
                                          <p:val>
                                            <p:strVal val="#ppt_x"/>
                                          </p:val>
                                        </p:tav>
                                      </p:tavLst>
                                    </p:anim>
                                    <p:anim calcmode="lin" valueType="num">
                                      <p:cBhvr additive="base">
                                        <p:cTn id="8" dur="400" fill="hold"/>
                                        <p:tgtEl>
                                          <p:spTgt spid="3584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843"/>
                                        </p:tgtEl>
                                        <p:attrNameLst>
                                          <p:attrName>style.visibility</p:attrName>
                                        </p:attrNameLst>
                                      </p:cBhvr>
                                      <p:to>
                                        <p:strVal val="visible"/>
                                      </p:to>
                                    </p:set>
                                    <p:anim calcmode="lin" valueType="num">
                                      <p:cBhvr additive="base">
                                        <p:cTn id="11" dur="400" fill="hold"/>
                                        <p:tgtEl>
                                          <p:spTgt spid="35843"/>
                                        </p:tgtEl>
                                        <p:attrNameLst>
                                          <p:attrName>ppt_x</p:attrName>
                                        </p:attrNameLst>
                                      </p:cBhvr>
                                      <p:tavLst>
                                        <p:tav tm="0">
                                          <p:val>
                                            <p:strVal val="0-#ppt_w/2"/>
                                          </p:val>
                                        </p:tav>
                                        <p:tav tm="100000">
                                          <p:val>
                                            <p:strVal val="#ppt_x"/>
                                          </p:val>
                                        </p:tav>
                                      </p:tavLst>
                                    </p:anim>
                                    <p:anim calcmode="lin" valueType="num">
                                      <p:cBhvr additive="base">
                                        <p:cTn id="12" dur="400" fill="hold"/>
                                        <p:tgtEl>
                                          <p:spTgt spid="3584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5844"/>
                                        </p:tgtEl>
                                        <p:attrNameLst>
                                          <p:attrName>style.visibility</p:attrName>
                                        </p:attrNameLst>
                                      </p:cBhvr>
                                      <p:to>
                                        <p:strVal val="visible"/>
                                      </p:to>
                                    </p:set>
                                    <p:anim calcmode="lin" valueType="num">
                                      <p:cBhvr>
                                        <p:cTn id="16" dur="400" fill="hold"/>
                                        <p:tgtEl>
                                          <p:spTgt spid="3584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5844"/>
                                        </p:tgtEl>
                                        <p:attrNameLst>
                                          <p:attrName>ppt_y</p:attrName>
                                        </p:attrNameLst>
                                      </p:cBhvr>
                                      <p:tavLst>
                                        <p:tav tm="0">
                                          <p:val>
                                            <p:strVal val="#ppt_y"/>
                                          </p:val>
                                        </p:tav>
                                        <p:tav tm="100000">
                                          <p:val>
                                            <p:strVal val="#ppt_y"/>
                                          </p:val>
                                        </p:tav>
                                      </p:tavLst>
                                    </p:anim>
                                    <p:anim calcmode="lin" valueType="num">
                                      <p:cBhvr>
                                        <p:cTn id="18" dur="400" fill="hold"/>
                                        <p:tgtEl>
                                          <p:spTgt spid="3584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584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5844"/>
                                        </p:tgtEl>
                                      </p:cBhvr>
                                    </p:animEffect>
                                  </p:childTnLst>
                                </p:cTn>
                              </p:par>
                            </p:childTnLst>
                          </p:cTn>
                        </p:par>
                        <p:par>
                          <p:cTn id="21" fill="hold">
                            <p:stCondLst>
                              <p:cond delay="1240"/>
                            </p:stCondLst>
                            <p:childTnLst>
                              <p:par>
                                <p:cTn id="22" presetID="1" presetClass="entr" presetSubtype="0" fill="hold" nodeType="afterEffect">
                                  <p:stCondLst>
                                    <p:cond delay="0"/>
                                  </p:stCondLst>
                                  <p:childTnLst>
                                    <p:set>
                                      <p:cBhvr>
                                        <p:cTn id="23" dur="1" fill="hold">
                                          <p:stCondLst>
                                            <p:cond delay="0"/>
                                          </p:stCondLst>
                                        </p:cTn>
                                        <p:tgtEl>
                                          <p:spTgt spid="35845"/>
                                        </p:tgtEl>
                                        <p:attrNameLst>
                                          <p:attrName>style.visibility</p:attrName>
                                        </p:attrNameLst>
                                      </p:cBhvr>
                                      <p:to>
                                        <p:strVal val="visible"/>
                                      </p:to>
                                    </p:set>
                                  </p:childTnLst>
                                </p:cTn>
                              </p:par>
                            </p:childTnLst>
                          </p:cTn>
                        </p:par>
                        <p:par>
                          <p:cTn id="24" fill="hold">
                            <p:stCondLst>
                              <p:cond delay="1240"/>
                            </p:stCondLst>
                            <p:childTnLst>
                              <p:par>
                                <p:cTn id="25" presetID="8" presetClass="emph" presetSubtype="0" fill="hold" nodeType="afterEffect">
                                  <p:stCondLst>
                                    <p:cond delay="0"/>
                                  </p:stCondLst>
                                  <p:childTnLst>
                                    <p:animRot by="-21599820">
                                      <p:cBhvr>
                                        <p:cTn id="26" dur="1000" fill="hold"/>
                                        <p:tgtEl>
                                          <p:spTgt spid="35845"/>
                                        </p:tgtEl>
                                        <p:attrNameLst>
                                          <p:attrName>r</p:attrName>
                                        </p:attrNameLst>
                                      </p:cBhvr>
                                    </p:animRot>
                                  </p:childTnLst>
                                </p:cTn>
                              </p:par>
                              <p:par>
                                <p:cTn id="27" presetID="2" presetClass="entr" presetSubtype="2" fill="hold" nodeType="withEffect">
                                  <p:stCondLst>
                                    <p:cond delay="0"/>
                                  </p:stCondLst>
                                  <p:childTnLst>
                                    <p:set>
                                      <p:cBhvr>
                                        <p:cTn id="28" dur="1" fill="hold">
                                          <p:stCondLst>
                                            <p:cond delay="0"/>
                                          </p:stCondLst>
                                        </p:cTn>
                                        <p:tgtEl>
                                          <p:spTgt spid="35845"/>
                                        </p:tgtEl>
                                        <p:attrNameLst>
                                          <p:attrName>style.visibility</p:attrName>
                                        </p:attrNameLst>
                                      </p:cBhvr>
                                      <p:to>
                                        <p:strVal val="visible"/>
                                      </p:to>
                                    </p:set>
                                    <p:anim calcmode="lin" valueType="num">
                                      <p:cBhvr additive="base">
                                        <p:cTn id="29" dur="1000" fill="hold"/>
                                        <p:tgtEl>
                                          <p:spTgt spid="35845"/>
                                        </p:tgtEl>
                                        <p:attrNameLst>
                                          <p:attrName>ppt_x</p:attrName>
                                        </p:attrNameLst>
                                      </p:cBhvr>
                                      <p:tavLst>
                                        <p:tav tm="0">
                                          <p:val>
                                            <p:strVal val="1+#ppt_w/2"/>
                                          </p:val>
                                        </p:tav>
                                        <p:tav tm="100000">
                                          <p:val>
                                            <p:strVal val="#ppt_x"/>
                                          </p:val>
                                        </p:tav>
                                      </p:tavLst>
                                    </p:anim>
                                    <p:anim calcmode="lin" valueType="num">
                                      <p:cBhvr additive="base">
                                        <p:cTn id="30" dur="1000" fill="hold"/>
                                        <p:tgtEl>
                                          <p:spTgt spid="35845"/>
                                        </p:tgtEl>
                                        <p:attrNameLst>
                                          <p:attrName>ppt_y</p:attrName>
                                        </p:attrNameLst>
                                      </p:cBhvr>
                                      <p:tavLst>
                                        <p:tav tm="0">
                                          <p:val>
                                            <p:strVal val="#ppt_y"/>
                                          </p:val>
                                        </p:tav>
                                        <p:tav tm="100000">
                                          <p:val>
                                            <p:strVal val="#ppt_y"/>
                                          </p:val>
                                        </p:tav>
                                      </p:tavLst>
                                    </p:anim>
                                  </p:childTnLst>
                                </p:cTn>
                              </p:par>
                            </p:childTnLst>
                          </p:cTn>
                        </p:par>
                        <p:par>
                          <p:cTn id="31" fill="hold">
                            <p:stCondLst>
                              <p:cond delay="2240"/>
                            </p:stCondLst>
                            <p:childTnLst>
                              <p:par>
                                <p:cTn id="32" presetID="10" presetClass="entr" presetSubtype="0" fill="hold" grpId="0" nodeType="afterEffect">
                                  <p:stCondLst>
                                    <p:cond delay="0"/>
                                  </p:stCondLst>
                                  <p:childTnLst>
                                    <p:set>
                                      <p:cBhvr>
                                        <p:cTn id="33" dur="1" fill="hold">
                                          <p:stCondLst>
                                            <p:cond delay="0"/>
                                          </p:stCondLst>
                                        </p:cTn>
                                        <p:tgtEl>
                                          <p:spTgt spid="35850"/>
                                        </p:tgtEl>
                                        <p:attrNameLst>
                                          <p:attrName>style.visibility</p:attrName>
                                        </p:attrNameLst>
                                      </p:cBhvr>
                                      <p:to>
                                        <p:strVal val="visible"/>
                                      </p:to>
                                    </p:set>
                                    <p:anim calcmode="lin" valueType="num">
                                      <p:cBhvr>
                                        <p:cTn id="34" dur="500" fill="hold"/>
                                        <p:tgtEl>
                                          <p:spTgt spid="35850"/>
                                        </p:tgtEl>
                                        <p:attrNameLst>
                                          <p:attrName>ppt_w</p:attrName>
                                        </p:attrNameLst>
                                      </p:cBhvr>
                                      <p:tavLst>
                                        <p:tav tm="0">
                                          <p:val>
                                            <p:fltVal val="0"/>
                                          </p:val>
                                        </p:tav>
                                        <p:tav tm="100000">
                                          <p:val>
                                            <p:strVal val="#ppt_w"/>
                                          </p:val>
                                        </p:tav>
                                      </p:tavLst>
                                    </p:anim>
                                    <p:anim calcmode="lin" valueType="num">
                                      <p:cBhvr>
                                        <p:cTn id="35" dur="500" fill="hold"/>
                                        <p:tgtEl>
                                          <p:spTgt spid="35850"/>
                                        </p:tgtEl>
                                        <p:attrNameLst>
                                          <p:attrName>ppt_h</p:attrName>
                                        </p:attrNameLst>
                                      </p:cBhvr>
                                      <p:tavLst>
                                        <p:tav tm="0">
                                          <p:val>
                                            <p:fltVal val="0"/>
                                          </p:val>
                                        </p:tav>
                                        <p:tav tm="100000">
                                          <p:val>
                                            <p:strVal val="#ppt_h"/>
                                          </p:val>
                                        </p:tav>
                                      </p:tavLst>
                                    </p:anim>
                                    <p:animEffect transition="in" filter="fade">
                                      <p:cBhvr>
                                        <p:cTn id="36" dur="500"/>
                                        <p:tgtEl>
                                          <p:spTgt spid="35850"/>
                                        </p:tgtEl>
                                      </p:cBhvr>
                                    </p:animEffect>
                                  </p:childTnLst>
                                </p:cTn>
                              </p:par>
                            </p:childTnLst>
                          </p:cTn>
                        </p:par>
                        <p:par>
                          <p:cTn id="37" fill="hold">
                            <p:stCondLst>
                              <p:cond delay="2740"/>
                            </p:stCondLst>
                            <p:childTnLst>
                              <p:par>
                                <p:cTn id="38" presetID="22" presetClass="entr" presetSubtype="8" fill="hold" nodeType="afterEffect">
                                  <p:stCondLst>
                                    <p:cond delay="0"/>
                                  </p:stCondLst>
                                  <p:childTnLst>
                                    <p:set>
                                      <p:cBhvr>
                                        <p:cTn id="39" dur="1" fill="hold">
                                          <p:stCondLst>
                                            <p:cond delay="0"/>
                                          </p:stCondLst>
                                        </p:cTn>
                                        <p:tgtEl>
                                          <p:spTgt spid="35855"/>
                                        </p:tgtEl>
                                        <p:attrNameLst>
                                          <p:attrName>style.visibility</p:attrName>
                                        </p:attrNameLst>
                                      </p:cBhvr>
                                      <p:to>
                                        <p:strVal val="visible"/>
                                      </p:to>
                                    </p:set>
                                    <p:animEffect transition="in" filter="wipe(left)">
                                      <p:cBhvr>
                                        <p:cTn id="40" dur="500"/>
                                        <p:tgtEl>
                                          <p:spTgt spid="35855"/>
                                        </p:tgtEl>
                                      </p:cBhvr>
                                    </p:animEffect>
                                  </p:childTnLst>
                                </p:cTn>
                              </p:par>
                            </p:childTnLst>
                          </p:cTn>
                        </p:par>
                        <p:par>
                          <p:cTn id="41" fill="hold">
                            <p:stCondLst>
                              <p:cond delay="3240"/>
                            </p:stCondLst>
                            <p:childTnLst>
                              <p:par>
                                <p:cTn id="42" presetID="42" presetClass="entr" presetSubtype="0" fill="hold" grpId="0" nodeType="afterEffect">
                                  <p:stCondLst>
                                    <p:cond delay="0"/>
                                  </p:stCondLst>
                                  <p:childTnLst>
                                    <p:set>
                                      <p:cBhvr>
                                        <p:cTn id="43" dur="1" fill="hold">
                                          <p:stCondLst>
                                            <p:cond delay="0"/>
                                          </p:stCondLst>
                                        </p:cTn>
                                        <p:tgtEl>
                                          <p:spTgt spid="35851"/>
                                        </p:tgtEl>
                                        <p:attrNameLst>
                                          <p:attrName>style.visibility</p:attrName>
                                        </p:attrNameLst>
                                      </p:cBhvr>
                                      <p:to>
                                        <p:strVal val="visible"/>
                                      </p:to>
                                    </p:set>
                                    <p:animEffect transition="in" filter="fade">
                                      <p:cBhvr>
                                        <p:cTn id="44" dur="500"/>
                                        <p:tgtEl>
                                          <p:spTgt spid="35851"/>
                                        </p:tgtEl>
                                      </p:cBhvr>
                                    </p:animEffect>
                                    <p:anim calcmode="lin" valueType="num">
                                      <p:cBhvr>
                                        <p:cTn id="45" dur="500" fill="hold"/>
                                        <p:tgtEl>
                                          <p:spTgt spid="35851"/>
                                        </p:tgtEl>
                                        <p:attrNameLst>
                                          <p:attrName>ppt_x</p:attrName>
                                        </p:attrNameLst>
                                      </p:cBhvr>
                                      <p:tavLst>
                                        <p:tav tm="0">
                                          <p:val>
                                            <p:strVal val="#ppt_x"/>
                                          </p:val>
                                        </p:tav>
                                        <p:tav tm="100000">
                                          <p:val>
                                            <p:strVal val="#ppt_x"/>
                                          </p:val>
                                        </p:tav>
                                      </p:tavLst>
                                    </p:anim>
                                    <p:anim calcmode="lin" valueType="num">
                                      <p:cBhvr>
                                        <p:cTn id="46" dur="500" fill="hold"/>
                                        <p:tgtEl>
                                          <p:spTgt spid="3585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5857"/>
                                        </p:tgtEl>
                                        <p:attrNameLst>
                                          <p:attrName>style.visibility</p:attrName>
                                        </p:attrNameLst>
                                      </p:cBhvr>
                                      <p:to>
                                        <p:strVal val="visible"/>
                                      </p:to>
                                    </p:set>
                                    <p:animEffect transition="in" filter="fade">
                                      <p:cBhvr>
                                        <p:cTn id="49" dur="500"/>
                                        <p:tgtEl>
                                          <p:spTgt spid="35857"/>
                                        </p:tgtEl>
                                      </p:cBhvr>
                                    </p:animEffect>
                                    <p:anim calcmode="lin" valueType="num">
                                      <p:cBhvr>
                                        <p:cTn id="50" dur="500" fill="hold"/>
                                        <p:tgtEl>
                                          <p:spTgt spid="35857"/>
                                        </p:tgtEl>
                                        <p:attrNameLst>
                                          <p:attrName>ppt_x</p:attrName>
                                        </p:attrNameLst>
                                      </p:cBhvr>
                                      <p:tavLst>
                                        <p:tav tm="0">
                                          <p:val>
                                            <p:strVal val="#ppt_x"/>
                                          </p:val>
                                        </p:tav>
                                        <p:tav tm="100000">
                                          <p:val>
                                            <p:strVal val="#ppt_x"/>
                                          </p:val>
                                        </p:tav>
                                      </p:tavLst>
                                    </p:anim>
                                    <p:anim calcmode="lin" valueType="num">
                                      <p:cBhvr>
                                        <p:cTn id="51" dur="500" fill="hold"/>
                                        <p:tgtEl>
                                          <p:spTgt spid="35857"/>
                                        </p:tgtEl>
                                        <p:attrNameLst>
                                          <p:attrName>ppt_y</p:attrName>
                                        </p:attrNameLst>
                                      </p:cBhvr>
                                      <p:tavLst>
                                        <p:tav tm="0">
                                          <p:val>
                                            <p:strVal val="#ppt_y+.1"/>
                                          </p:val>
                                        </p:tav>
                                        <p:tav tm="100000">
                                          <p:val>
                                            <p:strVal val="#ppt_y"/>
                                          </p:val>
                                        </p:tav>
                                      </p:tavLst>
                                    </p:anim>
                                  </p:childTnLst>
                                </p:cTn>
                              </p:par>
                            </p:childTnLst>
                          </p:cTn>
                        </p:par>
                        <p:par>
                          <p:cTn id="52" fill="hold">
                            <p:stCondLst>
                              <p:cond delay="3740"/>
                            </p:stCondLst>
                            <p:childTnLst>
                              <p:par>
                                <p:cTn id="53" presetID="31" presetClass="entr" presetSubtype="0" fill="hold" grpId="0" nodeType="afterEffect">
                                  <p:stCondLst>
                                    <p:cond delay="0"/>
                                  </p:stCondLst>
                                  <p:childTnLst>
                                    <p:set>
                                      <p:cBhvr>
                                        <p:cTn id="54" dur="1" fill="hold">
                                          <p:stCondLst>
                                            <p:cond delay="0"/>
                                          </p:stCondLst>
                                        </p:cTn>
                                        <p:tgtEl>
                                          <p:spTgt spid="35860"/>
                                        </p:tgtEl>
                                        <p:attrNameLst>
                                          <p:attrName>style.visibility</p:attrName>
                                        </p:attrNameLst>
                                      </p:cBhvr>
                                      <p:to>
                                        <p:strVal val="visible"/>
                                      </p:to>
                                    </p:set>
                                    <p:anim calcmode="lin" valueType="num">
                                      <p:cBhvr>
                                        <p:cTn id="55" dur="500" fill="hold"/>
                                        <p:tgtEl>
                                          <p:spTgt spid="35860"/>
                                        </p:tgtEl>
                                        <p:attrNameLst>
                                          <p:attrName>ppt_w</p:attrName>
                                        </p:attrNameLst>
                                      </p:cBhvr>
                                      <p:tavLst>
                                        <p:tav tm="0">
                                          <p:val>
                                            <p:fltVal val="0"/>
                                          </p:val>
                                        </p:tav>
                                        <p:tav tm="100000">
                                          <p:val>
                                            <p:strVal val="#ppt_w"/>
                                          </p:val>
                                        </p:tav>
                                      </p:tavLst>
                                    </p:anim>
                                    <p:anim calcmode="lin" valueType="num">
                                      <p:cBhvr>
                                        <p:cTn id="56" dur="500" fill="hold"/>
                                        <p:tgtEl>
                                          <p:spTgt spid="35860"/>
                                        </p:tgtEl>
                                        <p:attrNameLst>
                                          <p:attrName>ppt_h</p:attrName>
                                        </p:attrNameLst>
                                      </p:cBhvr>
                                      <p:tavLst>
                                        <p:tav tm="0">
                                          <p:val>
                                            <p:fltVal val="0"/>
                                          </p:val>
                                        </p:tav>
                                        <p:tav tm="100000">
                                          <p:val>
                                            <p:strVal val="#ppt_h"/>
                                          </p:val>
                                        </p:tav>
                                      </p:tavLst>
                                    </p:anim>
                                    <p:anim calcmode="lin" valueType="num">
                                      <p:cBhvr>
                                        <p:cTn id="57" dur="500" fill="hold"/>
                                        <p:tgtEl>
                                          <p:spTgt spid="35860"/>
                                        </p:tgtEl>
                                        <p:attrNameLst>
                                          <p:attrName>style.rotation</p:attrName>
                                        </p:attrNameLst>
                                      </p:cBhvr>
                                      <p:tavLst>
                                        <p:tav tm="0">
                                          <p:val>
                                            <p:fltVal val="90"/>
                                          </p:val>
                                        </p:tav>
                                        <p:tav tm="100000">
                                          <p:val>
                                            <p:fltVal val="0"/>
                                          </p:val>
                                        </p:tav>
                                      </p:tavLst>
                                    </p:anim>
                                    <p:animEffect transition="in" filter="fade">
                                      <p:cBhvr>
                                        <p:cTn id="58" dur="500"/>
                                        <p:tgtEl>
                                          <p:spTgt spid="3586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5856"/>
                                        </p:tgtEl>
                                        <p:attrNameLst>
                                          <p:attrName>style.visibility</p:attrName>
                                        </p:attrNameLst>
                                      </p:cBhvr>
                                      <p:to>
                                        <p:strVal val="visible"/>
                                      </p:to>
                                    </p:set>
                                    <p:animEffect transition="in" filter="wipe(left)">
                                      <p:cBhvr>
                                        <p:cTn id="63" dur="500"/>
                                        <p:tgtEl>
                                          <p:spTgt spid="35856"/>
                                        </p:tgtEl>
                                      </p:cBhvr>
                                    </p:animEffect>
                                  </p:childTnLst>
                                </p:cTn>
                              </p:par>
                            </p:childTnLst>
                          </p:cTn>
                        </p:par>
                        <p:par>
                          <p:cTn id="64" fill="hold">
                            <p:stCondLst>
                              <p:cond delay="500"/>
                            </p:stCondLst>
                            <p:childTnLst>
                              <p:par>
                                <p:cTn id="65" presetID="42" presetClass="entr" presetSubtype="0" fill="hold" grpId="0" nodeType="afterEffect">
                                  <p:stCondLst>
                                    <p:cond delay="0"/>
                                  </p:stCondLst>
                                  <p:childTnLst>
                                    <p:set>
                                      <p:cBhvr>
                                        <p:cTn id="66" dur="1" fill="hold">
                                          <p:stCondLst>
                                            <p:cond delay="0"/>
                                          </p:stCondLst>
                                        </p:cTn>
                                        <p:tgtEl>
                                          <p:spTgt spid="35858"/>
                                        </p:tgtEl>
                                        <p:attrNameLst>
                                          <p:attrName>style.visibility</p:attrName>
                                        </p:attrNameLst>
                                      </p:cBhvr>
                                      <p:to>
                                        <p:strVal val="visible"/>
                                      </p:to>
                                    </p:set>
                                    <p:animEffect transition="in" filter="fade">
                                      <p:cBhvr>
                                        <p:cTn id="67" dur="500"/>
                                        <p:tgtEl>
                                          <p:spTgt spid="35858"/>
                                        </p:tgtEl>
                                      </p:cBhvr>
                                    </p:animEffect>
                                    <p:anim calcmode="lin" valueType="num">
                                      <p:cBhvr>
                                        <p:cTn id="68" dur="500" fill="hold"/>
                                        <p:tgtEl>
                                          <p:spTgt spid="35858"/>
                                        </p:tgtEl>
                                        <p:attrNameLst>
                                          <p:attrName>ppt_x</p:attrName>
                                        </p:attrNameLst>
                                      </p:cBhvr>
                                      <p:tavLst>
                                        <p:tav tm="0">
                                          <p:val>
                                            <p:strVal val="#ppt_x"/>
                                          </p:val>
                                        </p:tav>
                                        <p:tav tm="100000">
                                          <p:val>
                                            <p:strVal val="#ppt_x"/>
                                          </p:val>
                                        </p:tav>
                                      </p:tavLst>
                                    </p:anim>
                                    <p:anim calcmode="lin" valueType="num">
                                      <p:cBhvr>
                                        <p:cTn id="69" dur="500" fill="hold"/>
                                        <p:tgtEl>
                                          <p:spTgt spid="3585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5852"/>
                                        </p:tgtEl>
                                        <p:attrNameLst>
                                          <p:attrName>style.visibility</p:attrName>
                                        </p:attrNameLst>
                                      </p:cBhvr>
                                      <p:to>
                                        <p:strVal val="visible"/>
                                      </p:to>
                                    </p:set>
                                    <p:animEffect transition="in" filter="fade">
                                      <p:cBhvr>
                                        <p:cTn id="72" dur="500"/>
                                        <p:tgtEl>
                                          <p:spTgt spid="35852"/>
                                        </p:tgtEl>
                                      </p:cBhvr>
                                    </p:animEffect>
                                    <p:anim calcmode="lin" valueType="num">
                                      <p:cBhvr>
                                        <p:cTn id="73" dur="500" fill="hold"/>
                                        <p:tgtEl>
                                          <p:spTgt spid="35852"/>
                                        </p:tgtEl>
                                        <p:attrNameLst>
                                          <p:attrName>ppt_x</p:attrName>
                                        </p:attrNameLst>
                                      </p:cBhvr>
                                      <p:tavLst>
                                        <p:tav tm="0">
                                          <p:val>
                                            <p:strVal val="#ppt_x"/>
                                          </p:val>
                                        </p:tav>
                                        <p:tav tm="100000">
                                          <p:val>
                                            <p:strVal val="#ppt_x"/>
                                          </p:val>
                                        </p:tav>
                                      </p:tavLst>
                                    </p:anim>
                                    <p:anim calcmode="lin" valueType="num">
                                      <p:cBhvr>
                                        <p:cTn id="74" dur="500" fill="hold"/>
                                        <p:tgtEl>
                                          <p:spTgt spid="35852"/>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31" presetClass="entr" presetSubtype="0" fill="hold" grpId="0" nodeType="afterEffect">
                                  <p:stCondLst>
                                    <p:cond delay="0"/>
                                  </p:stCondLst>
                                  <p:childTnLst>
                                    <p:set>
                                      <p:cBhvr>
                                        <p:cTn id="77" dur="1" fill="hold">
                                          <p:stCondLst>
                                            <p:cond delay="0"/>
                                          </p:stCondLst>
                                        </p:cTn>
                                        <p:tgtEl>
                                          <p:spTgt spid="35861"/>
                                        </p:tgtEl>
                                        <p:attrNameLst>
                                          <p:attrName>style.visibility</p:attrName>
                                        </p:attrNameLst>
                                      </p:cBhvr>
                                      <p:to>
                                        <p:strVal val="visible"/>
                                      </p:to>
                                    </p:set>
                                    <p:anim calcmode="lin" valueType="num">
                                      <p:cBhvr>
                                        <p:cTn id="78" dur="500" fill="hold"/>
                                        <p:tgtEl>
                                          <p:spTgt spid="35861"/>
                                        </p:tgtEl>
                                        <p:attrNameLst>
                                          <p:attrName>ppt_w</p:attrName>
                                        </p:attrNameLst>
                                      </p:cBhvr>
                                      <p:tavLst>
                                        <p:tav tm="0">
                                          <p:val>
                                            <p:fltVal val="0"/>
                                          </p:val>
                                        </p:tav>
                                        <p:tav tm="100000">
                                          <p:val>
                                            <p:strVal val="#ppt_w"/>
                                          </p:val>
                                        </p:tav>
                                      </p:tavLst>
                                    </p:anim>
                                    <p:anim calcmode="lin" valueType="num">
                                      <p:cBhvr>
                                        <p:cTn id="79" dur="500" fill="hold"/>
                                        <p:tgtEl>
                                          <p:spTgt spid="35861"/>
                                        </p:tgtEl>
                                        <p:attrNameLst>
                                          <p:attrName>ppt_h</p:attrName>
                                        </p:attrNameLst>
                                      </p:cBhvr>
                                      <p:tavLst>
                                        <p:tav tm="0">
                                          <p:val>
                                            <p:fltVal val="0"/>
                                          </p:val>
                                        </p:tav>
                                        <p:tav tm="100000">
                                          <p:val>
                                            <p:strVal val="#ppt_h"/>
                                          </p:val>
                                        </p:tav>
                                      </p:tavLst>
                                    </p:anim>
                                    <p:anim calcmode="lin" valueType="num">
                                      <p:cBhvr>
                                        <p:cTn id="80" dur="500" fill="hold"/>
                                        <p:tgtEl>
                                          <p:spTgt spid="35861"/>
                                        </p:tgtEl>
                                        <p:attrNameLst>
                                          <p:attrName>style.rotation</p:attrName>
                                        </p:attrNameLst>
                                      </p:cBhvr>
                                      <p:tavLst>
                                        <p:tav tm="0">
                                          <p:val>
                                            <p:fltVal val="90"/>
                                          </p:val>
                                        </p:tav>
                                        <p:tav tm="100000">
                                          <p:val>
                                            <p:fltVal val="0"/>
                                          </p:val>
                                        </p:tav>
                                      </p:tavLst>
                                    </p:anim>
                                    <p:animEffect transition="in" filter="fade">
                                      <p:cBhvr>
                                        <p:cTn id="81" dur="500"/>
                                        <p:tgtEl>
                                          <p:spTgt spid="35861"/>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35854"/>
                                        </p:tgtEl>
                                        <p:attrNameLst>
                                          <p:attrName>style.visibility</p:attrName>
                                        </p:attrNameLst>
                                      </p:cBhvr>
                                      <p:to>
                                        <p:strVal val="visible"/>
                                      </p:to>
                                    </p:set>
                                    <p:animEffect transition="in" filter="wipe(left)">
                                      <p:cBhvr>
                                        <p:cTn id="86" dur="500"/>
                                        <p:tgtEl>
                                          <p:spTgt spid="35854"/>
                                        </p:tgtEl>
                                      </p:cBhvr>
                                    </p:animEffect>
                                  </p:childTnLst>
                                </p:cTn>
                              </p:par>
                            </p:childTnLst>
                          </p:cTn>
                        </p:par>
                        <p:par>
                          <p:cTn id="87" fill="hold">
                            <p:stCondLst>
                              <p:cond delay="500"/>
                            </p:stCondLst>
                            <p:childTnLst>
                              <p:par>
                                <p:cTn id="88" presetID="42" presetClass="entr" presetSubtype="0" fill="hold" grpId="0" nodeType="afterEffect">
                                  <p:stCondLst>
                                    <p:cond delay="0"/>
                                  </p:stCondLst>
                                  <p:childTnLst>
                                    <p:set>
                                      <p:cBhvr>
                                        <p:cTn id="89" dur="1" fill="hold">
                                          <p:stCondLst>
                                            <p:cond delay="0"/>
                                          </p:stCondLst>
                                        </p:cTn>
                                        <p:tgtEl>
                                          <p:spTgt spid="35853"/>
                                        </p:tgtEl>
                                        <p:attrNameLst>
                                          <p:attrName>style.visibility</p:attrName>
                                        </p:attrNameLst>
                                      </p:cBhvr>
                                      <p:to>
                                        <p:strVal val="visible"/>
                                      </p:to>
                                    </p:set>
                                    <p:animEffect transition="in" filter="fade">
                                      <p:cBhvr>
                                        <p:cTn id="90" dur="500"/>
                                        <p:tgtEl>
                                          <p:spTgt spid="35853"/>
                                        </p:tgtEl>
                                      </p:cBhvr>
                                    </p:animEffect>
                                    <p:anim calcmode="lin" valueType="num">
                                      <p:cBhvr>
                                        <p:cTn id="91" dur="500" fill="hold"/>
                                        <p:tgtEl>
                                          <p:spTgt spid="35853"/>
                                        </p:tgtEl>
                                        <p:attrNameLst>
                                          <p:attrName>ppt_x</p:attrName>
                                        </p:attrNameLst>
                                      </p:cBhvr>
                                      <p:tavLst>
                                        <p:tav tm="0">
                                          <p:val>
                                            <p:strVal val="#ppt_x"/>
                                          </p:val>
                                        </p:tav>
                                        <p:tav tm="100000">
                                          <p:val>
                                            <p:strVal val="#ppt_x"/>
                                          </p:val>
                                        </p:tav>
                                      </p:tavLst>
                                    </p:anim>
                                    <p:anim calcmode="lin" valueType="num">
                                      <p:cBhvr>
                                        <p:cTn id="92" dur="500" fill="hold"/>
                                        <p:tgtEl>
                                          <p:spTgt spid="35853"/>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5859"/>
                                        </p:tgtEl>
                                        <p:attrNameLst>
                                          <p:attrName>style.visibility</p:attrName>
                                        </p:attrNameLst>
                                      </p:cBhvr>
                                      <p:to>
                                        <p:strVal val="visible"/>
                                      </p:to>
                                    </p:set>
                                    <p:animEffect transition="in" filter="fade">
                                      <p:cBhvr>
                                        <p:cTn id="95" dur="500"/>
                                        <p:tgtEl>
                                          <p:spTgt spid="35859"/>
                                        </p:tgtEl>
                                      </p:cBhvr>
                                    </p:animEffect>
                                    <p:anim calcmode="lin" valueType="num">
                                      <p:cBhvr>
                                        <p:cTn id="96" dur="500" fill="hold"/>
                                        <p:tgtEl>
                                          <p:spTgt spid="35859"/>
                                        </p:tgtEl>
                                        <p:attrNameLst>
                                          <p:attrName>ppt_x</p:attrName>
                                        </p:attrNameLst>
                                      </p:cBhvr>
                                      <p:tavLst>
                                        <p:tav tm="0">
                                          <p:val>
                                            <p:strVal val="#ppt_x"/>
                                          </p:val>
                                        </p:tav>
                                        <p:tav tm="100000">
                                          <p:val>
                                            <p:strVal val="#ppt_x"/>
                                          </p:val>
                                        </p:tav>
                                      </p:tavLst>
                                    </p:anim>
                                    <p:anim calcmode="lin" valueType="num">
                                      <p:cBhvr>
                                        <p:cTn id="97" dur="500" fill="hold"/>
                                        <p:tgtEl>
                                          <p:spTgt spid="35859"/>
                                        </p:tgtEl>
                                        <p:attrNameLst>
                                          <p:attrName>ppt_y</p:attrName>
                                        </p:attrNameLst>
                                      </p:cBhvr>
                                      <p:tavLst>
                                        <p:tav tm="0">
                                          <p:val>
                                            <p:strVal val="#ppt_y+.1"/>
                                          </p:val>
                                        </p:tav>
                                        <p:tav tm="100000">
                                          <p:val>
                                            <p:strVal val="#ppt_y"/>
                                          </p:val>
                                        </p:tav>
                                      </p:tavLst>
                                    </p:anim>
                                  </p:childTnLst>
                                </p:cTn>
                              </p:par>
                            </p:childTnLst>
                          </p:cTn>
                        </p:par>
                        <p:par>
                          <p:cTn id="98" fill="hold">
                            <p:stCondLst>
                              <p:cond delay="1000"/>
                            </p:stCondLst>
                            <p:childTnLst>
                              <p:par>
                                <p:cTn id="99" presetID="31" presetClass="entr" presetSubtype="0" fill="hold" grpId="0" nodeType="afterEffect">
                                  <p:stCondLst>
                                    <p:cond delay="0"/>
                                  </p:stCondLst>
                                  <p:childTnLst>
                                    <p:set>
                                      <p:cBhvr>
                                        <p:cTn id="100" dur="1" fill="hold">
                                          <p:stCondLst>
                                            <p:cond delay="0"/>
                                          </p:stCondLst>
                                        </p:cTn>
                                        <p:tgtEl>
                                          <p:spTgt spid="35862"/>
                                        </p:tgtEl>
                                        <p:attrNameLst>
                                          <p:attrName>style.visibility</p:attrName>
                                        </p:attrNameLst>
                                      </p:cBhvr>
                                      <p:to>
                                        <p:strVal val="visible"/>
                                      </p:to>
                                    </p:set>
                                    <p:anim calcmode="lin" valueType="num">
                                      <p:cBhvr>
                                        <p:cTn id="101" dur="500" fill="hold"/>
                                        <p:tgtEl>
                                          <p:spTgt spid="35862"/>
                                        </p:tgtEl>
                                        <p:attrNameLst>
                                          <p:attrName>ppt_w</p:attrName>
                                        </p:attrNameLst>
                                      </p:cBhvr>
                                      <p:tavLst>
                                        <p:tav tm="0">
                                          <p:val>
                                            <p:fltVal val="0"/>
                                          </p:val>
                                        </p:tav>
                                        <p:tav tm="100000">
                                          <p:val>
                                            <p:strVal val="#ppt_w"/>
                                          </p:val>
                                        </p:tav>
                                      </p:tavLst>
                                    </p:anim>
                                    <p:anim calcmode="lin" valueType="num">
                                      <p:cBhvr>
                                        <p:cTn id="102" dur="500" fill="hold"/>
                                        <p:tgtEl>
                                          <p:spTgt spid="35862"/>
                                        </p:tgtEl>
                                        <p:attrNameLst>
                                          <p:attrName>ppt_h</p:attrName>
                                        </p:attrNameLst>
                                      </p:cBhvr>
                                      <p:tavLst>
                                        <p:tav tm="0">
                                          <p:val>
                                            <p:fltVal val="0"/>
                                          </p:val>
                                        </p:tav>
                                        <p:tav tm="100000">
                                          <p:val>
                                            <p:strVal val="#ppt_h"/>
                                          </p:val>
                                        </p:tav>
                                      </p:tavLst>
                                    </p:anim>
                                    <p:anim calcmode="lin" valueType="num">
                                      <p:cBhvr>
                                        <p:cTn id="103" dur="500" fill="hold"/>
                                        <p:tgtEl>
                                          <p:spTgt spid="35862"/>
                                        </p:tgtEl>
                                        <p:attrNameLst>
                                          <p:attrName>style.rotation</p:attrName>
                                        </p:attrNameLst>
                                      </p:cBhvr>
                                      <p:tavLst>
                                        <p:tav tm="0">
                                          <p:val>
                                            <p:fltVal val="90"/>
                                          </p:val>
                                        </p:tav>
                                        <p:tav tm="100000">
                                          <p:val>
                                            <p:fltVal val="0"/>
                                          </p:val>
                                        </p:tav>
                                      </p:tavLst>
                                    </p:anim>
                                    <p:animEffect transition="in" filter="fade">
                                      <p:cBhvr>
                                        <p:cTn id="104" dur="500"/>
                                        <p:tgtEl>
                                          <p:spTgt spid="35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35843" grpId="0" autoUpdateAnimBg="0"/>
      <p:bldP spid="35844" grpId="0" autoUpdateAnimBg="0"/>
      <p:bldP spid="35850" grpId="0" animBg="1" autoUpdateAnimBg="0"/>
      <p:bldP spid="35851" grpId="0" animBg="1"/>
      <p:bldP spid="35852" grpId="0" animBg="1"/>
      <p:bldP spid="35853" grpId="0" animBg="1"/>
      <p:bldP spid="35857" grpId="0" autoUpdateAnimBg="0"/>
      <p:bldP spid="35858" grpId="0" autoUpdateAnimBg="0"/>
      <p:bldP spid="35859" grpId="0" autoUpdateAnimBg="0"/>
      <p:bldP spid="35860" grpId="0" autoUpdateAnimBg="0"/>
      <p:bldP spid="35861" grpId="0" autoUpdateAnimBg="0"/>
      <p:bldP spid="3586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6866"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36867"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68"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69" name="Freeform 18"/>
          <p:cNvSpPr/>
          <p:nvPr/>
        </p:nvSpPr>
        <p:spPr bwMode="auto">
          <a:xfrm>
            <a:off x="4225925" y="5932488"/>
            <a:ext cx="139700" cy="160337"/>
          </a:xfrm>
          <a:custGeom>
            <a:avLst/>
            <a:gdLst>
              <a:gd name="T0" fmla="*/ 0 w 180"/>
              <a:gd name="T1" fmla="*/ 61796358 h 207"/>
              <a:gd name="T2" fmla="*/ 54211361 w 180"/>
              <a:gd name="T3" fmla="*/ 30598031 h 207"/>
              <a:gd name="T4" fmla="*/ 108422722 w 180"/>
              <a:gd name="T5" fmla="*/ 0 h 207"/>
              <a:gd name="T6" fmla="*/ 108422722 w 180"/>
              <a:gd name="T7" fmla="*/ 61796358 h 207"/>
              <a:gd name="T8" fmla="*/ 108422722 w 180"/>
              <a:gd name="T9" fmla="*/ 124193012 h 207"/>
              <a:gd name="T10" fmla="*/ 54211361 w 180"/>
              <a:gd name="T11" fmla="*/ 92994685 h 207"/>
              <a:gd name="T12" fmla="*/ 0 w 180"/>
              <a:gd name="T13" fmla="*/ 6179635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70"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a:solidFill>
                  <a:srgbClr val="FFFFFF"/>
                </a:solidFill>
              </a:rPr>
              <a:t>目录</a:t>
            </a:r>
            <a:endParaRPr lang="zh-CN" altLang="en-US" sz="2400">
              <a:solidFill>
                <a:srgbClr val="FFFFFF"/>
              </a:solidFill>
            </a:endParaRPr>
          </a:p>
        </p:txBody>
      </p:sp>
      <p:sp>
        <p:nvSpPr>
          <p:cNvPr id="36871"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a:solidFill>
                  <a:srgbClr val="FFFFFF"/>
                </a:solidFill>
              </a:rPr>
              <a:t>C</a:t>
            </a:r>
            <a:r>
              <a:rPr lang="zh-CN" altLang="en-US" sz="1400">
                <a:solidFill>
                  <a:srgbClr val="FFFFFF"/>
                </a:solidFill>
              </a:rPr>
              <a:t>ontents</a:t>
            </a:r>
            <a:endParaRPr lang="zh-CN" altLang="en-US" sz="1400">
              <a:solidFill>
                <a:srgbClr val="FFFFFF"/>
              </a:solidFill>
            </a:endParaRPr>
          </a:p>
        </p:txBody>
      </p:sp>
      <p:grpSp>
        <p:nvGrpSpPr>
          <p:cNvPr id="36872" name="Group 21"/>
          <p:cNvGrpSpPr/>
          <p:nvPr/>
        </p:nvGrpSpPr>
        <p:grpSpPr bwMode="auto">
          <a:xfrm>
            <a:off x="0" y="6715125"/>
            <a:ext cx="12196763" cy="142875"/>
            <a:chOff x="0" y="0"/>
            <a:chExt cx="7634" cy="89"/>
          </a:xfrm>
        </p:grpSpPr>
        <p:sp>
          <p:nvSpPr>
            <p:cNvPr id="36901"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690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6904"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6905"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grpSp>
      <p:cxnSp>
        <p:nvCxnSpPr>
          <p:cNvPr id="36878" name="直接连接符 35"/>
          <p:cNvCxnSpPr>
            <a:cxnSpLocks noChangeShapeType="1"/>
          </p:cNvCxnSpPr>
          <p:nvPr/>
        </p:nvCxnSpPr>
        <p:spPr bwMode="auto">
          <a:xfrm flipV="1">
            <a:off x="4144963" y="4433888"/>
            <a:ext cx="0" cy="1935162"/>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74" name="TextBox 52"/>
          <p:cNvSpPr txBox="1">
            <a:spLocks noChangeArrowheads="1"/>
          </p:cNvSpPr>
          <p:nvPr/>
        </p:nvSpPr>
        <p:spPr bwMode="auto">
          <a:xfrm>
            <a:off x="5373688" y="137001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请输入第一部分标题</a:t>
            </a:r>
            <a:endParaRPr lang="zh-CN" altLang="en-US" sz="3200">
              <a:solidFill>
                <a:srgbClr val="FFFFFF"/>
              </a:solidFill>
              <a:latin typeface="微软雅黑" panose="020B0503020204020204" pitchFamily="34" charset="-122"/>
            </a:endParaRPr>
          </a:p>
        </p:txBody>
      </p:sp>
      <p:sp>
        <p:nvSpPr>
          <p:cNvPr id="36875" name="TextBox 53"/>
          <p:cNvSpPr txBox="1">
            <a:spLocks noChangeArrowheads="1"/>
          </p:cNvSpPr>
          <p:nvPr/>
        </p:nvSpPr>
        <p:spPr bwMode="auto">
          <a:xfrm>
            <a:off x="5373688" y="2422525"/>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请输入第二部分标题</a:t>
            </a:r>
            <a:endParaRPr lang="zh-CN" altLang="en-US" sz="3200">
              <a:solidFill>
                <a:srgbClr val="FFFFFF"/>
              </a:solidFill>
              <a:latin typeface="微软雅黑" panose="020B0503020204020204" pitchFamily="34" charset="-122"/>
            </a:endParaRPr>
          </a:p>
        </p:txBody>
      </p:sp>
      <p:sp>
        <p:nvSpPr>
          <p:cNvPr id="36876" name="TextBox 54"/>
          <p:cNvSpPr txBox="1">
            <a:spLocks noChangeArrowheads="1"/>
          </p:cNvSpPr>
          <p:nvPr/>
        </p:nvSpPr>
        <p:spPr bwMode="auto">
          <a:xfrm>
            <a:off x="5373688" y="3532188"/>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请输入第三部分标题</a:t>
            </a:r>
            <a:endParaRPr lang="zh-CN" altLang="en-US" sz="3200">
              <a:solidFill>
                <a:srgbClr val="FFFFFF"/>
              </a:solidFill>
              <a:latin typeface="微软雅黑" panose="020B0503020204020204" pitchFamily="34" charset="-122"/>
            </a:endParaRPr>
          </a:p>
        </p:txBody>
      </p:sp>
      <p:sp>
        <p:nvSpPr>
          <p:cNvPr id="36882" name="TextBox 55"/>
          <p:cNvSpPr txBox="1">
            <a:spLocks noChangeArrowheads="1"/>
          </p:cNvSpPr>
          <p:nvPr/>
        </p:nvSpPr>
        <p:spPr bwMode="auto">
          <a:xfrm>
            <a:off x="5373688" y="4538663"/>
            <a:ext cx="4900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请输入第四部分标题</a:t>
            </a:r>
            <a:endParaRPr lang="zh-CN" altLang="en-US" sz="3200">
              <a:solidFill>
                <a:srgbClr val="FFFFFF"/>
              </a:solidFill>
              <a:latin typeface="微软雅黑" panose="020B0503020204020204" pitchFamily="34" charset="-122"/>
            </a:endParaRPr>
          </a:p>
        </p:txBody>
      </p:sp>
      <p:sp>
        <p:nvSpPr>
          <p:cNvPr id="3" name="TextBox 56"/>
          <p:cNvSpPr txBox="1">
            <a:spLocks noChangeArrowheads="1"/>
          </p:cNvSpPr>
          <p:nvPr/>
        </p:nvSpPr>
        <p:spPr bwMode="auto">
          <a:xfrm>
            <a:off x="5373688" y="5649913"/>
            <a:ext cx="4900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rgbClr val="FFFFFF"/>
                </a:solidFill>
                <a:latin typeface="微软雅黑" panose="020B0503020204020204" pitchFamily="34" charset="-122"/>
              </a:rPr>
              <a:t>请输入第五部分标题</a:t>
            </a:r>
            <a:endParaRPr lang="zh-CN" altLang="en-US" sz="3200">
              <a:solidFill>
                <a:srgbClr val="FFFFFF"/>
              </a:solidFill>
              <a:latin typeface="微软雅黑" panose="020B0503020204020204" pitchFamily="34" charset="-122"/>
            </a:endParaRPr>
          </a:p>
        </p:txBody>
      </p:sp>
      <p:grpSp>
        <p:nvGrpSpPr>
          <p:cNvPr id="36884" name="组合 57"/>
          <p:cNvGrpSpPr/>
          <p:nvPr/>
        </p:nvGrpSpPr>
        <p:grpSpPr bwMode="auto">
          <a:xfrm>
            <a:off x="4594225" y="5705475"/>
            <a:ext cx="584200" cy="558800"/>
            <a:chOff x="0" y="0"/>
            <a:chExt cx="650875" cy="622300"/>
          </a:xfrm>
        </p:grpSpPr>
        <p:sp>
          <p:nvSpPr>
            <p:cNvPr id="4" name="Oval 8"/>
            <p:cNvSpPr>
              <a:spLocks noChangeArrowheads="1"/>
            </p:cNvSpPr>
            <p:nvPr/>
          </p:nvSpPr>
          <p:spPr bwMode="auto">
            <a:xfrm>
              <a:off x="0" y="0"/>
              <a:ext cx="650875" cy="6223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5" name="Freeform 9"/>
            <p:cNvSpPr>
              <a:spLocks noEditPoints="1"/>
            </p:cNvSpPr>
            <p:nvPr/>
          </p:nvSpPr>
          <p:spPr bwMode="auto">
            <a:xfrm>
              <a:off x="100013" y="115887"/>
              <a:ext cx="460375" cy="374650"/>
            </a:xfrm>
            <a:custGeom>
              <a:avLst/>
              <a:gdLst>
                <a:gd name="T0" fmla="*/ 233362697 w 563"/>
                <a:gd name="T1" fmla="*/ 61530799 h 480"/>
                <a:gd name="T2" fmla="*/ 225339252 w 563"/>
                <a:gd name="T3" fmla="*/ 79806694 h 480"/>
                <a:gd name="T4" fmla="*/ 213303267 w 563"/>
                <a:gd name="T5" fmla="*/ 88336226 h 480"/>
                <a:gd name="T6" fmla="*/ 204610929 w 563"/>
                <a:gd name="T7" fmla="*/ 91381818 h 480"/>
                <a:gd name="T8" fmla="*/ 193911913 w 563"/>
                <a:gd name="T9" fmla="*/ 91991405 h 480"/>
                <a:gd name="T10" fmla="*/ 177864205 w 563"/>
                <a:gd name="T11" fmla="*/ 87117052 h 480"/>
                <a:gd name="T12" fmla="*/ 167165188 w 563"/>
                <a:gd name="T13" fmla="*/ 78588301 h 480"/>
                <a:gd name="T14" fmla="*/ 160478711 w 563"/>
                <a:gd name="T15" fmla="*/ 65185978 h 480"/>
                <a:gd name="T16" fmla="*/ 159810636 w 563"/>
                <a:gd name="T17" fmla="*/ 55438053 h 480"/>
                <a:gd name="T18" fmla="*/ 164491252 w 563"/>
                <a:gd name="T19" fmla="*/ 41426143 h 480"/>
                <a:gd name="T20" fmla="*/ 173183589 w 563"/>
                <a:gd name="T21" fmla="*/ 31678999 h 480"/>
                <a:gd name="T22" fmla="*/ 187225436 w 563"/>
                <a:gd name="T23" fmla="*/ 25587034 h 480"/>
                <a:gd name="T24" fmla="*/ 197923635 w 563"/>
                <a:gd name="T25" fmla="*/ 24368641 h 480"/>
                <a:gd name="T26" fmla="*/ 211297406 w 563"/>
                <a:gd name="T27" fmla="*/ 26805427 h 480"/>
                <a:gd name="T28" fmla="*/ 224670359 w 563"/>
                <a:gd name="T29" fmla="*/ 35943765 h 480"/>
                <a:gd name="T30" fmla="*/ 232025729 w 563"/>
                <a:gd name="T31" fmla="*/ 47518889 h 480"/>
                <a:gd name="T32" fmla="*/ 244730607 w 563"/>
                <a:gd name="T33" fmla="*/ 40817337 h 480"/>
                <a:gd name="T34" fmla="*/ 151786373 w 563"/>
                <a:gd name="T35" fmla="*/ 16448696 h 480"/>
                <a:gd name="T36" fmla="*/ 176526419 w 563"/>
                <a:gd name="T37" fmla="*/ 101128962 h 480"/>
                <a:gd name="T38" fmla="*/ 260778315 w 563"/>
                <a:gd name="T39" fmla="*/ 58484426 h 480"/>
                <a:gd name="T40" fmla="*/ 176526419 w 563"/>
                <a:gd name="T41" fmla="*/ 208350670 h 480"/>
                <a:gd name="T42" fmla="*/ 153123342 w 563"/>
                <a:gd name="T43" fmla="*/ 236984077 h 480"/>
                <a:gd name="T44" fmla="*/ 128383296 w 563"/>
                <a:gd name="T45" fmla="*/ 247340027 h 480"/>
                <a:gd name="T46" fmla="*/ 111666696 w 563"/>
                <a:gd name="T47" fmla="*/ 248559201 h 480"/>
                <a:gd name="T48" fmla="*/ 92944234 w 563"/>
                <a:gd name="T49" fmla="*/ 245512828 h 480"/>
                <a:gd name="T50" fmla="*/ 66866402 w 563"/>
                <a:gd name="T51" fmla="*/ 230282525 h 480"/>
                <a:gd name="T52" fmla="*/ 53492631 w 563"/>
                <a:gd name="T53" fmla="*/ 211397043 h 480"/>
                <a:gd name="T54" fmla="*/ 48143940 w 563"/>
                <a:gd name="T55" fmla="*/ 185810009 h 480"/>
                <a:gd name="T56" fmla="*/ 51486770 w 563"/>
                <a:gd name="T57" fmla="*/ 168751726 h 480"/>
                <a:gd name="T58" fmla="*/ 66197509 w 563"/>
                <a:gd name="T59" fmla="*/ 146820652 h 480"/>
                <a:gd name="T60" fmla="*/ 86257757 w 563"/>
                <a:gd name="T61" fmla="*/ 133417548 h 480"/>
                <a:gd name="T62" fmla="*/ 113672557 w 563"/>
                <a:gd name="T63" fmla="*/ 127934389 h 480"/>
                <a:gd name="T64" fmla="*/ 133063912 w 563"/>
                <a:gd name="T65" fmla="*/ 130371175 h 480"/>
                <a:gd name="T66" fmla="*/ 154461128 w 563"/>
                <a:gd name="T67" fmla="*/ 140119100 h 480"/>
                <a:gd name="T68" fmla="*/ 173183589 w 563"/>
                <a:gd name="T69" fmla="*/ 160832562 h 480"/>
                <a:gd name="T70" fmla="*/ 180538959 w 563"/>
                <a:gd name="T71" fmla="*/ 183982029 h 480"/>
                <a:gd name="T72" fmla="*/ 205947898 w 563"/>
                <a:gd name="T73" fmla="*/ 177281258 h 480"/>
                <a:gd name="T74" fmla="*/ 56836278 w 563"/>
                <a:gd name="T75" fmla="*/ 98083370 h 480"/>
                <a:gd name="T76" fmla="*/ 58173247 w 563"/>
                <a:gd name="T77" fmla="*/ 254651166 h 480"/>
                <a:gd name="T78" fmla="*/ 224670359 w 563"/>
                <a:gd name="T79" fmla="*/ 215052222 h 480"/>
                <a:gd name="T80" fmla="*/ 339680702 w 563"/>
                <a:gd name="T81" fmla="*/ 174843691 h 480"/>
                <a:gd name="T82" fmla="*/ 323632177 w 563"/>
                <a:gd name="T83" fmla="*/ 194948347 h 480"/>
                <a:gd name="T84" fmla="*/ 306247501 w 563"/>
                <a:gd name="T85" fmla="*/ 202258705 h 480"/>
                <a:gd name="T86" fmla="*/ 294211516 w 563"/>
                <a:gd name="T87" fmla="*/ 202867511 h 480"/>
                <a:gd name="T88" fmla="*/ 281506638 w 563"/>
                <a:gd name="T89" fmla="*/ 201040312 h 480"/>
                <a:gd name="T90" fmla="*/ 262784176 w 563"/>
                <a:gd name="T91" fmla="*/ 190683581 h 480"/>
                <a:gd name="T92" fmla="*/ 253422945 w 563"/>
                <a:gd name="T93" fmla="*/ 177281258 h 480"/>
                <a:gd name="T94" fmla="*/ 250079298 w 563"/>
                <a:gd name="T95" fmla="*/ 159004582 h 480"/>
                <a:gd name="T96" fmla="*/ 252085977 w 563"/>
                <a:gd name="T97" fmla="*/ 146820652 h 480"/>
                <a:gd name="T98" fmla="*/ 262784176 w 563"/>
                <a:gd name="T99" fmla="*/ 131590349 h 480"/>
                <a:gd name="T100" fmla="*/ 276826022 w 563"/>
                <a:gd name="T101" fmla="*/ 122452011 h 480"/>
                <a:gd name="T102" fmla="*/ 296217377 w 563"/>
                <a:gd name="T103" fmla="*/ 118187245 h 480"/>
                <a:gd name="T104" fmla="*/ 308922255 w 563"/>
                <a:gd name="T105" fmla="*/ 120015225 h 480"/>
                <a:gd name="T106" fmla="*/ 324301070 w 563"/>
                <a:gd name="T107" fmla="*/ 127325583 h 480"/>
                <a:gd name="T108" fmla="*/ 337674023 w 563"/>
                <a:gd name="T109" fmla="*/ 141337493 h 480"/>
                <a:gd name="T110" fmla="*/ 342354639 w 563"/>
                <a:gd name="T111" fmla="*/ 157786189 h 480"/>
                <a:gd name="T112" fmla="*/ 360409025 w 563"/>
                <a:gd name="T113" fmla="*/ 153521423 h 480"/>
                <a:gd name="T114" fmla="*/ 256097699 w 563"/>
                <a:gd name="T115" fmla="*/ 97473783 h 480"/>
                <a:gd name="T116" fmla="*/ 256766592 w 563"/>
                <a:gd name="T117" fmla="*/ 207741864 h 480"/>
                <a:gd name="T118" fmla="*/ 373781979 w 563"/>
                <a:gd name="T119" fmla="*/ 179718044 h 4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3" h="480">
                  <a:moveTo>
                    <a:pt x="349" y="89"/>
                  </a:moveTo>
                  <a:cubicBezTo>
                    <a:pt x="349" y="89"/>
                    <a:pt x="349" y="89"/>
                    <a:pt x="349" y="90"/>
                  </a:cubicBezTo>
                  <a:cubicBezTo>
                    <a:pt x="349" y="90"/>
                    <a:pt x="350" y="91"/>
                    <a:pt x="350" y="91"/>
                  </a:cubicBezTo>
                  <a:cubicBezTo>
                    <a:pt x="350" y="92"/>
                    <a:pt x="350" y="92"/>
                    <a:pt x="350" y="92"/>
                  </a:cubicBezTo>
                  <a:cubicBezTo>
                    <a:pt x="350" y="93"/>
                    <a:pt x="350" y="94"/>
                    <a:pt x="350" y="95"/>
                  </a:cubicBezTo>
                  <a:cubicBezTo>
                    <a:pt x="350" y="95"/>
                    <a:pt x="350" y="95"/>
                    <a:pt x="350" y="95"/>
                  </a:cubicBezTo>
                  <a:cubicBezTo>
                    <a:pt x="350" y="96"/>
                    <a:pt x="350" y="96"/>
                    <a:pt x="350" y="97"/>
                  </a:cubicBezTo>
                  <a:cubicBezTo>
                    <a:pt x="350" y="97"/>
                    <a:pt x="350" y="98"/>
                    <a:pt x="350" y="98"/>
                  </a:cubicBezTo>
                  <a:cubicBezTo>
                    <a:pt x="350" y="99"/>
                    <a:pt x="350" y="99"/>
                    <a:pt x="350" y="100"/>
                  </a:cubicBezTo>
                  <a:cubicBezTo>
                    <a:pt x="350" y="100"/>
                    <a:pt x="350" y="100"/>
                    <a:pt x="349" y="101"/>
                  </a:cubicBezTo>
                  <a:cubicBezTo>
                    <a:pt x="349" y="105"/>
                    <a:pt x="348" y="109"/>
                    <a:pt x="347" y="113"/>
                  </a:cubicBezTo>
                  <a:cubicBezTo>
                    <a:pt x="347" y="113"/>
                    <a:pt x="346" y="114"/>
                    <a:pt x="346" y="115"/>
                  </a:cubicBezTo>
                  <a:cubicBezTo>
                    <a:pt x="346" y="115"/>
                    <a:pt x="346" y="115"/>
                    <a:pt x="346" y="115"/>
                  </a:cubicBezTo>
                  <a:cubicBezTo>
                    <a:pt x="346" y="116"/>
                    <a:pt x="346" y="116"/>
                    <a:pt x="345" y="117"/>
                  </a:cubicBezTo>
                  <a:cubicBezTo>
                    <a:pt x="345" y="117"/>
                    <a:pt x="345" y="117"/>
                    <a:pt x="345" y="117"/>
                  </a:cubicBezTo>
                  <a:cubicBezTo>
                    <a:pt x="345" y="119"/>
                    <a:pt x="344" y="121"/>
                    <a:pt x="343" y="122"/>
                  </a:cubicBezTo>
                  <a:cubicBezTo>
                    <a:pt x="343" y="122"/>
                    <a:pt x="343" y="122"/>
                    <a:pt x="343" y="122"/>
                  </a:cubicBezTo>
                  <a:cubicBezTo>
                    <a:pt x="342" y="123"/>
                    <a:pt x="342" y="124"/>
                    <a:pt x="342" y="124"/>
                  </a:cubicBezTo>
                  <a:cubicBezTo>
                    <a:pt x="342" y="124"/>
                    <a:pt x="342" y="124"/>
                    <a:pt x="342" y="124"/>
                  </a:cubicBezTo>
                  <a:cubicBezTo>
                    <a:pt x="340" y="127"/>
                    <a:pt x="339" y="129"/>
                    <a:pt x="337" y="131"/>
                  </a:cubicBezTo>
                  <a:cubicBezTo>
                    <a:pt x="337" y="131"/>
                    <a:pt x="337" y="131"/>
                    <a:pt x="337" y="131"/>
                  </a:cubicBezTo>
                  <a:cubicBezTo>
                    <a:pt x="336" y="132"/>
                    <a:pt x="336" y="132"/>
                    <a:pt x="336" y="132"/>
                  </a:cubicBezTo>
                  <a:cubicBezTo>
                    <a:pt x="335" y="133"/>
                    <a:pt x="335" y="133"/>
                    <a:pt x="335" y="133"/>
                  </a:cubicBezTo>
                  <a:cubicBezTo>
                    <a:pt x="334" y="134"/>
                    <a:pt x="333" y="136"/>
                    <a:pt x="331" y="137"/>
                  </a:cubicBezTo>
                  <a:cubicBezTo>
                    <a:pt x="331" y="137"/>
                    <a:pt x="331" y="137"/>
                    <a:pt x="331" y="137"/>
                  </a:cubicBezTo>
                  <a:cubicBezTo>
                    <a:pt x="331" y="137"/>
                    <a:pt x="330" y="138"/>
                    <a:pt x="330" y="138"/>
                  </a:cubicBezTo>
                  <a:cubicBezTo>
                    <a:pt x="329" y="138"/>
                    <a:pt x="329" y="138"/>
                    <a:pt x="329" y="138"/>
                  </a:cubicBezTo>
                  <a:cubicBezTo>
                    <a:pt x="329" y="139"/>
                    <a:pt x="328" y="139"/>
                    <a:pt x="328" y="140"/>
                  </a:cubicBezTo>
                  <a:cubicBezTo>
                    <a:pt x="325" y="142"/>
                    <a:pt x="322" y="143"/>
                    <a:pt x="319" y="145"/>
                  </a:cubicBezTo>
                  <a:cubicBezTo>
                    <a:pt x="318" y="145"/>
                    <a:pt x="318" y="146"/>
                    <a:pt x="317" y="146"/>
                  </a:cubicBezTo>
                  <a:cubicBezTo>
                    <a:pt x="317" y="146"/>
                    <a:pt x="316" y="146"/>
                    <a:pt x="316" y="146"/>
                  </a:cubicBezTo>
                  <a:cubicBezTo>
                    <a:pt x="316" y="147"/>
                    <a:pt x="315" y="147"/>
                    <a:pt x="315" y="147"/>
                  </a:cubicBezTo>
                  <a:cubicBezTo>
                    <a:pt x="314" y="147"/>
                    <a:pt x="314" y="147"/>
                    <a:pt x="314" y="147"/>
                  </a:cubicBezTo>
                  <a:cubicBezTo>
                    <a:pt x="313" y="148"/>
                    <a:pt x="312" y="148"/>
                    <a:pt x="312" y="148"/>
                  </a:cubicBezTo>
                  <a:cubicBezTo>
                    <a:pt x="312" y="148"/>
                    <a:pt x="312" y="148"/>
                    <a:pt x="312" y="148"/>
                  </a:cubicBezTo>
                  <a:cubicBezTo>
                    <a:pt x="311" y="148"/>
                    <a:pt x="310" y="149"/>
                    <a:pt x="309" y="149"/>
                  </a:cubicBezTo>
                  <a:cubicBezTo>
                    <a:pt x="309" y="149"/>
                    <a:pt x="309" y="149"/>
                    <a:pt x="308" y="149"/>
                  </a:cubicBezTo>
                  <a:cubicBezTo>
                    <a:pt x="308" y="149"/>
                    <a:pt x="307" y="149"/>
                    <a:pt x="307" y="150"/>
                  </a:cubicBezTo>
                  <a:cubicBezTo>
                    <a:pt x="306" y="150"/>
                    <a:pt x="306" y="150"/>
                    <a:pt x="306" y="150"/>
                  </a:cubicBezTo>
                  <a:cubicBezTo>
                    <a:pt x="305" y="150"/>
                    <a:pt x="304" y="150"/>
                    <a:pt x="303" y="150"/>
                  </a:cubicBezTo>
                  <a:cubicBezTo>
                    <a:pt x="302" y="150"/>
                    <a:pt x="302" y="150"/>
                    <a:pt x="301" y="151"/>
                  </a:cubicBezTo>
                  <a:cubicBezTo>
                    <a:pt x="301" y="151"/>
                    <a:pt x="300" y="151"/>
                    <a:pt x="300" y="151"/>
                  </a:cubicBezTo>
                  <a:cubicBezTo>
                    <a:pt x="299" y="151"/>
                    <a:pt x="299" y="151"/>
                    <a:pt x="298" y="151"/>
                  </a:cubicBezTo>
                  <a:cubicBezTo>
                    <a:pt x="298" y="151"/>
                    <a:pt x="298" y="151"/>
                    <a:pt x="297" y="151"/>
                  </a:cubicBezTo>
                  <a:cubicBezTo>
                    <a:pt x="297" y="151"/>
                    <a:pt x="296" y="151"/>
                    <a:pt x="295" y="151"/>
                  </a:cubicBezTo>
                  <a:cubicBezTo>
                    <a:pt x="295" y="151"/>
                    <a:pt x="295" y="151"/>
                    <a:pt x="295" y="151"/>
                  </a:cubicBezTo>
                  <a:cubicBezTo>
                    <a:pt x="294" y="151"/>
                    <a:pt x="293" y="151"/>
                    <a:pt x="292" y="151"/>
                  </a:cubicBezTo>
                  <a:cubicBezTo>
                    <a:pt x="292" y="151"/>
                    <a:pt x="292" y="151"/>
                    <a:pt x="292" y="151"/>
                  </a:cubicBezTo>
                  <a:cubicBezTo>
                    <a:pt x="291" y="151"/>
                    <a:pt x="290" y="151"/>
                    <a:pt x="290" y="151"/>
                  </a:cubicBezTo>
                  <a:cubicBezTo>
                    <a:pt x="290" y="151"/>
                    <a:pt x="289" y="151"/>
                    <a:pt x="289" y="151"/>
                  </a:cubicBezTo>
                  <a:cubicBezTo>
                    <a:pt x="288" y="151"/>
                    <a:pt x="287" y="151"/>
                    <a:pt x="287" y="150"/>
                  </a:cubicBezTo>
                  <a:cubicBezTo>
                    <a:pt x="283" y="150"/>
                    <a:pt x="280" y="149"/>
                    <a:pt x="277" y="148"/>
                  </a:cubicBezTo>
                  <a:cubicBezTo>
                    <a:pt x="276" y="148"/>
                    <a:pt x="276" y="148"/>
                    <a:pt x="275" y="147"/>
                  </a:cubicBezTo>
                  <a:cubicBezTo>
                    <a:pt x="275" y="147"/>
                    <a:pt x="275" y="147"/>
                    <a:pt x="275" y="147"/>
                  </a:cubicBezTo>
                  <a:cubicBezTo>
                    <a:pt x="274" y="147"/>
                    <a:pt x="273" y="147"/>
                    <a:pt x="273" y="147"/>
                  </a:cubicBezTo>
                  <a:cubicBezTo>
                    <a:pt x="273" y="147"/>
                    <a:pt x="273" y="147"/>
                    <a:pt x="273" y="147"/>
                  </a:cubicBezTo>
                  <a:cubicBezTo>
                    <a:pt x="271" y="146"/>
                    <a:pt x="269" y="145"/>
                    <a:pt x="267" y="144"/>
                  </a:cubicBezTo>
                  <a:cubicBezTo>
                    <a:pt x="267" y="144"/>
                    <a:pt x="267" y="144"/>
                    <a:pt x="267" y="144"/>
                  </a:cubicBezTo>
                  <a:cubicBezTo>
                    <a:pt x="267" y="144"/>
                    <a:pt x="266" y="143"/>
                    <a:pt x="266" y="143"/>
                  </a:cubicBezTo>
                  <a:cubicBezTo>
                    <a:pt x="265" y="143"/>
                    <a:pt x="265" y="143"/>
                    <a:pt x="265" y="143"/>
                  </a:cubicBezTo>
                  <a:cubicBezTo>
                    <a:pt x="263" y="141"/>
                    <a:pt x="261" y="140"/>
                    <a:pt x="259" y="138"/>
                  </a:cubicBezTo>
                  <a:cubicBezTo>
                    <a:pt x="259" y="138"/>
                    <a:pt x="259" y="138"/>
                    <a:pt x="259" y="138"/>
                  </a:cubicBezTo>
                  <a:cubicBezTo>
                    <a:pt x="258" y="138"/>
                    <a:pt x="258" y="137"/>
                    <a:pt x="257" y="137"/>
                  </a:cubicBezTo>
                  <a:cubicBezTo>
                    <a:pt x="257" y="137"/>
                    <a:pt x="257" y="137"/>
                    <a:pt x="257" y="137"/>
                  </a:cubicBezTo>
                  <a:cubicBezTo>
                    <a:pt x="256" y="135"/>
                    <a:pt x="254" y="134"/>
                    <a:pt x="253" y="132"/>
                  </a:cubicBezTo>
                  <a:cubicBezTo>
                    <a:pt x="253" y="132"/>
                    <a:pt x="253" y="132"/>
                    <a:pt x="253" y="132"/>
                  </a:cubicBezTo>
                  <a:cubicBezTo>
                    <a:pt x="252" y="132"/>
                    <a:pt x="252" y="131"/>
                    <a:pt x="251" y="131"/>
                  </a:cubicBezTo>
                  <a:cubicBezTo>
                    <a:pt x="251" y="131"/>
                    <a:pt x="251" y="131"/>
                    <a:pt x="251" y="130"/>
                  </a:cubicBezTo>
                  <a:cubicBezTo>
                    <a:pt x="251" y="130"/>
                    <a:pt x="250" y="129"/>
                    <a:pt x="250" y="129"/>
                  </a:cubicBezTo>
                  <a:cubicBezTo>
                    <a:pt x="248" y="126"/>
                    <a:pt x="245" y="122"/>
                    <a:pt x="244" y="118"/>
                  </a:cubicBezTo>
                  <a:cubicBezTo>
                    <a:pt x="244" y="118"/>
                    <a:pt x="243" y="118"/>
                    <a:pt x="243" y="117"/>
                  </a:cubicBezTo>
                  <a:cubicBezTo>
                    <a:pt x="243" y="117"/>
                    <a:pt x="243" y="116"/>
                    <a:pt x="243" y="116"/>
                  </a:cubicBezTo>
                  <a:cubicBezTo>
                    <a:pt x="243" y="116"/>
                    <a:pt x="242" y="115"/>
                    <a:pt x="242" y="115"/>
                  </a:cubicBezTo>
                  <a:cubicBezTo>
                    <a:pt x="242" y="114"/>
                    <a:pt x="242" y="114"/>
                    <a:pt x="242" y="113"/>
                  </a:cubicBezTo>
                  <a:cubicBezTo>
                    <a:pt x="242" y="113"/>
                    <a:pt x="242" y="113"/>
                    <a:pt x="242" y="113"/>
                  </a:cubicBezTo>
                  <a:cubicBezTo>
                    <a:pt x="241" y="112"/>
                    <a:pt x="241" y="111"/>
                    <a:pt x="241" y="110"/>
                  </a:cubicBezTo>
                  <a:cubicBezTo>
                    <a:pt x="241" y="110"/>
                    <a:pt x="241" y="110"/>
                    <a:pt x="241" y="110"/>
                  </a:cubicBezTo>
                  <a:cubicBezTo>
                    <a:pt x="240" y="109"/>
                    <a:pt x="240" y="108"/>
                    <a:pt x="240" y="108"/>
                  </a:cubicBezTo>
                  <a:cubicBezTo>
                    <a:pt x="240" y="108"/>
                    <a:pt x="240" y="107"/>
                    <a:pt x="240" y="107"/>
                  </a:cubicBezTo>
                  <a:cubicBezTo>
                    <a:pt x="240" y="106"/>
                    <a:pt x="240" y="105"/>
                    <a:pt x="239" y="105"/>
                  </a:cubicBezTo>
                  <a:cubicBezTo>
                    <a:pt x="239" y="104"/>
                    <a:pt x="239" y="103"/>
                    <a:pt x="239" y="102"/>
                  </a:cubicBezTo>
                  <a:cubicBezTo>
                    <a:pt x="239" y="102"/>
                    <a:pt x="239" y="101"/>
                    <a:pt x="239" y="101"/>
                  </a:cubicBezTo>
                  <a:cubicBezTo>
                    <a:pt x="239" y="101"/>
                    <a:pt x="239" y="100"/>
                    <a:pt x="239" y="99"/>
                  </a:cubicBezTo>
                  <a:cubicBezTo>
                    <a:pt x="239" y="99"/>
                    <a:pt x="239" y="99"/>
                    <a:pt x="239" y="99"/>
                  </a:cubicBezTo>
                  <a:cubicBezTo>
                    <a:pt x="239" y="98"/>
                    <a:pt x="239" y="97"/>
                    <a:pt x="239" y="96"/>
                  </a:cubicBezTo>
                  <a:cubicBezTo>
                    <a:pt x="239" y="96"/>
                    <a:pt x="239" y="96"/>
                    <a:pt x="239" y="96"/>
                  </a:cubicBezTo>
                  <a:cubicBezTo>
                    <a:pt x="239" y="95"/>
                    <a:pt x="239" y="94"/>
                    <a:pt x="239" y="94"/>
                  </a:cubicBezTo>
                  <a:cubicBezTo>
                    <a:pt x="239" y="93"/>
                    <a:pt x="239" y="93"/>
                    <a:pt x="239" y="93"/>
                  </a:cubicBezTo>
                  <a:cubicBezTo>
                    <a:pt x="239" y="92"/>
                    <a:pt x="239" y="92"/>
                    <a:pt x="239" y="91"/>
                  </a:cubicBezTo>
                  <a:cubicBezTo>
                    <a:pt x="239" y="91"/>
                    <a:pt x="239" y="91"/>
                    <a:pt x="239" y="90"/>
                  </a:cubicBezTo>
                  <a:cubicBezTo>
                    <a:pt x="239" y="89"/>
                    <a:pt x="239" y="89"/>
                    <a:pt x="239" y="88"/>
                  </a:cubicBezTo>
                  <a:cubicBezTo>
                    <a:pt x="239" y="88"/>
                    <a:pt x="239" y="88"/>
                    <a:pt x="239" y="88"/>
                  </a:cubicBezTo>
                  <a:cubicBezTo>
                    <a:pt x="240" y="85"/>
                    <a:pt x="240" y="81"/>
                    <a:pt x="242" y="78"/>
                  </a:cubicBezTo>
                  <a:cubicBezTo>
                    <a:pt x="242" y="77"/>
                    <a:pt x="242" y="77"/>
                    <a:pt x="242" y="76"/>
                  </a:cubicBezTo>
                  <a:cubicBezTo>
                    <a:pt x="242" y="76"/>
                    <a:pt x="242" y="76"/>
                    <a:pt x="242" y="76"/>
                  </a:cubicBezTo>
                  <a:cubicBezTo>
                    <a:pt x="243" y="75"/>
                    <a:pt x="243" y="75"/>
                    <a:pt x="243" y="74"/>
                  </a:cubicBezTo>
                  <a:cubicBezTo>
                    <a:pt x="243" y="74"/>
                    <a:pt x="243" y="74"/>
                    <a:pt x="243" y="74"/>
                  </a:cubicBezTo>
                  <a:cubicBezTo>
                    <a:pt x="244" y="72"/>
                    <a:pt x="245" y="70"/>
                    <a:pt x="246" y="69"/>
                  </a:cubicBezTo>
                  <a:cubicBezTo>
                    <a:pt x="246" y="69"/>
                    <a:pt x="246" y="68"/>
                    <a:pt x="246" y="68"/>
                  </a:cubicBezTo>
                  <a:cubicBezTo>
                    <a:pt x="246" y="68"/>
                    <a:pt x="246" y="67"/>
                    <a:pt x="247" y="67"/>
                  </a:cubicBezTo>
                  <a:cubicBezTo>
                    <a:pt x="247" y="67"/>
                    <a:pt x="247" y="67"/>
                    <a:pt x="247" y="66"/>
                  </a:cubicBezTo>
                  <a:cubicBezTo>
                    <a:pt x="248" y="64"/>
                    <a:pt x="250" y="62"/>
                    <a:pt x="251" y="60"/>
                  </a:cubicBezTo>
                  <a:cubicBezTo>
                    <a:pt x="252" y="60"/>
                    <a:pt x="252" y="60"/>
                    <a:pt x="252" y="60"/>
                  </a:cubicBezTo>
                  <a:cubicBezTo>
                    <a:pt x="252" y="59"/>
                    <a:pt x="253" y="59"/>
                    <a:pt x="253" y="58"/>
                  </a:cubicBezTo>
                  <a:cubicBezTo>
                    <a:pt x="253" y="58"/>
                    <a:pt x="253" y="58"/>
                    <a:pt x="253" y="58"/>
                  </a:cubicBezTo>
                  <a:cubicBezTo>
                    <a:pt x="254" y="57"/>
                    <a:pt x="256" y="55"/>
                    <a:pt x="257" y="54"/>
                  </a:cubicBezTo>
                  <a:cubicBezTo>
                    <a:pt x="257" y="54"/>
                    <a:pt x="257" y="54"/>
                    <a:pt x="257" y="54"/>
                  </a:cubicBezTo>
                  <a:cubicBezTo>
                    <a:pt x="258" y="53"/>
                    <a:pt x="258" y="53"/>
                    <a:pt x="259" y="53"/>
                  </a:cubicBezTo>
                  <a:cubicBezTo>
                    <a:pt x="259" y="53"/>
                    <a:pt x="259" y="52"/>
                    <a:pt x="259" y="52"/>
                  </a:cubicBezTo>
                  <a:cubicBezTo>
                    <a:pt x="260" y="52"/>
                    <a:pt x="260" y="52"/>
                    <a:pt x="261" y="51"/>
                  </a:cubicBezTo>
                  <a:cubicBezTo>
                    <a:pt x="263" y="49"/>
                    <a:pt x="266" y="47"/>
                    <a:pt x="269" y="46"/>
                  </a:cubicBezTo>
                  <a:cubicBezTo>
                    <a:pt x="270" y="45"/>
                    <a:pt x="271" y="45"/>
                    <a:pt x="271" y="45"/>
                  </a:cubicBezTo>
                  <a:cubicBezTo>
                    <a:pt x="272" y="45"/>
                    <a:pt x="272" y="45"/>
                    <a:pt x="272" y="44"/>
                  </a:cubicBezTo>
                  <a:cubicBezTo>
                    <a:pt x="273" y="44"/>
                    <a:pt x="273" y="44"/>
                    <a:pt x="274" y="44"/>
                  </a:cubicBezTo>
                  <a:cubicBezTo>
                    <a:pt x="274" y="44"/>
                    <a:pt x="274" y="44"/>
                    <a:pt x="275" y="44"/>
                  </a:cubicBezTo>
                  <a:cubicBezTo>
                    <a:pt x="275" y="43"/>
                    <a:pt x="276" y="43"/>
                    <a:pt x="277" y="43"/>
                  </a:cubicBezTo>
                  <a:cubicBezTo>
                    <a:pt x="277" y="43"/>
                    <a:pt x="277" y="43"/>
                    <a:pt x="277" y="43"/>
                  </a:cubicBezTo>
                  <a:cubicBezTo>
                    <a:pt x="278" y="42"/>
                    <a:pt x="278" y="42"/>
                    <a:pt x="279" y="42"/>
                  </a:cubicBezTo>
                  <a:cubicBezTo>
                    <a:pt x="280" y="42"/>
                    <a:pt x="280" y="42"/>
                    <a:pt x="280" y="42"/>
                  </a:cubicBezTo>
                  <a:cubicBezTo>
                    <a:pt x="281" y="42"/>
                    <a:pt x="281" y="41"/>
                    <a:pt x="282" y="41"/>
                  </a:cubicBezTo>
                  <a:cubicBezTo>
                    <a:pt x="282" y="41"/>
                    <a:pt x="282" y="41"/>
                    <a:pt x="283" y="41"/>
                  </a:cubicBezTo>
                  <a:cubicBezTo>
                    <a:pt x="283" y="41"/>
                    <a:pt x="284" y="41"/>
                    <a:pt x="285" y="41"/>
                  </a:cubicBezTo>
                  <a:cubicBezTo>
                    <a:pt x="286" y="41"/>
                    <a:pt x="287" y="40"/>
                    <a:pt x="288" y="40"/>
                  </a:cubicBezTo>
                  <a:cubicBezTo>
                    <a:pt x="288" y="40"/>
                    <a:pt x="288" y="40"/>
                    <a:pt x="288" y="40"/>
                  </a:cubicBezTo>
                  <a:cubicBezTo>
                    <a:pt x="289" y="40"/>
                    <a:pt x="290" y="40"/>
                    <a:pt x="290" y="40"/>
                  </a:cubicBezTo>
                  <a:cubicBezTo>
                    <a:pt x="291" y="40"/>
                    <a:pt x="291" y="40"/>
                    <a:pt x="291" y="40"/>
                  </a:cubicBezTo>
                  <a:cubicBezTo>
                    <a:pt x="292" y="40"/>
                    <a:pt x="293" y="40"/>
                    <a:pt x="294" y="40"/>
                  </a:cubicBezTo>
                  <a:cubicBezTo>
                    <a:pt x="294" y="40"/>
                    <a:pt x="294" y="40"/>
                    <a:pt x="294" y="40"/>
                  </a:cubicBezTo>
                  <a:cubicBezTo>
                    <a:pt x="295" y="40"/>
                    <a:pt x="295" y="40"/>
                    <a:pt x="296" y="40"/>
                  </a:cubicBezTo>
                  <a:cubicBezTo>
                    <a:pt x="296" y="40"/>
                    <a:pt x="297" y="40"/>
                    <a:pt x="297" y="40"/>
                  </a:cubicBezTo>
                  <a:cubicBezTo>
                    <a:pt x="297" y="40"/>
                    <a:pt x="298" y="40"/>
                    <a:pt x="299" y="40"/>
                  </a:cubicBezTo>
                  <a:cubicBezTo>
                    <a:pt x="299" y="40"/>
                    <a:pt x="299" y="40"/>
                    <a:pt x="299" y="40"/>
                  </a:cubicBezTo>
                  <a:cubicBezTo>
                    <a:pt x="300" y="40"/>
                    <a:pt x="301" y="40"/>
                    <a:pt x="302" y="40"/>
                  </a:cubicBezTo>
                  <a:cubicBezTo>
                    <a:pt x="305" y="41"/>
                    <a:pt x="308" y="42"/>
                    <a:pt x="312" y="43"/>
                  </a:cubicBezTo>
                  <a:cubicBezTo>
                    <a:pt x="312" y="43"/>
                    <a:pt x="313" y="43"/>
                    <a:pt x="313" y="43"/>
                  </a:cubicBezTo>
                  <a:cubicBezTo>
                    <a:pt x="314" y="43"/>
                    <a:pt x="314" y="43"/>
                    <a:pt x="314" y="44"/>
                  </a:cubicBezTo>
                  <a:cubicBezTo>
                    <a:pt x="314" y="44"/>
                    <a:pt x="315" y="44"/>
                    <a:pt x="316" y="44"/>
                  </a:cubicBezTo>
                  <a:cubicBezTo>
                    <a:pt x="316" y="44"/>
                    <a:pt x="316" y="44"/>
                    <a:pt x="316" y="44"/>
                  </a:cubicBezTo>
                  <a:cubicBezTo>
                    <a:pt x="318" y="45"/>
                    <a:pt x="319" y="46"/>
                    <a:pt x="321" y="47"/>
                  </a:cubicBezTo>
                  <a:cubicBezTo>
                    <a:pt x="321" y="47"/>
                    <a:pt x="321" y="47"/>
                    <a:pt x="321" y="47"/>
                  </a:cubicBezTo>
                  <a:cubicBezTo>
                    <a:pt x="322" y="47"/>
                    <a:pt x="322" y="48"/>
                    <a:pt x="323" y="48"/>
                  </a:cubicBezTo>
                  <a:cubicBezTo>
                    <a:pt x="323" y="48"/>
                    <a:pt x="323" y="48"/>
                    <a:pt x="323" y="48"/>
                  </a:cubicBezTo>
                  <a:cubicBezTo>
                    <a:pt x="325" y="49"/>
                    <a:pt x="328" y="51"/>
                    <a:pt x="330" y="53"/>
                  </a:cubicBezTo>
                  <a:cubicBezTo>
                    <a:pt x="330" y="53"/>
                    <a:pt x="330" y="53"/>
                    <a:pt x="330" y="53"/>
                  </a:cubicBezTo>
                  <a:cubicBezTo>
                    <a:pt x="330" y="53"/>
                    <a:pt x="331" y="54"/>
                    <a:pt x="331" y="54"/>
                  </a:cubicBezTo>
                  <a:cubicBezTo>
                    <a:pt x="331" y="54"/>
                    <a:pt x="331" y="54"/>
                    <a:pt x="332" y="54"/>
                  </a:cubicBezTo>
                  <a:cubicBezTo>
                    <a:pt x="333" y="56"/>
                    <a:pt x="334" y="57"/>
                    <a:pt x="336" y="58"/>
                  </a:cubicBezTo>
                  <a:cubicBezTo>
                    <a:pt x="336" y="59"/>
                    <a:pt x="336" y="59"/>
                    <a:pt x="336" y="59"/>
                  </a:cubicBezTo>
                  <a:cubicBezTo>
                    <a:pt x="336" y="59"/>
                    <a:pt x="337" y="60"/>
                    <a:pt x="337" y="60"/>
                  </a:cubicBezTo>
                  <a:cubicBezTo>
                    <a:pt x="337" y="60"/>
                    <a:pt x="337" y="60"/>
                    <a:pt x="337" y="60"/>
                  </a:cubicBezTo>
                  <a:cubicBezTo>
                    <a:pt x="338" y="61"/>
                    <a:pt x="338" y="61"/>
                    <a:pt x="338" y="62"/>
                  </a:cubicBezTo>
                  <a:cubicBezTo>
                    <a:pt x="340" y="65"/>
                    <a:pt x="342" y="67"/>
                    <a:pt x="344" y="71"/>
                  </a:cubicBezTo>
                  <a:cubicBezTo>
                    <a:pt x="344" y="71"/>
                    <a:pt x="345" y="72"/>
                    <a:pt x="345" y="73"/>
                  </a:cubicBezTo>
                  <a:cubicBezTo>
                    <a:pt x="345" y="73"/>
                    <a:pt x="345" y="73"/>
                    <a:pt x="345" y="73"/>
                  </a:cubicBezTo>
                  <a:cubicBezTo>
                    <a:pt x="345" y="74"/>
                    <a:pt x="346" y="74"/>
                    <a:pt x="346" y="75"/>
                  </a:cubicBezTo>
                  <a:cubicBezTo>
                    <a:pt x="346" y="75"/>
                    <a:pt x="346" y="76"/>
                    <a:pt x="346" y="76"/>
                  </a:cubicBezTo>
                  <a:cubicBezTo>
                    <a:pt x="346" y="76"/>
                    <a:pt x="347" y="77"/>
                    <a:pt x="347" y="78"/>
                  </a:cubicBezTo>
                  <a:cubicBezTo>
                    <a:pt x="347" y="78"/>
                    <a:pt x="347" y="78"/>
                    <a:pt x="347" y="78"/>
                  </a:cubicBezTo>
                  <a:cubicBezTo>
                    <a:pt x="347" y="79"/>
                    <a:pt x="347" y="80"/>
                    <a:pt x="348" y="80"/>
                  </a:cubicBezTo>
                  <a:lnTo>
                    <a:pt x="348" y="81"/>
                  </a:lnTo>
                  <a:cubicBezTo>
                    <a:pt x="348" y="82"/>
                    <a:pt x="348" y="82"/>
                    <a:pt x="348" y="83"/>
                  </a:cubicBezTo>
                  <a:cubicBezTo>
                    <a:pt x="348" y="83"/>
                    <a:pt x="348" y="84"/>
                    <a:pt x="348" y="84"/>
                  </a:cubicBezTo>
                  <a:cubicBezTo>
                    <a:pt x="349" y="85"/>
                    <a:pt x="349" y="85"/>
                    <a:pt x="349" y="86"/>
                  </a:cubicBezTo>
                  <a:cubicBezTo>
                    <a:pt x="349" y="87"/>
                    <a:pt x="349" y="88"/>
                    <a:pt x="349" y="89"/>
                  </a:cubicBezTo>
                  <a:close/>
                  <a:moveTo>
                    <a:pt x="390" y="96"/>
                  </a:moveTo>
                  <a:lnTo>
                    <a:pt x="385" y="64"/>
                  </a:lnTo>
                  <a:lnTo>
                    <a:pt x="366" y="67"/>
                  </a:lnTo>
                  <a:cubicBezTo>
                    <a:pt x="363" y="58"/>
                    <a:pt x="358" y="50"/>
                    <a:pt x="352" y="44"/>
                  </a:cubicBezTo>
                  <a:lnTo>
                    <a:pt x="363" y="28"/>
                  </a:lnTo>
                  <a:lnTo>
                    <a:pt x="336" y="9"/>
                  </a:lnTo>
                  <a:lnTo>
                    <a:pt x="325" y="24"/>
                  </a:lnTo>
                  <a:cubicBezTo>
                    <a:pt x="316" y="21"/>
                    <a:pt x="307" y="19"/>
                    <a:pt x="298" y="18"/>
                  </a:cubicBezTo>
                  <a:lnTo>
                    <a:pt x="295" y="0"/>
                  </a:lnTo>
                  <a:lnTo>
                    <a:pt x="263" y="5"/>
                  </a:lnTo>
                  <a:lnTo>
                    <a:pt x="266" y="24"/>
                  </a:lnTo>
                  <a:cubicBezTo>
                    <a:pt x="257" y="27"/>
                    <a:pt x="249" y="32"/>
                    <a:pt x="242" y="38"/>
                  </a:cubicBezTo>
                  <a:lnTo>
                    <a:pt x="227" y="27"/>
                  </a:lnTo>
                  <a:lnTo>
                    <a:pt x="208" y="54"/>
                  </a:lnTo>
                  <a:lnTo>
                    <a:pt x="223" y="65"/>
                  </a:lnTo>
                  <a:cubicBezTo>
                    <a:pt x="220" y="73"/>
                    <a:pt x="218" y="82"/>
                    <a:pt x="217" y="92"/>
                  </a:cubicBezTo>
                  <a:lnTo>
                    <a:pt x="198" y="95"/>
                  </a:lnTo>
                  <a:lnTo>
                    <a:pt x="204" y="127"/>
                  </a:lnTo>
                  <a:lnTo>
                    <a:pt x="222" y="124"/>
                  </a:lnTo>
                  <a:cubicBezTo>
                    <a:pt x="226" y="133"/>
                    <a:pt x="231" y="141"/>
                    <a:pt x="237" y="147"/>
                  </a:cubicBezTo>
                  <a:lnTo>
                    <a:pt x="226" y="163"/>
                  </a:lnTo>
                  <a:lnTo>
                    <a:pt x="253" y="182"/>
                  </a:lnTo>
                  <a:lnTo>
                    <a:pt x="264" y="166"/>
                  </a:lnTo>
                  <a:cubicBezTo>
                    <a:pt x="272" y="170"/>
                    <a:pt x="281" y="172"/>
                    <a:pt x="290" y="173"/>
                  </a:cubicBezTo>
                  <a:lnTo>
                    <a:pt x="294" y="191"/>
                  </a:lnTo>
                  <a:lnTo>
                    <a:pt x="326" y="186"/>
                  </a:lnTo>
                  <a:lnTo>
                    <a:pt x="323" y="167"/>
                  </a:lnTo>
                  <a:cubicBezTo>
                    <a:pt x="332" y="164"/>
                    <a:pt x="339" y="159"/>
                    <a:pt x="346" y="153"/>
                  </a:cubicBezTo>
                  <a:lnTo>
                    <a:pt x="362" y="164"/>
                  </a:lnTo>
                  <a:lnTo>
                    <a:pt x="381" y="137"/>
                  </a:lnTo>
                  <a:lnTo>
                    <a:pt x="365" y="126"/>
                  </a:lnTo>
                  <a:cubicBezTo>
                    <a:pt x="369" y="118"/>
                    <a:pt x="371" y="109"/>
                    <a:pt x="371" y="99"/>
                  </a:cubicBezTo>
                  <a:lnTo>
                    <a:pt x="390" y="96"/>
                  </a:lnTo>
                  <a:close/>
                  <a:moveTo>
                    <a:pt x="269" y="322"/>
                  </a:moveTo>
                  <a:cubicBezTo>
                    <a:pt x="269" y="323"/>
                    <a:pt x="269" y="323"/>
                    <a:pt x="269" y="323"/>
                  </a:cubicBezTo>
                  <a:cubicBezTo>
                    <a:pt x="269" y="325"/>
                    <a:pt x="269" y="326"/>
                    <a:pt x="268" y="327"/>
                  </a:cubicBezTo>
                  <a:cubicBezTo>
                    <a:pt x="268" y="327"/>
                    <a:pt x="268" y="328"/>
                    <a:pt x="268" y="328"/>
                  </a:cubicBezTo>
                  <a:cubicBezTo>
                    <a:pt x="268" y="330"/>
                    <a:pt x="268" y="331"/>
                    <a:pt x="267" y="332"/>
                  </a:cubicBezTo>
                  <a:cubicBezTo>
                    <a:pt x="267" y="333"/>
                    <a:pt x="267" y="333"/>
                    <a:pt x="267" y="333"/>
                  </a:cubicBezTo>
                  <a:cubicBezTo>
                    <a:pt x="267" y="334"/>
                    <a:pt x="266" y="335"/>
                    <a:pt x="266" y="337"/>
                  </a:cubicBezTo>
                  <a:cubicBezTo>
                    <a:pt x="266" y="337"/>
                    <a:pt x="266" y="338"/>
                    <a:pt x="266" y="338"/>
                  </a:cubicBezTo>
                  <a:cubicBezTo>
                    <a:pt x="265" y="339"/>
                    <a:pt x="265" y="340"/>
                    <a:pt x="265" y="341"/>
                  </a:cubicBezTo>
                  <a:cubicBezTo>
                    <a:pt x="264" y="341"/>
                    <a:pt x="264" y="342"/>
                    <a:pt x="264" y="342"/>
                  </a:cubicBezTo>
                  <a:cubicBezTo>
                    <a:pt x="262" y="350"/>
                    <a:pt x="258" y="356"/>
                    <a:pt x="254" y="363"/>
                  </a:cubicBezTo>
                  <a:cubicBezTo>
                    <a:pt x="254" y="363"/>
                    <a:pt x="253" y="364"/>
                    <a:pt x="252" y="365"/>
                  </a:cubicBezTo>
                  <a:cubicBezTo>
                    <a:pt x="252" y="365"/>
                    <a:pt x="252" y="366"/>
                    <a:pt x="252" y="366"/>
                  </a:cubicBezTo>
                  <a:cubicBezTo>
                    <a:pt x="251" y="367"/>
                    <a:pt x="251" y="368"/>
                    <a:pt x="250" y="369"/>
                  </a:cubicBezTo>
                  <a:cubicBezTo>
                    <a:pt x="250" y="369"/>
                    <a:pt x="250" y="369"/>
                    <a:pt x="250" y="369"/>
                  </a:cubicBezTo>
                  <a:cubicBezTo>
                    <a:pt x="248" y="372"/>
                    <a:pt x="245" y="374"/>
                    <a:pt x="243" y="377"/>
                  </a:cubicBezTo>
                  <a:cubicBezTo>
                    <a:pt x="243" y="377"/>
                    <a:pt x="243" y="377"/>
                    <a:pt x="243" y="377"/>
                  </a:cubicBezTo>
                  <a:cubicBezTo>
                    <a:pt x="242" y="378"/>
                    <a:pt x="241" y="379"/>
                    <a:pt x="240" y="380"/>
                  </a:cubicBezTo>
                  <a:cubicBezTo>
                    <a:pt x="240" y="380"/>
                    <a:pt x="240" y="380"/>
                    <a:pt x="240" y="380"/>
                  </a:cubicBezTo>
                  <a:cubicBezTo>
                    <a:pt x="236" y="383"/>
                    <a:pt x="233" y="386"/>
                    <a:pt x="229" y="389"/>
                  </a:cubicBezTo>
                  <a:cubicBezTo>
                    <a:pt x="229" y="389"/>
                    <a:pt x="229" y="389"/>
                    <a:pt x="229" y="390"/>
                  </a:cubicBezTo>
                  <a:cubicBezTo>
                    <a:pt x="228" y="390"/>
                    <a:pt x="227" y="391"/>
                    <a:pt x="226" y="391"/>
                  </a:cubicBezTo>
                  <a:cubicBezTo>
                    <a:pt x="226" y="391"/>
                    <a:pt x="226" y="392"/>
                    <a:pt x="225" y="392"/>
                  </a:cubicBezTo>
                  <a:cubicBezTo>
                    <a:pt x="223" y="394"/>
                    <a:pt x="220" y="395"/>
                    <a:pt x="216" y="397"/>
                  </a:cubicBezTo>
                  <a:cubicBezTo>
                    <a:pt x="216" y="397"/>
                    <a:pt x="216" y="397"/>
                    <a:pt x="216" y="397"/>
                  </a:cubicBezTo>
                  <a:cubicBezTo>
                    <a:pt x="215" y="398"/>
                    <a:pt x="214" y="398"/>
                    <a:pt x="213" y="399"/>
                  </a:cubicBezTo>
                  <a:cubicBezTo>
                    <a:pt x="213" y="399"/>
                    <a:pt x="213" y="399"/>
                    <a:pt x="212" y="399"/>
                  </a:cubicBezTo>
                  <a:cubicBezTo>
                    <a:pt x="211" y="399"/>
                    <a:pt x="210" y="400"/>
                    <a:pt x="209" y="400"/>
                  </a:cubicBezTo>
                  <a:cubicBezTo>
                    <a:pt x="204" y="403"/>
                    <a:pt x="198" y="404"/>
                    <a:pt x="192" y="406"/>
                  </a:cubicBezTo>
                  <a:cubicBezTo>
                    <a:pt x="191" y="406"/>
                    <a:pt x="189" y="406"/>
                    <a:pt x="188" y="407"/>
                  </a:cubicBezTo>
                  <a:cubicBezTo>
                    <a:pt x="187" y="407"/>
                    <a:pt x="187" y="407"/>
                    <a:pt x="186" y="407"/>
                  </a:cubicBezTo>
                  <a:cubicBezTo>
                    <a:pt x="185" y="407"/>
                    <a:pt x="184" y="407"/>
                    <a:pt x="183" y="407"/>
                  </a:cubicBezTo>
                  <a:cubicBezTo>
                    <a:pt x="183" y="407"/>
                    <a:pt x="182" y="407"/>
                    <a:pt x="182" y="407"/>
                  </a:cubicBezTo>
                  <a:cubicBezTo>
                    <a:pt x="181" y="408"/>
                    <a:pt x="179" y="408"/>
                    <a:pt x="178" y="408"/>
                  </a:cubicBezTo>
                  <a:cubicBezTo>
                    <a:pt x="178" y="408"/>
                    <a:pt x="178" y="408"/>
                    <a:pt x="177" y="408"/>
                  </a:cubicBezTo>
                  <a:cubicBezTo>
                    <a:pt x="176" y="408"/>
                    <a:pt x="175" y="408"/>
                    <a:pt x="173" y="408"/>
                  </a:cubicBezTo>
                  <a:cubicBezTo>
                    <a:pt x="173" y="408"/>
                    <a:pt x="172" y="408"/>
                    <a:pt x="172" y="408"/>
                  </a:cubicBezTo>
                  <a:cubicBezTo>
                    <a:pt x="171" y="408"/>
                    <a:pt x="169" y="408"/>
                    <a:pt x="168" y="408"/>
                  </a:cubicBezTo>
                  <a:cubicBezTo>
                    <a:pt x="168" y="408"/>
                    <a:pt x="167" y="408"/>
                    <a:pt x="167" y="408"/>
                  </a:cubicBezTo>
                  <a:cubicBezTo>
                    <a:pt x="165" y="408"/>
                    <a:pt x="164" y="408"/>
                    <a:pt x="162" y="408"/>
                  </a:cubicBezTo>
                  <a:cubicBezTo>
                    <a:pt x="161" y="408"/>
                    <a:pt x="159" y="407"/>
                    <a:pt x="158" y="407"/>
                  </a:cubicBezTo>
                  <a:cubicBezTo>
                    <a:pt x="157" y="407"/>
                    <a:pt x="157" y="407"/>
                    <a:pt x="157" y="407"/>
                  </a:cubicBezTo>
                  <a:cubicBezTo>
                    <a:pt x="155" y="407"/>
                    <a:pt x="154" y="407"/>
                    <a:pt x="153" y="406"/>
                  </a:cubicBezTo>
                  <a:cubicBezTo>
                    <a:pt x="153" y="406"/>
                    <a:pt x="152" y="406"/>
                    <a:pt x="152" y="406"/>
                  </a:cubicBezTo>
                  <a:cubicBezTo>
                    <a:pt x="150" y="406"/>
                    <a:pt x="149" y="406"/>
                    <a:pt x="148" y="405"/>
                  </a:cubicBezTo>
                  <a:cubicBezTo>
                    <a:pt x="147" y="405"/>
                    <a:pt x="147" y="405"/>
                    <a:pt x="147" y="405"/>
                  </a:cubicBezTo>
                  <a:cubicBezTo>
                    <a:pt x="146" y="405"/>
                    <a:pt x="145" y="404"/>
                    <a:pt x="143" y="404"/>
                  </a:cubicBezTo>
                  <a:cubicBezTo>
                    <a:pt x="143" y="404"/>
                    <a:pt x="142" y="404"/>
                    <a:pt x="142" y="404"/>
                  </a:cubicBezTo>
                  <a:cubicBezTo>
                    <a:pt x="141" y="403"/>
                    <a:pt x="140" y="403"/>
                    <a:pt x="139" y="403"/>
                  </a:cubicBezTo>
                  <a:cubicBezTo>
                    <a:pt x="138" y="403"/>
                    <a:pt x="138" y="402"/>
                    <a:pt x="138" y="402"/>
                  </a:cubicBezTo>
                  <a:cubicBezTo>
                    <a:pt x="136" y="402"/>
                    <a:pt x="135" y="401"/>
                    <a:pt x="134" y="401"/>
                  </a:cubicBezTo>
                  <a:cubicBezTo>
                    <a:pt x="128" y="398"/>
                    <a:pt x="122" y="396"/>
                    <a:pt x="117" y="392"/>
                  </a:cubicBezTo>
                  <a:cubicBezTo>
                    <a:pt x="116" y="392"/>
                    <a:pt x="116" y="391"/>
                    <a:pt x="115" y="390"/>
                  </a:cubicBezTo>
                  <a:cubicBezTo>
                    <a:pt x="114" y="390"/>
                    <a:pt x="114" y="390"/>
                    <a:pt x="114" y="390"/>
                  </a:cubicBezTo>
                  <a:cubicBezTo>
                    <a:pt x="113" y="389"/>
                    <a:pt x="112" y="389"/>
                    <a:pt x="111" y="388"/>
                  </a:cubicBezTo>
                  <a:cubicBezTo>
                    <a:pt x="111" y="388"/>
                    <a:pt x="111" y="388"/>
                    <a:pt x="111" y="388"/>
                  </a:cubicBezTo>
                  <a:cubicBezTo>
                    <a:pt x="108" y="386"/>
                    <a:pt x="106" y="383"/>
                    <a:pt x="103" y="381"/>
                  </a:cubicBezTo>
                  <a:cubicBezTo>
                    <a:pt x="103" y="381"/>
                    <a:pt x="103" y="381"/>
                    <a:pt x="103" y="381"/>
                  </a:cubicBezTo>
                  <a:cubicBezTo>
                    <a:pt x="102" y="380"/>
                    <a:pt x="101" y="379"/>
                    <a:pt x="100" y="378"/>
                  </a:cubicBezTo>
                  <a:cubicBezTo>
                    <a:pt x="100" y="378"/>
                    <a:pt x="100" y="378"/>
                    <a:pt x="100" y="378"/>
                  </a:cubicBezTo>
                  <a:cubicBezTo>
                    <a:pt x="97" y="375"/>
                    <a:pt x="94" y="371"/>
                    <a:pt x="91" y="367"/>
                  </a:cubicBezTo>
                  <a:cubicBezTo>
                    <a:pt x="91" y="367"/>
                    <a:pt x="91" y="367"/>
                    <a:pt x="90" y="367"/>
                  </a:cubicBezTo>
                  <a:cubicBezTo>
                    <a:pt x="90" y="366"/>
                    <a:pt x="89" y="365"/>
                    <a:pt x="89" y="364"/>
                  </a:cubicBezTo>
                  <a:cubicBezTo>
                    <a:pt x="88" y="364"/>
                    <a:pt x="88" y="364"/>
                    <a:pt x="88" y="363"/>
                  </a:cubicBezTo>
                  <a:cubicBezTo>
                    <a:pt x="86" y="361"/>
                    <a:pt x="85" y="358"/>
                    <a:pt x="83" y="355"/>
                  </a:cubicBezTo>
                  <a:cubicBezTo>
                    <a:pt x="83" y="354"/>
                    <a:pt x="83" y="354"/>
                    <a:pt x="83" y="354"/>
                  </a:cubicBezTo>
                  <a:cubicBezTo>
                    <a:pt x="82" y="353"/>
                    <a:pt x="82" y="352"/>
                    <a:pt x="81" y="351"/>
                  </a:cubicBezTo>
                  <a:cubicBezTo>
                    <a:pt x="81" y="351"/>
                    <a:pt x="81" y="351"/>
                    <a:pt x="81" y="350"/>
                  </a:cubicBezTo>
                  <a:cubicBezTo>
                    <a:pt x="81" y="349"/>
                    <a:pt x="80" y="348"/>
                    <a:pt x="80" y="347"/>
                  </a:cubicBezTo>
                  <a:cubicBezTo>
                    <a:pt x="77" y="341"/>
                    <a:pt x="75" y="333"/>
                    <a:pt x="73" y="326"/>
                  </a:cubicBezTo>
                  <a:cubicBezTo>
                    <a:pt x="73" y="325"/>
                    <a:pt x="73" y="325"/>
                    <a:pt x="73" y="324"/>
                  </a:cubicBezTo>
                  <a:cubicBezTo>
                    <a:pt x="73" y="323"/>
                    <a:pt x="73" y="322"/>
                    <a:pt x="73" y="321"/>
                  </a:cubicBezTo>
                  <a:cubicBezTo>
                    <a:pt x="73" y="321"/>
                    <a:pt x="73" y="320"/>
                    <a:pt x="73" y="320"/>
                  </a:cubicBezTo>
                  <a:cubicBezTo>
                    <a:pt x="72" y="319"/>
                    <a:pt x="72" y="317"/>
                    <a:pt x="72" y="316"/>
                  </a:cubicBezTo>
                  <a:cubicBezTo>
                    <a:pt x="72" y="316"/>
                    <a:pt x="72" y="316"/>
                    <a:pt x="72" y="316"/>
                  </a:cubicBezTo>
                  <a:cubicBezTo>
                    <a:pt x="72" y="314"/>
                    <a:pt x="72" y="313"/>
                    <a:pt x="72" y="311"/>
                  </a:cubicBezTo>
                  <a:cubicBezTo>
                    <a:pt x="72" y="311"/>
                    <a:pt x="72" y="310"/>
                    <a:pt x="72" y="310"/>
                  </a:cubicBezTo>
                  <a:cubicBezTo>
                    <a:pt x="72" y="309"/>
                    <a:pt x="72" y="308"/>
                    <a:pt x="72" y="306"/>
                  </a:cubicBezTo>
                  <a:cubicBezTo>
                    <a:pt x="72" y="306"/>
                    <a:pt x="72" y="306"/>
                    <a:pt x="72" y="305"/>
                  </a:cubicBezTo>
                  <a:cubicBezTo>
                    <a:pt x="72" y="304"/>
                    <a:pt x="72" y="302"/>
                    <a:pt x="72" y="301"/>
                  </a:cubicBezTo>
                  <a:cubicBezTo>
                    <a:pt x="72" y="299"/>
                    <a:pt x="73" y="297"/>
                    <a:pt x="73" y="296"/>
                  </a:cubicBezTo>
                  <a:cubicBezTo>
                    <a:pt x="73" y="295"/>
                    <a:pt x="73" y="295"/>
                    <a:pt x="73" y="295"/>
                  </a:cubicBezTo>
                  <a:cubicBezTo>
                    <a:pt x="73" y="293"/>
                    <a:pt x="73" y="292"/>
                    <a:pt x="73" y="291"/>
                  </a:cubicBezTo>
                  <a:cubicBezTo>
                    <a:pt x="74" y="291"/>
                    <a:pt x="74" y="290"/>
                    <a:pt x="74" y="290"/>
                  </a:cubicBezTo>
                  <a:cubicBezTo>
                    <a:pt x="74" y="288"/>
                    <a:pt x="74" y="287"/>
                    <a:pt x="75" y="286"/>
                  </a:cubicBezTo>
                  <a:cubicBezTo>
                    <a:pt x="75" y="285"/>
                    <a:pt x="75" y="285"/>
                    <a:pt x="75" y="285"/>
                  </a:cubicBezTo>
                  <a:cubicBezTo>
                    <a:pt x="75" y="284"/>
                    <a:pt x="75" y="283"/>
                    <a:pt x="76" y="281"/>
                  </a:cubicBezTo>
                  <a:cubicBezTo>
                    <a:pt x="76" y="281"/>
                    <a:pt x="76" y="280"/>
                    <a:pt x="76" y="280"/>
                  </a:cubicBezTo>
                  <a:cubicBezTo>
                    <a:pt x="77" y="279"/>
                    <a:pt x="77" y="278"/>
                    <a:pt x="77" y="277"/>
                  </a:cubicBezTo>
                  <a:cubicBezTo>
                    <a:pt x="77" y="277"/>
                    <a:pt x="78" y="276"/>
                    <a:pt x="78" y="276"/>
                  </a:cubicBezTo>
                  <a:cubicBezTo>
                    <a:pt x="78" y="274"/>
                    <a:pt x="79" y="273"/>
                    <a:pt x="79" y="272"/>
                  </a:cubicBezTo>
                  <a:cubicBezTo>
                    <a:pt x="79" y="272"/>
                    <a:pt x="79" y="272"/>
                    <a:pt x="79" y="272"/>
                  </a:cubicBezTo>
                  <a:cubicBezTo>
                    <a:pt x="82" y="266"/>
                    <a:pt x="84" y="261"/>
                    <a:pt x="88" y="255"/>
                  </a:cubicBezTo>
                  <a:cubicBezTo>
                    <a:pt x="88" y="255"/>
                    <a:pt x="89" y="254"/>
                    <a:pt x="89" y="253"/>
                  </a:cubicBezTo>
                  <a:cubicBezTo>
                    <a:pt x="90" y="253"/>
                    <a:pt x="90" y="252"/>
                    <a:pt x="90" y="252"/>
                  </a:cubicBezTo>
                  <a:cubicBezTo>
                    <a:pt x="91" y="251"/>
                    <a:pt x="91" y="250"/>
                    <a:pt x="92" y="249"/>
                  </a:cubicBezTo>
                  <a:cubicBezTo>
                    <a:pt x="92" y="249"/>
                    <a:pt x="92" y="249"/>
                    <a:pt x="92" y="249"/>
                  </a:cubicBezTo>
                  <a:cubicBezTo>
                    <a:pt x="94" y="246"/>
                    <a:pt x="96" y="244"/>
                    <a:pt x="99" y="241"/>
                  </a:cubicBezTo>
                  <a:cubicBezTo>
                    <a:pt x="99" y="241"/>
                    <a:pt x="99" y="241"/>
                    <a:pt x="99" y="241"/>
                  </a:cubicBezTo>
                  <a:cubicBezTo>
                    <a:pt x="100" y="240"/>
                    <a:pt x="101" y="239"/>
                    <a:pt x="101" y="238"/>
                  </a:cubicBezTo>
                  <a:cubicBezTo>
                    <a:pt x="102" y="238"/>
                    <a:pt x="102" y="238"/>
                    <a:pt x="102" y="238"/>
                  </a:cubicBezTo>
                  <a:cubicBezTo>
                    <a:pt x="105" y="235"/>
                    <a:pt x="109" y="232"/>
                    <a:pt x="113" y="229"/>
                  </a:cubicBezTo>
                  <a:cubicBezTo>
                    <a:pt x="113" y="229"/>
                    <a:pt x="113" y="229"/>
                    <a:pt x="113" y="229"/>
                  </a:cubicBezTo>
                  <a:cubicBezTo>
                    <a:pt x="114" y="228"/>
                    <a:pt x="115" y="227"/>
                    <a:pt x="116" y="227"/>
                  </a:cubicBezTo>
                  <a:cubicBezTo>
                    <a:pt x="116" y="227"/>
                    <a:pt x="116" y="226"/>
                    <a:pt x="116" y="226"/>
                  </a:cubicBezTo>
                  <a:cubicBezTo>
                    <a:pt x="119" y="224"/>
                    <a:pt x="122" y="223"/>
                    <a:pt x="125" y="221"/>
                  </a:cubicBezTo>
                  <a:cubicBezTo>
                    <a:pt x="126" y="221"/>
                    <a:pt x="126" y="221"/>
                    <a:pt x="126" y="221"/>
                  </a:cubicBezTo>
                  <a:cubicBezTo>
                    <a:pt x="127" y="220"/>
                    <a:pt x="128" y="220"/>
                    <a:pt x="129" y="219"/>
                  </a:cubicBezTo>
                  <a:cubicBezTo>
                    <a:pt x="129" y="219"/>
                    <a:pt x="129" y="219"/>
                    <a:pt x="129" y="219"/>
                  </a:cubicBezTo>
                  <a:cubicBezTo>
                    <a:pt x="130" y="219"/>
                    <a:pt x="131" y="218"/>
                    <a:pt x="132" y="218"/>
                  </a:cubicBezTo>
                  <a:cubicBezTo>
                    <a:pt x="138" y="215"/>
                    <a:pt x="144" y="214"/>
                    <a:pt x="150" y="212"/>
                  </a:cubicBezTo>
                  <a:cubicBezTo>
                    <a:pt x="151" y="212"/>
                    <a:pt x="153" y="212"/>
                    <a:pt x="154" y="211"/>
                  </a:cubicBezTo>
                  <a:cubicBezTo>
                    <a:pt x="154" y="211"/>
                    <a:pt x="155" y="211"/>
                    <a:pt x="156" y="211"/>
                  </a:cubicBezTo>
                  <a:cubicBezTo>
                    <a:pt x="156" y="211"/>
                    <a:pt x="157" y="211"/>
                    <a:pt x="158" y="211"/>
                  </a:cubicBezTo>
                  <a:cubicBezTo>
                    <a:pt x="159" y="211"/>
                    <a:pt x="160" y="211"/>
                    <a:pt x="160" y="211"/>
                  </a:cubicBezTo>
                  <a:cubicBezTo>
                    <a:pt x="161" y="210"/>
                    <a:pt x="163" y="210"/>
                    <a:pt x="164" y="210"/>
                  </a:cubicBezTo>
                  <a:cubicBezTo>
                    <a:pt x="164" y="210"/>
                    <a:pt x="164" y="210"/>
                    <a:pt x="164" y="210"/>
                  </a:cubicBezTo>
                  <a:cubicBezTo>
                    <a:pt x="166" y="210"/>
                    <a:pt x="167" y="210"/>
                    <a:pt x="169" y="210"/>
                  </a:cubicBezTo>
                  <a:cubicBezTo>
                    <a:pt x="169" y="210"/>
                    <a:pt x="170" y="210"/>
                    <a:pt x="170" y="210"/>
                  </a:cubicBezTo>
                  <a:cubicBezTo>
                    <a:pt x="171" y="210"/>
                    <a:pt x="172" y="210"/>
                    <a:pt x="174" y="210"/>
                  </a:cubicBezTo>
                  <a:cubicBezTo>
                    <a:pt x="174" y="210"/>
                    <a:pt x="174" y="210"/>
                    <a:pt x="175" y="210"/>
                  </a:cubicBezTo>
                  <a:cubicBezTo>
                    <a:pt x="176" y="210"/>
                    <a:pt x="178" y="210"/>
                    <a:pt x="179" y="210"/>
                  </a:cubicBezTo>
                  <a:cubicBezTo>
                    <a:pt x="181" y="211"/>
                    <a:pt x="183" y="211"/>
                    <a:pt x="184" y="211"/>
                  </a:cubicBezTo>
                  <a:cubicBezTo>
                    <a:pt x="184" y="211"/>
                    <a:pt x="185" y="211"/>
                    <a:pt x="185" y="211"/>
                  </a:cubicBezTo>
                  <a:cubicBezTo>
                    <a:pt x="186" y="211"/>
                    <a:pt x="188" y="211"/>
                    <a:pt x="189" y="212"/>
                  </a:cubicBezTo>
                  <a:cubicBezTo>
                    <a:pt x="189" y="212"/>
                    <a:pt x="190" y="212"/>
                    <a:pt x="190" y="212"/>
                  </a:cubicBezTo>
                  <a:cubicBezTo>
                    <a:pt x="191" y="212"/>
                    <a:pt x="193" y="212"/>
                    <a:pt x="194" y="213"/>
                  </a:cubicBezTo>
                  <a:cubicBezTo>
                    <a:pt x="194" y="213"/>
                    <a:pt x="195" y="213"/>
                    <a:pt x="195" y="213"/>
                  </a:cubicBezTo>
                  <a:cubicBezTo>
                    <a:pt x="196" y="213"/>
                    <a:pt x="197" y="214"/>
                    <a:pt x="199" y="214"/>
                  </a:cubicBezTo>
                  <a:cubicBezTo>
                    <a:pt x="199" y="214"/>
                    <a:pt x="200" y="214"/>
                    <a:pt x="200" y="214"/>
                  </a:cubicBezTo>
                  <a:cubicBezTo>
                    <a:pt x="201" y="215"/>
                    <a:pt x="202" y="215"/>
                    <a:pt x="203" y="215"/>
                  </a:cubicBezTo>
                  <a:cubicBezTo>
                    <a:pt x="203" y="215"/>
                    <a:pt x="204" y="216"/>
                    <a:pt x="204" y="216"/>
                  </a:cubicBezTo>
                  <a:cubicBezTo>
                    <a:pt x="206" y="216"/>
                    <a:pt x="207" y="217"/>
                    <a:pt x="208" y="217"/>
                  </a:cubicBezTo>
                  <a:cubicBezTo>
                    <a:pt x="214" y="220"/>
                    <a:pt x="219" y="222"/>
                    <a:pt x="224" y="226"/>
                  </a:cubicBezTo>
                  <a:cubicBezTo>
                    <a:pt x="225" y="226"/>
                    <a:pt x="226" y="227"/>
                    <a:pt x="227" y="228"/>
                  </a:cubicBezTo>
                  <a:cubicBezTo>
                    <a:pt x="227" y="228"/>
                    <a:pt x="228" y="228"/>
                    <a:pt x="228" y="228"/>
                  </a:cubicBezTo>
                  <a:cubicBezTo>
                    <a:pt x="229" y="229"/>
                    <a:pt x="230" y="229"/>
                    <a:pt x="230" y="230"/>
                  </a:cubicBezTo>
                  <a:cubicBezTo>
                    <a:pt x="231" y="230"/>
                    <a:pt x="231" y="230"/>
                    <a:pt x="231" y="230"/>
                  </a:cubicBezTo>
                  <a:cubicBezTo>
                    <a:pt x="234" y="232"/>
                    <a:pt x="236" y="235"/>
                    <a:pt x="239" y="237"/>
                  </a:cubicBezTo>
                  <a:cubicBezTo>
                    <a:pt x="239" y="237"/>
                    <a:pt x="239" y="237"/>
                    <a:pt x="239" y="237"/>
                  </a:cubicBezTo>
                  <a:cubicBezTo>
                    <a:pt x="240" y="238"/>
                    <a:pt x="241" y="239"/>
                    <a:pt x="242" y="240"/>
                  </a:cubicBezTo>
                  <a:cubicBezTo>
                    <a:pt x="242" y="240"/>
                    <a:pt x="242" y="240"/>
                    <a:pt x="242" y="240"/>
                  </a:cubicBezTo>
                  <a:cubicBezTo>
                    <a:pt x="245" y="243"/>
                    <a:pt x="248" y="247"/>
                    <a:pt x="251" y="251"/>
                  </a:cubicBezTo>
                  <a:cubicBezTo>
                    <a:pt x="251" y="251"/>
                    <a:pt x="251" y="251"/>
                    <a:pt x="251" y="251"/>
                  </a:cubicBezTo>
                  <a:cubicBezTo>
                    <a:pt x="252" y="252"/>
                    <a:pt x="253" y="253"/>
                    <a:pt x="253" y="254"/>
                  </a:cubicBezTo>
                  <a:cubicBezTo>
                    <a:pt x="253" y="254"/>
                    <a:pt x="253" y="254"/>
                    <a:pt x="254" y="255"/>
                  </a:cubicBezTo>
                  <a:cubicBezTo>
                    <a:pt x="256" y="257"/>
                    <a:pt x="257" y="260"/>
                    <a:pt x="259" y="264"/>
                  </a:cubicBezTo>
                  <a:cubicBezTo>
                    <a:pt x="259" y="264"/>
                    <a:pt x="259" y="264"/>
                    <a:pt x="259" y="264"/>
                  </a:cubicBezTo>
                  <a:cubicBezTo>
                    <a:pt x="260" y="265"/>
                    <a:pt x="260" y="266"/>
                    <a:pt x="260" y="267"/>
                  </a:cubicBezTo>
                  <a:cubicBezTo>
                    <a:pt x="261" y="267"/>
                    <a:pt x="261" y="267"/>
                    <a:pt x="261" y="268"/>
                  </a:cubicBezTo>
                  <a:cubicBezTo>
                    <a:pt x="261" y="269"/>
                    <a:pt x="262" y="270"/>
                    <a:pt x="262" y="271"/>
                  </a:cubicBezTo>
                  <a:cubicBezTo>
                    <a:pt x="265" y="276"/>
                    <a:pt x="266" y="282"/>
                    <a:pt x="268" y="288"/>
                  </a:cubicBezTo>
                  <a:cubicBezTo>
                    <a:pt x="268" y="289"/>
                    <a:pt x="268" y="291"/>
                    <a:pt x="269" y="292"/>
                  </a:cubicBezTo>
                  <a:cubicBezTo>
                    <a:pt x="269" y="293"/>
                    <a:pt x="269" y="293"/>
                    <a:pt x="269" y="294"/>
                  </a:cubicBezTo>
                  <a:cubicBezTo>
                    <a:pt x="269" y="295"/>
                    <a:pt x="269" y="296"/>
                    <a:pt x="269" y="297"/>
                  </a:cubicBezTo>
                  <a:cubicBezTo>
                    <a:pt x="269" y="297"/>
                    <a:pt x="269" y="298"/>
                    <a:pt x="269" y="298"/>
                  </a:cubicBezTo>
                  <a:cubicBezTo>
                    <a:pt x="270" y="299"/>
                    <a:pt x="270" y="301"/>
                    <a:pt x="270" y="302"/>
                  </a:cubicBezTo>
                  <a:cubicBezTo>
                    <a:pt x="270" y="302"/>
                    <a:pt x="270" y="302"/>
                    <a:pt x="270" y="303"/>
                  </a:cubicBezTo>
                  <a:cubicBezTo>
                    <a:pt x="270" y="304"/>
                    <a:pt x="270" y="305"/>
                    <a:pt x="270" y="307"/>
                  </a:cubicBezTo>
                  <a:lnTo>
                    <a:pt x="270" y="308"/>
                  </a:lnTo>
                  <a:cubicBezTo>
                    <a:pt x="270" y="309"/>
                    <a:pt x="270" y="311"/>
                    <a:pt x="270" y="312"/>
                  </a:cubicBezTo>
                  <a:cubicBezTo>
                    <a:pt x="270" y="312"/>
                    <a:pt x="270" y="313"/>
                    <a:pt x="270" y="313"/>
                  </a:cubicBezTo>
                  <a:cubicBezTo>
                    <a:pt x="270" y="314"/>
                    <a:pt x="270" y="316"/>
                    <a:pt x="270" y="318"/>
                  </a:cubicBezTo>
                  <a:cubicBezTo>
                    <a:pt x="269" y="319"/>
                    <a:pt x="269" y="321"/>
                    <a:pt x="269" y="322"/>
                  </a:cubicBezTo>
                  <a:close/>
                  <a:moveTo>
                    <a:pt x="336" y="353"/>
                  </a:moveTo>
                  <a:lnTo>
                    <a:pt x="341" y="294"/>
                  </a:lnTo>
                  <a:lnTo>
                    <a:pt x="308" y="291"/>
                  </a:lnTo>
                  <a:cubicBezTo>
                    <a:pt x="306" y="275"/>
                    <a:pt x="300" y="259"/>
                    <a:pt x="293" y="245"/>
                  </a:cubicBezTo>
                  <a:lnTo>
                    <a:pt x="319" y="223"/>
                  </a:lnTo>
                  <a:lnTo>
                    <a:pt x="281" y="178"/>
                  </a:lnTo>
                  <a:lnTo>
                    <a:pt x="255" y="200"/>
                  </a:lnTo>
                  <a:cubicBezTo>
                    <a:pt x="242" y="190"/>
                    <a:pt x="228" y="182"/>
                    <a:pt x="212" y="177"/>
                  </a:cubicBezTo>
                  <a:lnTo>
                    <a:pt x="215" y="144"/>
                  </a:lnTo>
                  <a:lnTo>
                    <a:pt x="156" y="139"/>
                  </a:lnTo>
                  <a:lnTo>
                    <a:pt x="153" y="172"/>
                  </a:lnTo>
                  <a:cubicBezTo>
                    <a:pt x="137" y="174"/>
                    <a:pt x="121" y="179"/>
                    <a:pt x="107" y="187"/>
                  </a:cubicBezTo>
                  <a:lnTo>
                    <a:pt x="85" y="161"/>
                  </a:lnTo>
                  <a:lnTo>
                    <a:pt x="40" y="199"/>
                  </a:lnTo>
                  <a:lnTo>
                    <a:pt x="62" y="225"/>
                  </a:lnTo>
                  <a:cubicBezTo>
                    <a:pt x="52" y="238"/>
                    <a:pt x="44" y="252"/>
                    <a:pt x="39" y="268"/>
                  </a:cubicBezTo>
                  <a:lnTo>
                    <a:pt x="5" y="265"/>
                  </a:lnTo>
                  <a:lnTo>
                    <a:pt x="0" y="324"/>
                  </a:lnTo>
                  <a:lnTo>
                    <a:pt x="34" y="327"/>
                  </a:lnTo>
                  <a:cubicBezTo>
                    <a:pt x="36" y="343"/>
                    <a:pt x="41" y="359"/>
                    <a:pt x="49" y="373"/>
                  </a:cubicBezTo>
                  <a:lnTo>
                    <a:pt x="23" y="395"/>
                  </a:lnTo>
                  <a:lnTo>
                    <a:pt x="61" y="440"/>
                  </a:lnTo>
                  <a:lnTo>
                    <a:pt x="87" y="418"/>
                  </a:lnTo>
                  <a:cubicBezTo>
                    <a:pt x="100" y="428"/>
                    <a:pt x="114" y="436"/>
                    <a:pt x="130" y="441"/>
                  </a:cubicBezTo>
                  <a:lnTo>
                    <a:pt x="127" y="474"/>
                  </a:lnTo>
                  <a:lnTo>
                    <a:pt x="186" y="480"/>
                  </a:lnTo>
                  <a:lnTo>
                    <a:pt x="189" y="446"/>
                  </a:lnTo>
                  <a:cubicBezTo>
                    <a:pt x="205" y="444"/>
                    <a:pt x="221" y="439"/>
                    <a:pt x="235" y="431"/>
                  </a:cubicBezTo>
                  <a:lnTo>
                    <a:pt x="257" y="457"/>
                  </a:lnTo>
                  <a:lnTo>
                    <a:pt x="302" y="419"/>
                  </a:lnTo>
                  <a:lnTo>
                    <a:pt x="280" y="393"/>
                  </a:lnTo>
                  <a:cubicBezTo>
                    <a:pt x="290" y="380"/>
                    <a:pt x="298" y="366"/>
                    <a:pt x="303" y="350"/>
                  </a:cubicBezTo>
                  <a:lnTo>
                    <a:pt x="336" y="353"/>
                  </a:lnTo>
                  <a:close/>
                  <a:moveTo>
                    <a:pt x="512" y="273"/>
                  </a:moveTo>
                  <a:cubicBezTo>
                    <a:pt x="512" y="273"/>
                    <a:pt x="512" y="274"/>
                    <a:pt x="512" y="274"/>
                  </a:cubicBezTo>
                  <a:cubicBezTo>
                    <a:pt x="512" y="275"/>
                    <a:pt x="512" y="276"/>
                    <a:pt x="511" y="276"/>
                  </a:cubicBezTo>
                  <a:cubicBezTo>
                    <a:pt x="511" y="277"/>
                    <a:pt x="511" y="277"/>
                    <a:pt x="511" y="277"/>
                  </a:cubicBezTo>
                  <a:cubicBezTo>
                    <a:pt x="511" y="278"/>
                    <a:pt x="511" y="279"/>
                    <a:pt x="511" y="280"/>
                  </a:cubicBezTo>
                  <a:cubicBezTo>
                    <a:pt x="511" y="280"/>
                    <a:pt x="511" y="281"/>
                    <a:pt x="511" y="281"/>
                  </a:cubicBezTo>
                  <a:cubicBezTo>
                    <a:pt x="510" y="282"/>
                    <a:pt x="510" y="282"/>
                    <a:pt x="510" y="283"/>
                  </a:cubicBezTo>
                  <a:cubicBezTo>
                    <a:pt x="510" y="284"/>
                    <a:pt x="510" y="284"/>
                    <a:pt x="510" y="284"/>
                  </a:cubicBezTo>
                  <a:cubicBezTo>
                    <a:pt x="509" y="285"/>
                    <a:pt x="509" y="286"/>
                    <a:pt x="509" y="286"/>
                  </a:cubicBezTo>
                  <a:cubicBezTo>
                    <a:pt x="509" y="287"/>
                    <a:pt x="509" y="287"/>
                    <a:pt x="508" y="287"/>
                  </a:cubicBezTo>
                  <a:cubicBezTo>
                    <a:pt x="507" y="292"/>
                    <a:pt x="504" y="297"/>
                    <a:pt x="502" y="302"/>
                  </a:cubicBezTo>
                  <a:cubicBezTo>
                    <a:pt x="501" y="302"/>
                    <a:pt x="501" y="303"/>
                    <a:pt x="500" y="303"/>
                  </a:cubicBezTo>
                  <a:cubicBezTo>
                    <a:pt x="500" y="304"/>
                    <a:pt x="500" y="304"/>
                    <a:pt x="500" y="304"/>
                  </a:cubicBezTo>
                  <a:cubicBezTo>
                    <a:pt x="500" y="305"/>
                    <a:pt x="499" y="305"/>
                    <a:pt x="499" y="306"/>
                  </a:cubicBezTo>
                  <a:cubicBezTo>
                    <a:pt x="499" y="306"/>
                    <a:pt x="498" y="306"/>
                    <a:pt x="498" y="306"/>
                  </a:cubicBezTo>
                  <a:cubicBezTo>
                    <a:pt x="497" y="308"/>
                    <a:pt x="495" y="310"/>
                    <a:pt x="494" y="312"/>
                  </a:cubicBezTo>
                  <a:cubicBezTo>
                    <a:pt x="494" y="312"/>
                    <a:pt x="494" y="312"/>
                    <a:pt x="493" y="312"/>
                  </a:cubicBezTo>
                  <a:cubicBezTo>
                    <a:pt x="493" y="312"/>
                    <a:pt x="492" y="313"/>
                    <a:pt x="492" y="313"/>
                  </a:cubicBezTo>
                  <a:cubicBezTo>
                    <a:pt x="492" y="314"/>
                    <a:pt x="492" y="314"/>
                    <a:pt x="491" y="314"/>
                  </a:cubicBezTo>
                  <a:cubicBezTo>
                    <a:pt x="489" y="316"/>
                    <a:pt x="487" y="318"/>
                    <a:pt x="484" y="320"/>
                  </a:cubicBezTo>
                  <a:cubicBezTo>
                    <a:pt x="484" y="320"/>
                    <a:pt x="484" y="320"/>
                    <a:pt x="484" y="320"/>
                  </a:cubicBezTo>
                  <a:cubicBezTo>
                    <a:pt x="483" y="321"/>
                    <a:pt x="482" y="321"/>
                    <a:pt x="482" y="322"/>
                  </a:cubicBezTo>
                  <a:cubicBezTo>
                    <a:pt x="482" y="322"/>
                    <a:pt x="481" y="322"/>
                    <a:pt x="481" y="322"/>
                  </a:cubicBezTo>
                  <a:cubicBezTo>
                    <a:pt x="479" y="323"/>
                    <a:pt x="477" y="325"/>
                    <a:pt x="475" y="326"/>
                  </a:cubicBezTo>
                  <a:cubicBezTo>
                    <a:pt x="475" y="326"/>
                    <a:pt x="475" y="326"/>
                    <a:pt x="475" y="326"/>
                  </a:cubicBezTo>
                  <a:cubicBezTo>
                    <a:pt x="474" y="326"/>
                    <a:pt x="473" y="327"/>
                    <a:pt x="473" y="327"/>
                  </a:cubicBezTo>
                  <a:cubicBezTo>
                    <a:pt x="472" y="327"/>
                    <a:pt x="472" y="327"/>
                    <a:pt x="472" y="327"/>
                  </a:cubicBezTo>
                  <a:cubicBezTo>
                    <a:pt x="471" y="327"/>
                    <a:pt x="471" y="328"/>
                    <a:pt x="470" y="328"/>
                  </a:cubicBezTo>
                  <a:cubicBezTo>
                    <a:pt x="466" y="330"/>
                    <a:pt x="462" y="331"/>
                    <a:pt x="458" y="332"/>
                  </a:cubicBezTo>
                  <a:cubicBezTo>
                    <a:pt x="457" y="332"/>
                    <a:pt x="456" y="332"/>
                    <a:pt x="455" y="332"/>
                  </a:cubicBezTo>
                  <a:cubicBezTo>
                    <a:pt x="455" y="333"/>
                    <a:pt x="454" y="333"/>
                    <a:pt x="454" y="333"/>
                  </a:cubicBezTo>
                  <a:cubicBezTo>
                    <a:pt x="453" y="333"/>
                    <a:pt x="452" y="333"/>
                    <a:pt x="452" y="333"/>
                  </a:cubicBezTo>
                  <a:cubicBezTo>
                    <a:pt x="451" y="333"/>
                    <a:pt x="451" y="333"/>
                    <a:pt x="451" y="333"/>
                  </a:cubicBezTo>
                  <a:cubicBezTo>
                    <a:pt x="450" y="333"/>
                    <a:pt x="449" y="333"/>
                    <a:pt x="448" y="333"/>
                  </a:cubicBezTo>
                  <a:cubicBezTo>
                    <a:pt x="448" y="333"/>
                    <a:pt x="448" y="333"/>
                    <a:pt x="448" y="333"/>
                  </a:cubicBezTo>
                  <a:cubicBezTo>
                    <a:pt x="447" y="333"/>
                    <a:pt x="446" y="333"/>
                    <a:pt x="444" y="333"/>
                  </a:cubicBezTo>
                  <a:cubicBezTo>
                    <a:pt x="444" y="333"/>
                    <a:pt x="444" y="333"/>
                    <a:pt x="444" y="333"/>
                  </a:cubicBezTo>
                  <a:cubicBezTo>
                    <a:pt x="443" y="333"/>
                    <a:pt x="442" y="333"/>
                    <a:pt x="441" y="333"/>
                  </a:cubicBezTo>
                  <a:cubicBezTo>
                    <a:pt x="441" y="333"/>
                    <a:pt x="441" y="333"/>
                    <a:pt x="440" y="333"/>
                  </a:cubicBezTo>
                  <a:cubicBezTo>
                    <a:pt x="439" y="333"/>
                    <a:pt x="438" y="333"/>
                    <a:pt x="437" y="333"/>
                  </a:cubicBezTo>
                  <a:cubicBezTo>
                    <a:pt x="436" y="333"/>
                    <a:pt x="435" y="333"/>
                    <a:pt x="434" y="333"/>
                  </a:cubicBezTo>
                  <a:cubicBezTo>
                    <a:pt x="434" y="333"/>
                    <a:pt x="433" y="333"/>
                    <a:pt x="433" y="333"/>
                  </a:cubicBezTo>
                  <a:cubicBezTo>
                    <a:pt x="432" y="333"/>
                    <a:pt x="431" y="333"/>
                    <a:pt x="431" y="332"/>
                  </a:cubicBezTo>
                  <a:cubicBezTo>
                    <a:pt x="430" y="332"/>
                    <a:pt x="430" y="332"/>
                    <a:pt x="430" y="332"/>
                  </a:cubicBezTo>
                  <a:cubicBezTo>
                    <a:pt x="429" y="332"/>
                    <a:pt x="428" y="332"/>
                    <a:pt x="427" y="332"/>
                  </a:cubicBezTo>
                  <a:cubicBezTo>
                    <a:pt x="427" y="331"/>
                    <a:pt x="426" y="331"/>
                    <a:pt x="426" y="331"/>
                  </a:cubicBezTo>
                  <a:cubicBezTo>
                    <a:pt x="425" y="331"/>
                    <a:pt x="424" y="331"/>
                    <a:pt x="424" y="331"/>
                  </a:cubicBezTo>
                  <a:cubicBezTo>
                    <a:pt x="423" y="331"/>
                    <a:pt x="423" y="331"/>
                    <a:pt x="423" y="330"/>
                  </a:cubicBezTo>
                  <a:cubicBezTo>
                    <a:pt x="422" y="330"/>
                    <a:pt x="421" y="330"/>
                    <a:pt x="421" y="330"/>
                  </a:cubicBezTo>
                  <a:cubicBezTo>
                    <a:pt x="420" y="330"/>
                    <a:pt x="420" y="330"/>
                    <a:pt x="420" y="329"/>
                  </a:cubicBezTo>
                  <a:cubicBezTo>
                    <a:pt x="419" y="329"/>
                    <a:pt x="418" y="329"/>
                    <a:pt x="417" y="328"/>
                  </a:cubicBezTo>
                  <a:cubicBezTo>
                    <a:pt x="413" y="327"/>
                    <a:pt x="409" y="325"/>
                    <a:pt x="405" y="322"/>
                  </a:cubicBezTo>
                  <a:cubicBezTo>
                    <a:pt x="405" y="322"/>
                    <a:pt x="404" y="322"/>
                    <a:pt x="404" y="321"/>
                  </a:cubicBezTo>
                  <a:cubicBezTo>
                    <a:pt x="403" y="321"/>
                    <a:pt x="403" y="321"/>
                    <a:pt x="403" y="321"/>
                  </a:cubicBezTo>
                  <a:cubicBezTo>
                    <a:pt x="402" y="320"/>
                    <a:pt x="402" y="320"/>
                    <a:pt x="401" y="319"/>
                  </a:cubicBezTo>
                  <a:cubicBezTo>
                    <a:pt x="401" y="319"/>
                    <a:pt x="401" y="319"/>
                    <a:pt x="401" y="319"/>
                  </a:cubicBezTo>
                  <a:cubicBezTo>
                    <a:pt x="399" y="318"/>
                    <a:pt x="397" y="316"/>
                    <a:pt x="395" y="315"/>
                  </a:cubicBezTo>
                  <a:cubicBezTo>
                    <a:pt x="395" y="314"/>
                    <a:pt x="395" y="314"/>
                    <a:pt x="395" y="314"/>
                  </a:cubicBezTo>
                  <a:cubicBezTo>
                    <a:pt x="395" y="314"/>
                    <a:pt x="394" y="313"/>
                    <a:pt x="393" y="313"/>
                  </a:cubicBezTo>
                  <a:cubicBezTo>
                    <a:pt x="393" y="313"/>
                    <a:pt x="393" y="312"/>
                    <a:pt x="393" y="312"/>
                  </a:cubicBezTo>
                  <a:cubicBezTo>
                    <a:pt x="391" y="310"/>
                    <a:pt x="389" y="307"/>
                    <a:pt x="387" y="305"/>
                  </a:cubicBezTo>
                  <a:cubicBezTo>
                    <a:pt x="387" y="305"/>
                    <a:pt x="387" y="305"/>
                    <a:pt x="386" y="304"/>
                  </a:cubicBezTo>
                  <a:cubicBezTo>
                    <a:pt x="386" y="304"/>
                    <a:pt x="386" y="303"/>
                    <a:pt x="385" y="303"/>
                  </a:cubicBezTo>
                  <a:cubicBezTo>
                    <a:pt x="385" y="302"/>
                    <a:pt x="385" y="302"/>
                    <a:pt x="385" y="302"/>
                  </a:cubicBezTo>
                  <a:cubicBezTo>
                    <a:pt x="384" y="300"/>
                    <a:pt x="382" y="298"/>
                    <a:pt x="381" y="296"/>
                  </a:cubicBezTo>
                  <a:cubicBezTo>
                    <a:pt x="381" y="296"/>
                    <a:pt x="381" y="296"/>
                    <a:pt x="381" y="296"/>
                  </a:cubicBezTo>
                  <a:cubicBezTo>
                    <a:pt x="381" y="295"/>
                    <a:pt x="380" y="294"/>
                    <a:pt x="380" y="294"/>
                  </a:cubicBezTo>
                  <a:cubicBezTo>
                    <a:pt x="380" y="293"/>
                    <a:pt x="380" y="293"/>
                    <a:pt x="380" y="293"/>
                  </a:cubicBezTo>
                  <a:cubicBezTo>
                    <a:pt x="380" y="292"/>
                    <a:pt x="379" y="292"/>
                    <a:pt x="379" y="291"/>
                  </a:cubicBezTo>
                  <a:cubicBezTo>
                    <a:pt x="377" y="286"/>
                    <a:pt x="375" y="281"/>
                    <a:pt x="374" y="276"/>
                  </a:cubicBezTo>
                  <a:cubicBezTo>
                    <a:pt x="374" y="275"/>
                    <a:pt x="374" y="275"/>
                    <a:pt x="374" y="275"/>
                  </a:cubicBezTo>
                  <a:cubicBezTo>
                    <a:pt x="374" y="274"/>
                    <a:pt x="374" y="273"/>
                    <a:pt x="374" y="273"/>
                  </a:cubicBezTo>
                  <a:cubicBezTo>
                    <a:pt x="374" y="272"/>
                    <a:pt x="374" y="272"/>
                    <a:pt x="374" y="272"/>
                  </a:cubicBezTo>
                  <a:cubicBezTo>
                    <a:pt x="374" y="271"/>
                    <a:pt x="374" y="270"/>
                    <a:pt x="374" y="269"/>
                  </a:cubicBezTo>
                  <a:cubicBezTo>
                    <a:pt x="374" y="269"/>
                    <a:pt x="374" y="269"/>
                    <a:pt x="374" y="269"/>
                  </a:cubicBezTo>
                  <a:cubicBezTo>
                    <a:pt x="374" y="267"/>
                    <a:pt x="374" y="266"/>
                    <a:pt x="374" y="265"/>
                  </a:cubicBezTo>
                  <a:cubicBezTo>
                    <a:pt x="373" y="265"/>
                    <a:pt x="374" y="265"/>
                    <a:pt x="374" y="264"/>
                  </a:cubicBezTo>
                  <a:cubicBezTo>
                    <a:pt x="373" y="264"/>
                    <a:pt x="374" y="263"/>
                    <a:pt x="374" y="262"/>
                  </a:cubicBezTo>
                  <a:cubicBezTo>
                    <a:pt x="374" y="262"/>
                    <a:pt x="374" y="261"/>
                    <a:pt x="374" y="261"/>
                  </a:cubicBezTo>
                  <a:cubicBezTo>
                    <a:pt x="374" y="260"/>
                    <a:pt x="374" y="259"/>
                    <a:pt x="374" y="258"/>
                  </a:cubicBezTo>
                  <a:cubicBezTo>
                    <a:pt x="374" y="257"/>
                    <a:pt x="374" y="256"/>
                    <a:pt x="374" y="255"/>
                  </a:cubicBezTo>
                  <a:cubicBezTo>
                    <a:pt x="374" y="254"/>
                    <a:pt x="374" y="254"/>
                    <a:pt x="374" y="254"/>
                  </a:cubicBezTo>
                  <a:cubicBezTo>
                    <a:pt x="374" y="253"/>
                    <a:pt x="374" y="252"/>
                    <a:pt x="375" y="252"/>
                  </a:cubicBezTo>
                  <a:cubicBezTo>
                    <a:pt x="375" y="251"/>
                    <a:pt x="375" y="251"/>
                    <a:pt x="375" y="251"/>
                  </a:cubicBezTo>
                  <a:cubicBezTo>
                    <a:pt x="375" y="250"/>
                    <a:pt x="375" y="249"/>
                    <a:pt x="375" y="248"/>
                  </a:cubicBezTo>
                  <a:cubicBezTo>
                    <a:pt x="375" y="247"/>
                    <a:pt x="376" y="247"/>
                    <a:pt x="376" y="247"/>
                  </a:cubicBezTo>
                  <a:cubicBezTo>
                    <a:pt x="376" y="246"/>
                    <a:pt x="376" y="245"/>
                    <a:pt x="376" y="245"/>
                  </a:cubicBezTo>
                  <a:cubicBezTo>
                    <a:pt x="376" y="244"/>
                    <a:pt x="376" y="244"/>
                    <a:pt x="377" y="243"/>
                  </a:cubicBezTo>
                  <a:cubicBezTo>
                    <a:pt x="377" y="243"/>
                    <a:pt x="377" y="242"/>
                    <a:pt x="377" y="241"/>
                  </a:cubicBezTo>
                  <a:cubicBezTo>
                    <a:pt x="377" y="241"/>
                    <a:pt x="377" y="241"/>
                    <a:pt x="378" y="240"/>
                  </a:cubicBezTo>
                  <a:cubicBezTo>
                    <a:pt x="378" y="240"/>
                    <a:pt x="378" y="239"/>
                    <a:pt x="379" y="238"/>
                  </a:cubicBezTo>
                  <a:cubicBezTo>
                    <a:pt x="379" y="238"/>
                    <a:pt x="379" y="238"/>
                    <a:pt x="379" y="238"/>
                  </a:cubicBezTo>
                  <a:cubicBezTo>
                    <a:pt x="380" y="234"/>
                    <a:pt x="382" y="230"/>
                    <a:pt x="385" y="226"/>
                  </a:cubicBezTo>
                  <a:cubicBezTo>
                    <a:pt x="385" y="226"/>
                    <a:pt x="385" y="225"/>
                    <a:pt x="386" y="224"/>
                  </a:cubicBezTo>
                  <a:cubicBezTo>
                    <a:pt x="386" y="224"/>
                    <a:pt x="386" y="224"/>
                    <a:pt x="386" y="224"/>
                  </a:cubicBezTo>
                  <a:cubicBezTo>
                    <a:pt x="387" y="223"/>
                    <a:pt x="387" y="223"/>
                    <a:pt x="387" y="222"/>
                  </a:cubicBezTo>
                  <a:cubicBezTo>
                    <a:pt x="388" y="222"/>
                    <a:pt x="388" y="222"/>
                    <a:pt x="388" y="222"/>
                  </a:cubicBezTo>
                  <a:cubicBezTo>
                    <a:pt x="389" y="220"/>
                    <a:pt x="391" y="218"/>
                    <a:pt x="392" y="216"/>
                  </a:cubicBezTo>
                  <a:cubicBezTo>
                    <a:pt x="392" y="216"/>
                    <a:pt x="393" y="216"/>
                    <a:pt x="393" y="216"/>
                  </a:cubicBezTo>
                  <a:cubicBezTo>
                    <a:pt x="393" y="215"/>
                    <a:pt x="394" y="215"/>
                    <a:pt x="394" y="214"/>
                  </a:cubicBezTo>
                  <a:cubicBezTo>
                    <a:pt x="394" y="214"/>
                    <a:pt x="395" y="214"/>
                    <a:pt x="395" y="214"/>
                  </a:cubicBezTo>
                  <a:cubicBezTo>
                    <a:pt x="397" y="212"/>
                    <a:pt x="400" y="210"/>
                    <a:pt x="402" y="208"/>
                  </a:cubicBezTo>
                  <a:cubicBezTo>
                    <a:pt x="402" y="208"/>
                    <a:pt x="402" y="207"/>
                    <a:pt x="403" y="207"/>
                  </a:cubicBezTo>
                  <a:cubicBezTo>
                    <a:pt x="403" y="207"/>
                    <a:pt x="404" y="207"/>
                    <a:pt x="404" y="206"/>
                  </a:cubicBezTo>
                  <a:cubicBezTo>
                    <a:pt x="405" y="206"/>
                    <a:pt x="405" y="206"/>
                    <a:pt x="405" y="206"/>
                  </a:cubicBezTo>
                  <a:cubicBezTo>
                    <a:pt x="407" y="205"/>
                    <a:pt x="409" y="203"/>
                    <a:pt x="411" y="202"/>
                  </a:cubicBezTo>
                  <a:cubicBezTo>
                    <a:pt x="411" y="202"/>
                    <a:pt x="411" y="202"/>
                    <a:pt x="411" y="202"/>
                  </a:cubicBezTo>
                  <a:cubicBezTo>
                    <a:pt x="412" y="202"/>
                    <a:pt x="413" y="201"/>
                    <a:pt x="413" y="201"/>
                  </a:cubicBezTo>
                  <a:cubicBezTo>
                    <a:pt x="414" y="201"/>
                    <a:pt x="414" y="201"/>
                    <a:pt x="414" y="201"/>
                  </a:cubicBezTo>
                  <a:cubicBezTo>
                    <a:pt x="415" y="200"/>
                    <a:pt x="415" y="200"/>
                    <a:pt x="416" y="200"/>
                  </a:cubicBezTo>
                  <a:cubicBezTo>
                    <a:pt x="420" y="198"/>
                    <a:pt x="424" y="197"/>
                    <a:pt x="428" y="196"/>
                  </a:cubicBezTo>
                  <a:cubicBezTo>
                    <a:pt x="429" y="196"/>
                    <a:pt x="430" y="196"/>
                    <a:pt x="431" y="195"/>
                  </a:cubicBezTo>
                  <a:cubicBezTo>
                    <a:pt x="431" y="195"/>
                    <a:pt x="432" y="195"/>
                    <a:pt x="432" y="195"/>
                  </a:cubicBezTo>
                  <a:cubicBezTo>
                    <a:pt x="433" y="195"/>
                    <a:pt x="434" y="195"/>
                    <a:pt x="434" y="195"/>
                  </a:cubicBezTo>
                  <a:cubicBezTo>
                    <a:pt x="435" y="195"/>
                    <a:pt x="435" y="195"/>
                    <a:pt x="435" y="195"/>
                  </a:cubicBezTo>
                  <a:cubicBezTo>
                    <a:pt x="436" y="195"/>
                    <a:pt x="437" y="195"/>
                    <a:pt x="438" y="195"/>
                  </a:cubicBezTo>
                  <a:cubicBezTo>
                    <a:pt x="438" y="195"/>
                    <a:pt x="438" y="195"/>
                    <a:pt x="438" y="195"/>
                  </a:cubicBezTo>
                  <a:cubicBezTo>
                    <a:pt x="439" y="194"/>
                    <a:pt x="440" y="194"/>
                    <a:pt x="442" y="194"/>
                  </a:cubicBezTo>
                  <a:cubicBezTo>
                    <a:pt x="442" y="194"/>
                    <a:pt x="442" y="194"/>
                    <a:pt x="443" y="194"/>
                  </a:cubicBezTo>
                  <a:cubicBezTo>
                    <a:pt x="443" y="194"/>
                    <a:pt x="444" y="194"/>
                    <a:pt x="445" y="194"/>
                  </a:cubicBezTo>
                  <a:cubicBezTo>
                    <a:pt x="445" y="194"/>
                    <a:pt x="446" y="194"/>
                    <a:pt x="446" y="194"/>
                  </a:cubicBezTo>
                  <a:cubicBezTo>
                    <a:pt x="447" y="194"/>
                    <a:pt x="448" y="195"/>
                    <a:pt x="449" y="195"/>
                  </a:cubicBezTo>
                  <a:cubicBezTo>
                    <a:pt x="450" y="195"/>
                    <a:pt x="451" y="195"/>
                    <a:pt x="452" y="195"/>
                  </a:cubicBezTo>
                  <a:cubicBezTo>
                    <a:pt x="453" y="195"/>
                    <a:pt x="453" y="195"/>
                    <a:pt x="453" y="195"/>
                  </a:cubicBezTo>
                  <a:cubicBezTo>
                    <a:pt x="454" y="195"/>
                    <a:pt x="455" y="195"/>
                    <a:pt x="455" y="196"/>
                  </a:cubicBezTo>
                  <a:cubicBezTo>
                    <a:pt x="456" y="196"/>
                    <a:pt x="456" y="196"/>
                    <a:pt x="456" y="196"/>
                  </a:cubicBezTo>
                  <a:cubicBezTo>
                    <a:pt x="457" y="196"/>
                    <a:pt x="458" y="196"/>
                    <a:pt x="459" y="196"/>
                  </a:cubicBezTo>
                  <a:cubicBezTo>
                    <a:pt x="460" y="196"/>
                    <a:pt x="460" y="196"/>
                    <a:pt x="460" y="196"/>
                  </a:cubicBezTo>
                  <a:cubicBezTo>
                    <a:pt x="461" y="197"/>
                    <a:pt x="462" y="197"/>
                    <a:pt x="462" y="197"/>
                  </a:cubicBezTo>
                  <a:cubicBezTo>
                    <a:pt x="463" y="197"/>
                    <a:pt x="463" y="197"/>
                    <a:pt x="463" y="197"/>
                  </a:cubicBezTo>
                  <a:cubicBezTo>
                    <a:pt x="464" y="198"/>
                    <a:pt x="465" y="198"/>
                    <a:pt x="466" y="198"/>
                  </a:cubicBezTo>
                  <a:cubicBezTo>
                    <a:pt x="466" y="198"/>
                    <a:pt x="466" y="198"/>
                    <a:pt x="467" y="198"/>
                  </a:cubicBezTo>
                  <a:cubicBezTo>
                    <a:pt x="467" y="199"/>
                    <a:pt x="468" y="199"/>
                    <a:pt x="469" y="200"/>
                  </a:cubicBezTo>
                  <a:cubicBezTo>
                    <a:pt x="473" y="201"/>
                    <a:pt x="477" y="203"/>
                    <a:pt x="481" y="205"/>
                  </a:cubicBezTo>
                  <a:cubicBezTo>
                    <a:pt x="481" y="206"/>
                    <a:pt x="482" y="206"/>
                    <a:pt x="483" y="207"/>
                  </a:cubicBezTo>
                  <a:cubicBezTo>
                    <a:pt x="483" y="207"/>
                    <a:pt x="483" y="207"/>
                    <a:pt x="483" y="207"/>
                  </a:cubicBezTo>
                  <a:cubicBezTo>
                    <a:pt x="484" y="207"/>
                    <a:pt x="484" y="208"/>
                    <a:pt x="485" y="208"/>
                  </a:cubicBezTo>
                  <a:cubicBezTo>
                    <a:pt x="485" y="208"/>
                    <a:pt x="485" y="209"/>
                    <a:pt x="485" y="209"/>
                  </a:cubicBezTo>
                  <a:cubicBezTo>
                    <a:pt x="487" y="210"/>
                    <a:pt x="489" y="212"/>
                    <a:pt x="491" y="213"/>
                  </a:cubicBezTo>
                  <a:cubicBezTo>
                    <a:pt x="491" y="213"/>
                    <a:pt x="491" y="213"/>
                    <a:pt x="491" y="214"/>
                  </a:cubicBezTo>
                  <a:cubicBezTo>
                    <a:pt x="492" y="214"/>
                    <a:pt x="492" y="215"/>
                    <a:pt x="493" y="215"/>
                  </a:cubicBezTo>
                  <a:cubicBezTo>
                    <a:pt x="493" y="215"/>
                    <a:pt x="493" y="215"/>
                    <a:pt x="493" y="216"/>
                  </a:cubicBezTo>
                  <a:cubicBezTo>
                    <a:pt x="495" y="218"/>
                    <a:pt x="497" y="220"/>
                    <a:pt x="499" y="223"/>
                  </a:cubicBezTo>
                  <a:cubicBezTo>
                    <a:pt x="499" y="223"/>
                    <a:pt x="499" y="223"/>
                    <a:pt x="500" y="223"/>
                  </a:cubicBezTo>
                  <a:cubicBezTo>
                    <a:pt x="500" y="224"/>
                    <a:pt x="500" y="225"/>
                    <a:pt x="501" y="225"/>
                  </a:cubicBezTo>
                  <a:cubicBezTo>
                    <a:pt x="501" y="225"/>
                    <a:pt x="501" y="226"/>
                    <a:pt x="501" y="226"/>
                  </a:cubicBezTo>
                  <a:cubicBezTo>
                    <a:pt x="502" y="228"/>
                    <a:pt x="504" y="230"/>
                    <a:pt x="505" y="232"/>
                  </a:cubicBezTo>
                  <a:cubicBezTo>
                    <a:pt x="505" y="232"/>
                    <a:pt x="505" y="232"/>
                    <a:pt x="505" y="232"/>
                  </a:cubicBezTo>
                  <a:cubicBezTo>
                    <a:pt x="505" y="233"/>
                    <a:pt x="506" y="234"/>
                    <a:pt x="506" y="234"/>
                  </a:cubicBezTo>
                  <a:cubicBezTo>
                    <a:pt x="506" y="234"/>
                    <a:pt x="506" y="235"/>
                    <a:pt x="506" y="235"/>
                  </a:cubicBezTo>
                  <a:cubicBezTo>
                    <a:pt x="507" y="236"/>
                    <a:pt x="507" y="236"/>
                    <a:pt x="507" y="237"/>
                  </a:cubicBezTo>
                  <a:cubicBezTo>
                    <a:pt x="509" y="241"/>
                    <a:pt x="510" y="245"/>
                    <a:pt x="511" y="249"/>
                  </a:cubicBezTo>
                  <a:cubicBezTo>
                    <a:pt x="511" y="250"/>
                    <a:pt x="511" y="251"/>
                    <a:pt x="512" y="252"/>
                  </a:cubicBezTo>
                  <a:cubicBezTo>
                    <a:pt x="512" y="252"/>
                    <a:pt x="512" y="253"/>
                    <a:pt x="512" y="253"/>
                  </a:cubicBezTo>
                  <a:cubicBezTo>
                    <a:pt x="512" y="254"/>
                    <a:pt x="512" y="254"/>
                    <a:pt x="512" y="255"/>
                  </a:cubicBezTo>
                  <a:cubicBezTo>
                    <a:pt x="512" y="256"/>
                    <a:pt x="512" y="256"/>
                    <a:pt x="512" y="256"/>
                  </a:cubicBezTo>
                  <a:cubicBezTo>
                    <a:pt x="512" y="257"/>
                    <a:pt x="512" y="258"/>
                    <a:pt x="512" y="259"/>
                  </a:cubicBezTo>
                  <a:cubicBezTo>
                    <a:pt x="512" y="259"/>
                    <a:pt x="512" y="259"/>
                    <a:pt x="512" y="259"/>
                  </a:cubicBezTo>
                  <a:cubicBezTo>
                    <a:pt x="512" y="260"/>
                    <a:pt x="513" y="261"/>
                    <a:pt x="513" y="262"/>
                  </a:cubicBezTo>
                  <a:lnTo>
                    <a:pt x="513" y="263"/>
                  </a:lnTo>
                  <a:cubicBezTo>
                    <a:pt x="513" y="264"/>
                    <a:pt x="513" y="265"/>
                    <a:pt x="513" y="266"/>
                  </a:cubicBezTo>
                  <a:cubicBezTo>
                    <a:pt x="513" y="266"/>
                    <a:pt x="513" y="266"/>
                    <a:pt x="513" y="267"/>
                  </a:cubicBezTo>
                  <a:cubicBezTo>
                    <a:pt x="512" y="268"/>
                    <a:pt x="512" y="269"/>
                    <a:pt x="512" y="270"/>
                  </a:cubicBezTo>
                  <a:cubicBezTo>
                    <a:pt x="512" y="271"/>
                    <a:pt x="512" y="272"/>
                    <a:pt x="512" y="273"/>
                  </a:cubicBezTo>
                  <a:close/>
                  <a:moveTo>
                    <a:pt x="559" y="295"/>
                  </a:moveTo>
                  <a:lnTo>
                    <a:pt x="563" y="254"/>
                  </a:lnTo>
                  <a:lnTo>
                    <a:pt x="539" y="252"/>
                  </a:lnTo>
                  <a:cubicBezTo>
                    <a:pt x="538" y="240"/>
                    <a:pt x="534" y="229"/>
                    <a:pt x="529" y="219"/>
                  </a:cubicBezTo>
                  <a:lnTo>
                    <a:pt x="547" y="203"/>
                  </a:lnTo>
                  <a:lnTo>
                    <a:pt x="520" y="172"/>
                  </a:lnTo>
                  <a:lnTo>
                    <a:pt x="502" y="187"/>
                  </a:lnTo>
                  <a:cubicBezTo>
                    <a:pt x="493" y="180"/>
                    <a:pt x="483" y="175"/>
                    <a:pt x="472" y="171"/>
                  </a:cubicBezTo>
                  <a:lnTo>
                    <a:pt x="474" y="148"/>
                  </a:lnTo>
                  <a:lnTo>
                    <a:pt x="433" y="144"/>
                  </a:lnTo>
                  <a:lnTo>
                    <a:pt x="431" y="168"/>
                  </a:lnTo>
                  <a:cubicBezTo>
                    <a:pt x="419" y="169"/>
                    <a:pt x="408" y="173"/>
                    <a:pt x="398" y="178"/>
                  </a:cubicBezTo>
                  <a:lnTo>
                    <a:pt x="383" y="160"/>
                  </a:lnTo>
                  <a:lnTo>
                    <a:pt x="351" y="187"/>
                  </a:lnTo>
                  <a:lnTo>
                    <a:pt x="366" y="205"/>
                  </a:lnTo>
                  <a:cubicBezTo>
                    <a:pt x="359" y="214"/>
                    <a:pt x="354" y="224"/>
                    <a:pt x="351" y="235"/>
                  </a:cubicBezTo>
                  <a:lnTo>
                    <a:pt x="327" y="233"/>
                  </a:lnTo>
                  <a:lnTo>
                    <a:pt x="323" y="274"/>
                  </a:lnTo>
                  <a:lnTo>
                    <a:pt x="347" y="276"/>
                  </a:lnTo>
                  <a:cubicBezTo>
                    <a:pt x="348" y="288"/>
                    <a:pt x="352" y="299"/>
                    <a:pt x="357" y="309"/>
                  </a:cubicBezTo>
                  <a:lnTo>
                    <a:pt x="339" y="324"/>
                  </a:lnTo>
                  <a:lnTo>
                    <a:pt x="366" y="356"/>
                  </a:lnTo>
                  <a:lnTo>
                    <a:pt x="384" y="341"/>
                  </a:lnTo>
                  <a:cubicBezTo>
                    <a:pt x="393" y="348"/>
                    <a:pt x="403" y="353"/>
                    <a:pt x="414" y="356"/>
                  </a:cubicBezTo>
                  <a:lnTo>
                    <a:pt x="412" y="380"/>
                  </a:lnTo>
                  <a:lnTo>
                    <a:pt x="453" y="384"/>
                  </a:lnTo>
                  <a:lnTo>
                    <a:pt x="455" y="360"/>
                  </a:lnTo>
                  <a:cubicBezTo>
                    <a:pt x="467" y="358"/>
                    <a:pt x="478" y="355"/>
                    <a:pt x="488" y="350"/>
                  </a:cubicBezTo>
                  <a:lnTo>
                    <a:pt x="503" y="368"/>
                  </a:lnTo>
                  <a:lnTo>
                    <a:pt x="535" y="341"/>
                  </a:lnTo>
                  <a:lnTo>
                    <a:pt x="520" y="323"/>
                  </a:lnTo>
                  <a:cubicBezTo>
                    <a:pt x="527" y="314"/>
                    <a:pt x="532" y="304"/>
                    <a:pt x="536" y="293"/>
                  </a:cubicBezTo>
                  <a:lnTo>
                    <a:pt x="559" y="2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880" name="组合 60"/>
          <p:cNvGrpSpPr/>
          <p:nvPr/>
        </p:nvGrpSpPr>
        <p:grpSpPr bwMode="auto">
          <a:xfrm>
            <a:off x="4594225" y="4494213"/>
            <a:ext cx="584200" cy="557212"/>
            <a:chOff x="0" y="0"/>
            <a:chExt cx="650875" cy="620712"/>
          </a:xfrm>
        </p:grpSpPr>
        <p:sp>
          <p:nvSpPr>
            <p:cNvPr id="36897"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6898"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881" name="组合 63"/>
          <p:cNvGrpSpPr/>
          <p:nvPr/>
        </p:nvGrpSpPr>
        <p:grpSpPr bwMode="auto">
          <a:xfrm>
            <a:off x="4594225" y="2443163"/>
            <a:ext cx="584200" cy="557212"/>
            <a:chOff x="0" y="0"/>
            <a:chExt cx="650875" cy="620712"/>
          </a:xfrm>
        </p:grpSpPr>
        <p:sp>
          <p:nvSpPr>
            <p:cNvPr id="36895"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6896"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 name="组合 66"/>
          <p:cNvGrpSpPr/>
          <p:nvPr/>
        </p:nvGrpSpPr>
        <p:grpSpPr bwMode="auto">
          <a:xfrm>
            <a:off x="4594225" y="1417638"/>
            <a:ext cx="584200" cy="557212"/>
            <a:chOff x="0" y="0"/>
            <a:chExt cx="650875" cy="620712"/>
          </a:xfrm>
        </p:grpSpPr>
        <p:sp>
          <p:nvSpPr>
            <p:cNvPr id="36893"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6894"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883" name="组合 69"/>
          <p:cNvGrpSpPr/>
          <p:nvPr/>
        </p:nvGrpSpPr>
        <p:grpSpPr bwMode="auto">
          <a:xfrm>
            <a:off x="4594225" y="3468688"/>
            <a:ext cx="584200" cy="557212"/>
            <a:chOff x="0" y="0"/>
            <a:chExt cx="650875" cy="620712"/>
          </a:xfrm>
        </p:grpSpPr>
        <p:sp>
          <p:nvSpPr>
            <p:cNvPr id="36891"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6892"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6899" name="TextBox 77"/>
          <p:cNvSpPr txBox="1">
            <a:spLocks noChangeArrowheads="1"/>
          </p:cNvSpPr>
          <p:nvPr/>
        </p:nvSpPr>
        <p:spPr bwMode="auto">
          <a:xfrm>
            <a:off x="625475" y="4514850"/>
            <a:ext cx="33750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2B500"/>
                </a:solidFill>
                <a:latin typeface="微软雅黑" panose="020B0503020204020204" pitchFamily="34" charset="-122"/>
                <a:sym typeface="微软雅黑" panose="020B0503020204020204" pitchFamily="34" charset="-122"/>
              </a:rPr>
              <a:t>这里可以用几行字简要介绍一下本章的中心内容；也可以是本章引语；还可以列出本章的小节内容，总之形式可以很丰富。</a:t>
            </a:r>
            <a:endParaRPr lang="zh-CN" altLang="en-US">
              <a:solidFill>
                <a:srgbClr val="F2B500"/>
              </a:solidFill>
              <a:latin typeface="微软雅黑" panose="020B0503020204020204" pitchFamily="34" charset="-122"/>
              <a:sym typeface="微软雅黑" panose="020B0503020204020204" pitchFamily="34" charset="-122"/>
            </a:endParaRPr>
          </a:p>
        </p:txBody>
      </p:sp>
      <p:grpSp>
        <p:nvGrpSpPr>
          <p:cNvPr id="36900" name="组合 41"/>
          <p:cNvGrpSpPr/>
          <p:nvPr/>
        </p:nvGrpSpPr>
        <p:grpSpPr bwMode="auto">
          <a:xfrm>
            <a:off x="4421188" y="5516563"/>
            <a:ext cx="977900" cy="936625"/>
            <a:chOff x="0" y="0"/>
            <a:chExt cx="650875" cy="622300"/>
          </a:xfrm>
        </p:grpSpPr>
        <p:sp>
          <p:nvSpPr>
            <p:cNvPr id="36889" name="Oval 8"/>
            <p:cNvSpPr>
              <a:spLocks noChangeArrowheads="1"/>
            </p:cNvSpPr>
            <p:nvPr/>
          </p:nvSpPr>
          <p:spPr bwMode="auto">
            <a:xfrm>
              <a:off x="0" y="0"/>
              <a:ext cx="650875" cy="6223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6890" name="Freeform 9"/>
            <p:cNvSpPr>
              <a:spLocks noEditPoints="1"/>
            </p:cNvSpPr>
            <p:nvPr/>
          </p:nvSpPr>
          <p:spPr bwMode="auto">
            <a:xfrm>
              <a:off x="100013" y="115887"/>
              <a:ext cx="460375" cy="374650"/>
            </a:xfrm>
            <a:custGeom>
              <a:avLst/>
              <a:gdLst>
                <a:gd name="T0" fmla="*/ 233362697 w 563"/>
                <a:gd name="T1" fmla="*/ 61530799 h 480"/>
                <a:gd name="T2" fmla="*/ 225339252 w 563"/>
                <a:gd name="T3" fmla="*/ 79806694 h 480"/>
                <a:gd name="T4" fmla="*/ 213303267 w 563"/>
                <a:gd name="T5" fmla="*/ 88336226 h 480"/>
                <a:gd name="T6" fmla="*/ 204610929 w 563"/>
                <a:gd name="T7" fmla="*/ 91381818 h 480"/>
                <a:gd name="T8" fmla="*/ 193911913 w 563"/>
                <a:gd name="T9" fmla="*/ 91991405 h 480"/>
                <a:gd name="T10" fmla="*/ 177864205 w 563"/>
                <a:gd name="T11" fmla="*/ 87117052 h 480"/>
                <a:gd name="T12" fmla="*/ 167165188 w 563"/>
                <a:gd name="T13" fmla="*/ 78588301 h 480"/>
                <a:gd name="T14" fmla="*/ 160478711 w 563"/>
                <a:gd name="T15" fmla="*/ 65185978 h 480"/>
                <a:gd name="T16" fmla="*/ 159810636 w 563"/>
                <a:gd name="T17" fmla="*/ 55438053 h 480"/>
                <a:gd name="T18" fmla="*/ 164491252 w 563"/>
                <a:gd name="T19" fmla="*/ 41426143 h 480"/>
                <a:gd name="T20" fmla="*/ 173183589 w 563"/>
                <a:gd name="T21" fmla="*/ 31678999 h 480"/>
                <a:gd name="T22" fmla="*/ 187225436 w 563"/>
                <a:gd name="T23" fmla="*/ 25587034 h 480"/>
                <a:gd name="T24" fmla="*/ 197923635 w 563"/>
                <a:gd name="T25" fmla="*/ 24368641 h 480"/>
                <a:gd name="T26" fmla="*/ 211297406 w 563"/>
                <a:gd name="T27" fmla="*/ 26805427 h 480"/>
                <a:gd name="T28" fmla="*/ 224670359 w 563"/>
                <a:gd name="T29" fmla="*/ 35943765 h 480"/>
                <a:gd name="T30" fmla="*/ 232025729 w 563"/>
                <a:gd name="T31" fmla="*/ 47518889 h 480"/>
                <a:gd name="T32" fmla="*/ 244730607 w 563"/>
                <a:gd name="T33" fmla="*/ 40817337 h 480"/>
                <a:gd name="T34" fmla="*/ 151786373 w 563"/>
                <a:gd name="T35" fmla="*/ 16448696 h 480"/>
                <a:gd name="T36" fmla="*/ 176526419 w 563"/>
                <a:gd name="T37" fmla="*/ 101128962 h 480"/>
                <a:gd name="T38" fmla="*/ 260778315 w 563"/>
                <a:gd name="T39" fmla="*/ 58484426 h 480"/>
                <a:gd name="T40" fmla="*/ 176526419 w 563"/>
                <a:gd name="T41" fmla="*/ 208350670 h 480"/>
                <a:gd name="T42" fmla="*/ 153123342 w 563"/>
                <a:gd name="T43" fmla="*/ 236984077 h 480"/>
                <a:gd name="T44" fmla="*/ 128383296 w 563"/>
                <a:gd name="T45" fmla="*/ 247340027 h 480"/>
                <a:gd name="T46" fmla="*/ 111666696 w 563"/>
                <a:gd name="T47" fmla="*/ 248559201 h 480"/>
                <a:gd name="T48" fmla="*/ 92944234 w 563"/>
                <a:gd name="T49" fmla="*/ 245512828 h 480"/>
                <a:gd name="T50" fmla="*/ 66866402 w 563"/>
                <a:gd name="T51" fmla="*/ 230282525 h 480"/>
                <a:gd name="T52" fmla="*/ 53492631 w 563"/>
                <a:gd name="T53" fmla="*/ 211397043 h 480"/>
                <a:gd name="T54" fmla="*/ 48143940 w 563"/>
                <a:gd name="T55" fmla="*/ 185810009 h 480"/>
                <a:gd name="T56" fmla="*/ 51486770 w 563"/>
                <a:gd name="T57" fmla="*/ 168751726 h 480"/>
                <a:gd name="T58" fmla="*/ 66197509 w 563"/>
                <a:gd name="T59" fmla="*/ 146820652 h 480"/>
                <a:gd name="T60" fmla="*/ 86257757 w 563"/>
                <a:gd name="T61" fmla="*/ 133417548 h 480"/>
                <a:gd name="T62" fmla="*/ 113672557 w 563"/>
                <a:gd name="T63" fmla="*/ 127934389 h 480"/>
                <a:gd name="T64" fmla="*/ 133063912 w 563"/>
                <a:gd name="T65" fmla="*/ 130371175 h 480"/>
                <a:gd name="T66" fmla="*/ 154461128 w 563"/>
                <a:gd name="T67" fmla="*/ 140119100 h 480"/>
                <a:gd name="T68" fmla="*/ 173183589 w 563"/>
                <a:gd name="T69" fmla="*/ 160832562 h 480"/>
                <a:gd name="T70" fmla="*/ 180538959 w 563"/>
                <a:gd name="T71" fmla="*/ 183982029 h 480"/>
                <a:gd name="T72" fmla="*/ 205947898 w 563"/>
                <a:gd name="T73" fmla="*/ 177281258 h 480"/>
                <a:gd name="T74" fmla="*/ 56836278 w 563"/>
                <a:gd name="T75" fmla="*/ 98083370 h 480"/>
                <a:gd name="T76" fmla="*/ 58173247 w 563"/>
                <a:gd name="T77" fmla="*/ 254651166 h 480"/>
                <a:gd name="T78" fmla="*/ 224670359 w 563"/>
                <a:gd name="T79" fmla="*/ 215052222 h 480"/>
                <a:gd name="T80" fmla="*/ 339680702 w 563"/>
                <a:gd name="T81" fmla="*/ 174843691 h 480"/>
                <a:gd name="T82" fmla="*/ 323632177 w 563"/>
                <a:gd name="T83" fmla="*/ 194948347 h 480"/>
                <a:gd name="T84" fmla="*/ 306247501 w 563"/>
                <a:gd name="T85" fmla="*/ 202258705 h 480"/>
                <a:gd name="T86" fmla="*/ 294211516 w 563"/>
                <a:gd name="T87" fmla="*/ 202867511 h 480"/>
                <a:gd name="T88" fmla="*/ 281506638 w 563"/>
                <a:gd name="T89" fmla="*/ 201040312 h 480"/>
                <a:gd name="T90" fmla="*/ 262784176 w 563"/>
                <a:gd name="T91" fmla="*/ 190683581 h 480"/>
                <a:gd name="T92" fmla="*/ 253422945 w 563"/>
                <a:gd name="T93" fmla="*/ 177281258 h 480"/>
                <a:gd name="T94" fmla="*/ 250079298 w 563"/>
                <a:gd name="T95" fmla="*/ 159004582 h 480"/>
                <a:gd name="T96" fmla="*/ 252085977 w 563"/>
                <a:gd name="T97" fmla="*/ 146820652 h 480"/>
                <a:gd name="T98" fmla="*/ 262784176 w 563"/>
                <a:gd name="T99" fmla="*/ 131590349 h 480"/>
                <a:gd name="T100" fmla="*/ 276826022 w 563"/>
                <a:gd name="T101" fmla="*/ 122452011 h 480"/>
                <a:gd name="T102" fmla="*/ 296217377 w 563"/>
                <a:gd name="T103" fmla="*/ 118187245 h 480"/>
                <a:gd name="T104" fmla="*/ 308922255 w 563"/>
                <a:gd name="T105" fmla="*/ 120015225 h 480"/>
                <a:gd name="T106" fmla="*/ 324301070 w 563"/>
                <a:gd name="T107" fmla="*/ 127325583 h 480"/>
                <a:gd name="T108" fmla="*/ 337674023 w 563"/>
                <a:gd name="T109" fmla="*/ 141337493 h 480"/>
                <a:gd name="T110" fmla="*/ 342354639 w 563"/>
                <a:gd name="T111" fmla="*/ 157786189 h 480"/>
                <a:gd name="T112" fmla="*/ 360409025 w 563"/>
                <a:gd name="T113" fmla="*/ 153521423 h 480"/>
                <a:gd name="T114" fmla="*/ 256097699 w 563"/>
                <a:gd name="T115" fmla="*/ 97473783 h 480"/>
                <a:gd name="T116" fmla="*/ 256766592 w 563"/>
                <a:gd name="T117" fmla="*/ 207741864 h 480"/>
                <a:gd name="T118" fmla="*/ 373781979 w 563"/>
                <a:gd name="T119" fmla="*/ 179718044 h 4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3" h="480">
                  <a:moveTo>
                    <a:pt x="349" y="89"/>
                  </a:moveTo>
                  <a:cubicBezTo>
                    <a:pt x="349" y="89"/>
                    <a:pt x="349" y="89"/>
                    <a:pt x="349" y="90"/>
                  </a:cubicBezTo>
                  <a:cubicBezTo>
                    <a:pt x="349" y="90"/>
                    <a:pt x="350" y="91"/>
                    <a:pt x="350" y="91"/>
                  </a:cubicBezTo>
                  <a:cubicBezTo>
                    <a:pt x="350" y="92"/>
                    <a:pt x="350" y="92"/>
                    <a:pt x="350" y="92"/>
                  </a:cubicBezTo>
                  <a:cubicBezTo>
                    <a:pt x="350" y="93"/>
                    <a:pt x="350" y="94"/>
                    <a:pt x="350" y="95"/>
                  </a:cubicBezTo>
                  <a:cubicBezTo>
                    <a:pt x="350" y="95"/>
                    <a:pt x="350" y="95"/>
                    <a:pt x="350" y="95"/>
                  </a:cubicBezTo>
                  <a:cubicBezTo>
                    <a:pt x="350" y="96"/>
                    <a:pt x="350" y="96"/>
                    <a:pt x="350" y="97"/>
                  </a:cubicBezTo>
                  <a:cubicBezTo>
                    <a:pt x="350" y="97"/>
                    <a:pt x="350" y="98"/>
                    <a:pt x="350" y="98"/>
                  </a:cubicBezTo>
                  <a:cubicBezTo>
                    <a:pt x="350" y="99"/>
                    <a:pt x="350" y="99"/>
                    <a:pt x="350" y="100"/>
                  </a:cubicBezTo>
                  <a:cubicBezTo>
                    <a:pt x="350" y="100"/>
                    <a:pt x="350" y="100"/>
                    <a:pt x="349" y="101"/>
                  </a:cubicBezTo>
                  <a:cubicBezTo>
                    <a:pt x="349" y="105"/>
                    <a:pt x="348" y="109"/>
                    <a:pt x="347" y="113"/>
                  </a:cubicBezTo>
                  <a:cubicBezTo>
                    <a:pt x="347" y="113"/>
                    <a:pt x="346" y="114"/>
                    <a:pt x="346" y="115"/>
                  </a:cubicBezTo>
                  <a:cubicBezTo>
                    <a:pt x="346" y="115"/>
                    <a:pt x="346" y="115"/>
                    <a:pt x="346" y="115"/>
                  </a:cubicBezTo>
                  <a:cubicBezTo>
                    <a:pt x="346" y="116"/>
                    <a:pt x="346" y="116"/>
                    <a:pt x="345" y="117"/>
                  </a:cubicBezTo>
                  <a:cubicBezTo>
                    <a:pt x="345" y="117"/>
                    <a:pt x="345" y="117"/>
                    <a:pt x="345" y="117"/>
                  </a:cubicBezTo>
                  <a:cubicBezTo>
                    <a:pt x="345" y="119"/>
                    <a:pt x="344" y="121"/>
                    <a:pt x="343" y="122"/>
                  </a:cubicBezTo>
                  <a:cubicBezTo>
                    <a:pt x="343" y="122"/>
                    <a:pt x="343" y="122"/>
                    <a:pt x="343" y="122"/>
                  </a:cubicBezTo>
                  <a:cubicBezTo>
                    <a:pt x="342" y="123"/>
                    <a:pt x="342" y="124"/>
                    <a:pt x="342" y="124"/>
                  </a:cubicBezTo>
                  <a:cubicBezTo>
                    <a:pt x="342" y="124"/>
                    <a:pt x="342" y="124"/>
                    <a:pt x="342" y="124"/>
                  </a:cubicBezTo>
                  <a:cubicBezTo>
                    <a:pt x="340" y="127"/>
                    <a:pt x="339" y="129"/>
                    <a:pt x="337" y="131"/>
                  </a:cubicBezTo>
                  <a:cubicBezTo>
                    <a:pt x="337" y="131"/>
                    <a:pt x="337" y="131"/>
                    <a:pt x="337" y="131"/>
                  </a:cubicBezTo>
                  <a:cubicBezTo>
                    <a:pt x="336" y="132"/>
                    <a:pt x="336" y="132"/>
                    <a:pt x="336" y="132"/>
                  </a:cubicBezTo>
                  <a:cubicBezTo>
                    <a:pt x="335" y="133"/>
                    <a:pt x="335" y="133"/>
                    <a:pt x="335" y="133"/>
                  </a:cubicBezTo>
                  <a:cubicBezTo>
                    <a:pt x="334" y="134"/>
                    <a:pt x="333" y="136"/>
                    <a:pt x="331" y="137"/>
                  </a:cubicBezTo>
                  <a:cubicBezTo>
                    <a:pt x="331" y="137"/>
                    <a:pt x="331" y="137"/>
                    <a:pt x="331" y="137"/>
                  </a:cubicBezTo>
                  <a:cubicBezTo>
                    <a:pt x="331" y="137"/>
                    <a:pt x="330" y="138"/>
                    <a:pt x="330" y="138"/>
                  </a:cubicBezTo>
                  <a:cubicBezTo>
                    <a:pt x="329" y="138"/>
                    <a:pt x="329" y="138"/>
                    <a:pt x="329" y="138"/>
                  </a:cubicBezTo>
                  <a:cubicBezTo>
                    <a:pt x="329" y="139"/>
                    <a:pt x="328" y="139"/>
                    <a:pt x="328" y="140"/>
                  </a:cubicBezTo>
                  <a:cubicBezTo>
                    <a:pt x="325" y="142"/>
                    <a:pt x="322" y="143"/>
                    <a:pt x="319" y="145"/>
                  </a:cubicBezTo>
                  <a:cubicBezTo>
                    <a:pt x="318" y="145"/>
                    <a:pt x="318" y="146"/>
                    <a:pt x="317" y="146"/>
                  </a:cubicBezTo>
                  <a:cubicBezTo>
                    <a:pt x="317" y="146"/>
                    <a:pt x="316" y="146"/>
                    <a:pt x="316" y="146"/>
                  </a:cubicBezTo>
                  <a:cubicBezTo>
                    <a:pt x="316" y="147"/>
                    <a:pt x="315" y="147"/>
                    <a:pt x="315" y="147"/>
                  </a:cubicBezTo>
                  <a:cubicBezTo>
                    <a:pt x="314" y="147"/>
                    <a:pt x="314" y="147"/>
                    <a:pt x="314" y="147"/>
                  </a:cubicBezTo>
                  <a:cubicBezTo>
                    <a:pt x="313" y="148"/>
                    <a:pt x="312" y="148"/>
                    <a:pt x="312" y="148"/>
                  </a:cubicBezTo>
                  <a:cubicBezTo>
                    <a:pt x="312" y="148"/>
                    <a:pt x="312" y="148"/>
                    <a:pt x="312" y="148"/>
                  </a:cubicBezTo>
                  <a:cubicBezTo>
                    <a:pt x="311" y="148"/>
                    <a:pt x="310" y="149"/>
                    <a:pt x="309" y="149"/>
                  </a:cubicBezTo>
                  <a:cubicBezTo>
                    <a:pt x="309" y="149"/>
                    <a:pt x="309" y="149"/>
                    <a:pt x="308" y="149"/>
                  </a:cubicBezTo>
                  <a:cubicBezTo>
                    <a:pt x="308" y="149"/>
                    <a:pt x="307" y="149"/>
                    <a:pt x="307" y="150"/>
                  </a:cubicBezTo>
                  <a:cubicBezTo>
                    <a:pt x="306" y="150"/>
                    <a:pt x="306" y="150"/>
                    <a:pt x="306" y="150"/>
                  </a:cubicBezTo>
                  <a:cubicBezTo>
                    <a:pt x="305" y="150"/>
                    <a:pt x="304" y="150"/>
                    <a:pt x="303" y="150"/>
                  </a:cubicBezTo>
                  <a:cubicBezTo>
                    <a:pt x="302" y="150"/>
                    <a:pt x="302" y="150"/>
                    <a:pt x="301" y="151"/>
                  </a:cubicBezTo>
                  <a:cubicBezTo>
                    <a:pt x="301" y="151"/>
                    <a:pt x="300" y="151"/>
                    <a:pt x="300" y="151"/>
                  </a:cubicBezTo>
                  <a:cubicBezTo>
                    <a:pt x="299" y="151"/>
                    <a:pt x="299" y="151"/>
                    <a:pt x="298" y="151"/>
                  </a:cubicBezTo>
                  <a:cubicBezTo>
                    <a:pt x="298" y="151"/>
                    <a:pt x="298" y="151"/>
                    <a:pt x="297" y="151"/>
                  </a:cubicBezTo>
                  <a:cubicBezTo>
                    <a:pt x="297" y="151"/>
                    <a:pt x="296" y="151"/>
                    <a:pt x="295" y="151"/>
                  </a:cubicBezTo>
                  <a:cubicBezTo>
                    <a:pt x="295" y="151"/>
                    <a:pt x="295" y="151"/>
                    <a:pt x="295" y="151"/>
                  </a:cubicBezTo>
                  <a:cubicBezTo>
                    <a:pt x="294" y="151"/>
                    <a:pt x="293" y="151"/>
                    <a:pt x="292" y="151"/>
                  </a:cubicBezTo>
                  <a:cubicBezTo>
                    <a:pt x="292" y="151"/>
                    <a:pt x="292" y="151"/>
                    <a:pt x="292" y="151"/>
                  </a:cubicBezTo>
                  <a:cubicBezTo>
                    <a:pt x="291" y="151"/>
                    <a:pt x="290" y="151"/>
                    <a:pt x="290" y="151"/>
                  </a:cubicBezTo>
                  <a:cubicBezTo>
                    <a:pt x="290" y="151"/>
                    <a:pt x="289" y="151"/>
                    <a:pt x="289" y="151"/>
                  </a:cubicBezTo>
                  <a:cubicBezTo>
                    <a:pt x="288" y="151"/>
                    <a:pt x="287" y="151"/>
                    <a:pt x="287" y="150"/>
                  </a:cubicBezTo>
                  <a:cubicBezTo>
                    <a:pt x="283" y="150"/>
                    <a:pt x="280" y="149"/>
                    <a:pt x="277" y="148"/>
                  </a:cubicBezTo>
                  <a:cubicBezTo>
                    <a:pt x="276" y="148"/>
                    <a:pt x="276" y="148"/>
                    <a:pt x="275" y="147"/>
                  </a:cubicBezTo>
                  <a:cubicBezTo>
                    <a:pt x="275" y="147"/>
                    <a:pt x="275" y="147"/>
                    <a:pt x="275" y="147"/>
                  </a:cubicBezTo>
                  <a:cubicBezTo>
                    <a:pt x="274" y="147"/>
                    <a:pt x="273" y="147"/>
                    <a:pt x="273" y="147"/>
                  </a:cubicBezTo>
                  <a:cubicBezTo>
                    <a:pt x="273" y="147"/>
                    <a:pt x="273" y="147"/>
                    <a:pt x="273" y="147"/>
                  </a:cubicBezTo>
                  <a:cubicBezTo>
                    <a:pt x="271" y="146"/>
                    <a:pt x="269" y="145"/>
                    <a:pt x="267" y="144"/>
                  </a:cubicBezTo>
                  <a:cubicBezTo>
                    <a:pt x="267" y="144"/>
                    <a:pt x="267" y="144"/>
                    <a:pt x="267" y="144"/>
                  </a:cubicBezTo>
                  <a:cubicBezTo>
                    <a:pt x="267" y="144"/>
                    <a:pt x="266" y="143"/>
                    <a:pt x="266" y="143"/>
                  </a:cubicBezTo>
                  <a:cubicBezTo>
                    <a:pt x="265" y="143"/>
                    <a:pt x="265" y="143"/>
                    <a:pt x="265" y="143"/>
                  </a:cubicBezTo>
                  <a:cubicBezTo>
                    <a:pt x="263" y="141"/>
                    <a:pt x="261" y="140"/>
                    <a:pt x="259" y="138"/>
                  </a:cubicBezTo>
                  <a:cubicBezTo>
                    <a:pt x="259" y="138"/>
                    <a:pt x="259" y="138"/>
                    <a:pt x="259" y="138"/>
                  </a:cubicBezTo>
                  <a:cubicBezTo>
                    <a:pt x="258" y="138"/>
                    <a:pt x="258" y="137"/>
                    <a:pt x="257" y="137"/>
                  </a:cubicBezTo>
                  <a:cubicBezTo>
                    <a:pt x="257" y="137"/>
                    <a:pt x="257" y="137"/>
                    <a:pt x="257" y="137"/>
                  </a:cubicBezTo>
                  <a:cubicBezTo>
                    <a:pt x="256" y="135"/>
                    <a:pt x="254" y="134"/>
                    <a:pt x="253" y="132"/>
                  </a:cubicBezTo>
                  <a:cubicBezTo>
                    <a:pt x="253" y="132"/>
                    <a:pt x="253" y="132"/>
                    <a:pt x="253" y="132"/>
                  </a:cubicBezTo>
                  <a:cubicBezTo>
                    <a:pt x="252" y="132"/>
                    <a:pt x="252" y="131"/>
                    <a:pt x="251" y="131"/>
                  </a:cubicBezTo>
                  <a:cubicBezTo>
                    <a:pt x="251" y="131"/>
                    <a:pt x="251" y="131"/>
                    <a:pt x="251" y="130"/>
                  </a:cubicBezTo>
                  <a:cubicBezTo>
                    <a:pt x="251" y="130"/>
                    <a:pt x="250" y="129"/>
                    <a:pt x="250" y="129"/>
                  </a:cubicBezTo>
                  <a:cubicBezTo>
                    <a:pt x="248" y="126"/>
                    <a:pt x="245" y="122"/>
                    <a:pt x="244" y="118"/>
                  </a:cubicBezTo>
                  <a:cubicBezTo>
                    <a:pt x="244" y="118"/>
                    <a:pt x="243" y="118"/>
                    <a:pt x="243" y="117"/>
                  </a:cubicBezTo>
                  <a:cubicBezTo>
                    <a:pt x="243" y="117"/>
                    <a:pt x="243" y="116"/>
                    <a:pt x="243" y="116"/>
                  </a:cubicBezTo>
                  <a:cubicBezTo>
                    <a:pt x="243" y="116"/>
                    <a:pt x="242" y="115"/>
                    <a:pt x="242" y="115"/>
                  </a:cubicBezTo>
                  <a:cubicBezTo>
                    <a:pt x="242" y="114"/>
                    <a:pt x="242" y="114"/>
                    <a:pt x="242" y="113"/>
                  </a:cubicBezTo>
                  <a:cubicBezTo>
                    <a:pt x="242" y="113"/>
                    <a:pt x="242" y="113"/>
                    <a:pt x="242" y="113"/>
                  </a:cubicBezTo>
                  <a:cubicBezTo>
                    <a:pt x="241" y="112"/>
                    <a:pt x="241" y="111"/>
                    <a:pt x="241" y="110"/>
                  </a:cubicBezTo>
                  <a:cubicBezTo>
                    <a:pt x="241" y="110"/>
                    <a:pt x="241" y="110"/>
                    <a:pt x="241" y="110"/>
                  </a:cubicBezTo>
                  <a:cubicBezTo>
                    <a:pt x="240" y="109"/>
                    <a:pt x="240" y="108"/>
                    <a:pt x="240" y="108"/>
                  </a:cubicBezTo>
                  <a:cubicBezTo>
                    <a:pt x="240" y="108"/>
                    <a:pt x="240" y="107"/>
                    <a:pt x="240" y="107"/>
                  </a:cubicBezTo>
                  <a:cubicBezTo>
                    <a:pt x="240" y="106"/>
                    <a:pt x="240" y="105"/>
                    <a:pt x="239" y="105"/>
                  </a:cubicBezTo>
                  <a:cubicBezTo>
                    <a:pt x="239" y="104"/>
                    <a:pt x="239" y="103"/>
                    <a:pt x="239" y="102"/>
                  </a:cubicBezTo>
                  <a:cubicBezTo>
                    <a:pt x="239" y="102"/>
                    <a:pt x="239" y="101"/>
                    <a:pt x="239" y="101"/>
                  </a:cubicBezTo>
                  <a:cubicBezTo>
                    <a:pt x="239" y="101"/>
                    <a:pt x="239" y="100"/>
                    <a:pt x="239" y="99"/>
                  </a:cubicBezTo>
                  <a:cubicBezTo>
                    <a:pt x="239" y="99"/>
                    <a:pt x="239" y="99"/>
                    <a:pt x="239" y="99"/>
                  </a:cubicBezTo>
                  <a:cubicBezTo>
                    <a:pt x="239" y="98"/>
                    <a:pt x="239" y="97"/>
                    <a:pt x="239" y="96"/>
                  </a:cubicBezTo>
                  <a:cubicBezTo>
                    <a:pt x="239" y="96"/>
                    <a:pt x="239" y="96"/>
                    <a:pt x="239" y="96"/>
                  </a:cubicBezTo>
                  <a:cubicBezTo>
                    <a:pt x="239" y="95"/>
                    <a:pt x="239" y="94"/>
                    <a:pt x="239" y="94"/>
                  </a:cubicBezTo>
                  <a:cubicBezTo>
                    <a:pt x="239" y="93"/>
                    <a:pt x="239" y="93"/>
                    <a:pt x="239" y="93"/>
                  </a:cubicBezTo>
                  <a:cubicBezTo>
                    <a:pt x="239" y="92"/>
                    <a:pt x="239" y="92"/>
                    <a:pt x="239" y="91"/>
                  </a:cubicBezTo>
                  <a:cubicBezTo>
                    <a:pt x="239" y="91"/>
                    <a:pt x="239" y="91"/>
                    <a:pt x="239" y="90"/>
                  </a:cubicBezTo>
                  <a:cubicBezTo>
                    <a:pt x="239" y="89"/>
                    <a:pt x="239" y="89"/>
                    <a:pt x="239" y="88"/>
                  </a:cubicBezTo>
                  <a:cubicBezTo>
                    <a:pt x="239" y="88"/>
                    <a:pt x="239" y="88"/>
                    <a:pt x="239" y="88"/>
                  </a:cubicBezTo>
                  <a:cubicBezTo>
                    <a:pt x="240" y="85"/>
                    <a:pt x="240" y="81"/>
                    <a:pt x="242" y="78"/>
                  </a:cubicBezTo>
                  <a:cubicBezTo>
                    <a:pt x="242" y="77"/>
                    <a:pt x="242" y="77"/>
                    <a:pt x="242" y="76"/>
                  </a:cubicBezTo>
                  <a:cubicBezTo>
                    <a:pt x="242" y="76"/>
                    <a:pt x="242" y="76"/>
                    <a:pt x="242" y="76"/>
                  </a:cubicBezTo>
                  <a:cubicBezTo>
                    <a:pt x="243" y="75"/>
                    <a:pt x="243" y="75"/>
                    <a:pt x="243" y="74"/>
                  </a:cubicBezTo>
                  <a:cubicBezTo>
                    <a:pt x="243" y="74"/>
                    <a:pt x="243" y="74"/>
                    <a:pt x="243" y="74"/>
                  </a:cubicBezTo>
                  <a:cubicBezTo>
                    <a:pt x="244" y="72"/>
                    <a:pt x="245" y="70"/>
                    <a:pt x="246" y="69"/>
                  </a:cubicBezTo>
                  <a:cubicBezTo>
                    <a:pt x="246" y="69"/>
                    <a:pt x="246" y="68"/>
                    <a:pt x="246" y="68"/>
                  </a:cubicBezTo>
                  <a:cubicBezTo>
                    <a:pt x="246" y="68"/>
                    <a:pt x="246" y="67"/>
                    <a:pt x="247" y="67"/>
                  </a:cubicBezTo>
                  <a:cubicBezTo>
                    <a:pt x="247" y="67"/>
                    <a:pt x="247" y="67"/>
                    <a:pt x="247" y="66"/>
                  </a:cubicBezTo>
                  <a:cubicBezTo>
                    <a:pt x="248" y="64"/>
                    <a:pt x="250" y="62"/>
                    <a:pt x="251" y="60"/>
                  </a:cubicBezTo>
                  <a:cubicBezTo>
                    <a:pt x="252" y="60"/>
                    <a:pt x="252" y="60"/>
                    <a:pt x="252" y="60"/>
                  </a:cubicBezTo>
                  <a:cubicBezTo>
                    <a:pt x="252" y="59"/>
                    <a:pt x="253" y="59"/>
                    <a:pt x="253" y="58"/>
                  </a:cubicBezTo>
                  <a:cubicBezTo>
                    <a:pt x="253" y="58"/>
                    <a:pt x="253" y="58"/>
                    <a:pt x="253" y="58"/>
                  </a:cubicBezTo>
                  <a:cubicBezTo>
                    <a:pt x="254" y="57"/>
                    <a:pt x="256" y="55"/>
                    <a:pt x="257" y="54"/>
                  </a:cubicBezTo>
                  <a:cubicBezTo>
                    <a:pt x="257" y="54"/>
                    <a:pt x="257" y="54"/>
                    <a:pt x="257" y="54"/>
                  </a:cubicBezTo>
                  <a:cubicBezTo>
                    <a:pt x="258" y="53"/>
                    <a:pt x="258" y="53"/>
                    <a:pt x="259" y="53"/>
                  </a:cubicBezTo>
                  <a:cubicBezTo>
                    <a:pt x="259" y="53"/>
                    <a:pt x="259" y="52"/>
                    <a:pt x="259" y="52"/>
                  </a:cubicBezTo>
                  <a:cubicBezTo>
                    <a:pt x="260" y="52"/>
                    <a:pt x="260" y="52"/>
                    <a:pt x="261" y="51"/>
                  </a:cubicBezTo>
                  <a:cubicBezTo>
                    <a:pt x="263" y="49"/>
                    <a:pt x="266" y="47"/>
                    <a:pt x="269" y="46"/>
                  </a:cubicBezTo>
                  <a:cubicBezTo>
                    <a:pt x="270" y="45"/>
                    <a:pt x="271" y="45"/>
                    <a:pt x="271" y="45"/>
                  </a:cubicBezTo>
                  <a:cubicBezTo>
                    <a:pt x="272" y="45"/>
                    <a:pt x="272" y="45"/>
                    <a:pt x="272" y="44"/>
                  </a:cubicBezTo>
                  <a:cubicBezTo>
                    <a:pt x="273" y="44"/>
                    <a:pt x="273" y="44"/>
                    <a:pt x="274" y="44"/>
                  </a:cubicBezTo>
                  <a:cubicBezTo>
                    <a:pt x="274" y="44"/>
                    <a:pt x="274" y="44"/>
                    <a:pt x="275" y="44"/>
                  </a:cubicBezTo>
                  <a:cubicBezTo>
                    <a:pt x="275" y="43"/>
                    <a:pt x="276" y="43"/>
                    <a:pt x="277" y="43"/>
                  </a:cubicBezTo>
                  <a:cubicBezTo>
                    <a:pt x="277" y="43"/>
                    <a:pt x="277" y="43"/>
                    <a:pt x="277" y="43"/>
                  </a:cubicBezTo>
                  <a:cubicBezTo>
                    <a:pt x="278" y="42"/>
                    <a:pt x="278" y="42"/>
                    <a:pt x="279" y="42"/>
                  </a:cubicBezTo>
                  <a:cubicBezTo>
                    <a:pt x="280" y="42"/>
                    <a:pt x="280" y="42"/>
                    <a:pt x="280" y="42"/>
                  </a:cubicBezTo>
                  <a:cubicBezTo>
                    <a:pt x="281" y="42"/>
                    <a:pt x="281" y="41"/>
                    <a:pt x="282" y="41"/>
                  </a:cubicBezTo>
                  <a:cubicBezTo>
                    <a:pt x="282" y="41"/>
                    <a:pt x="282" y="41"/>
                    <a:pt x="283" y="41"/>
                  </a:cubicBezTo>
                  <a:cubicBezTo>
                    <a:pt x="283" y="41"/>
                    <a:pt x="284" y="41"/>
                    <a:pt x="285" y="41"/>
                  </a:cubicBezTo>
                  <a:cubicBezTo>
                    <a:pt x="286" y="41"/>
                    <a:pt x="287" y="40"/>
                    <a:pt x="288" y="40"/>
                  </a:cubicBezTo>
                  <a:cubicBezTo>
                    <a:pt x="288" y="40"/>
                    <a:pt x="288" y="40"/>
                    <a:pt x="288" y="40"/>
                  </a:cubicBezTo>
                  <a:cubicBezTo>
                    <a:pt x="289" y="40"/>
                    <a:pt x="290" y="40"/>
                    <a:pt x="290" y="40"/>
                  </a:cubicBezTo>
                  <a:cubicBezTo>
                    <a:pt x="291" y="40"/>
                    <a:pt x="291" y="40"/>
                    <a:pt x="291" y="40"/>
                  </a:cubicBezTo>
                  <a:cubicBezTo>
                    <a:pt x="292" y="40"/>
                    <a:pt x="293" y="40"/>
                    <a:pt x="294" y="40"/>
                  </a:cubicBezTo>
                  <a:cubicBezTo>
                    <a:pt x="294" y="40"/>
                    <a:pt x="294" y="40"/>
                    <a:pt x="294" y="40"/>
                  </a:cubicBezTo>
                  <a:cubicBezTo>
                    <a:pt x="295" y="40"/>
                    <a:pt x="295" y="40"/>
                    <a:pt x="296" y="40"/>
                  </a:cubicBezTo>
                  <a:cubicBezTo>
                    <a:pt x="296" y="40"/>
                    <a:pt x="297" y="40"/>
                    <a:pt x="297" y="40"/>
                  </a:cubicBezTo>
                  <a:cubicBezTo>
                    <a:pt x="297" y="40"/>
                    <a:pt x="298" y="40"/>
                    <a:pt x="299" y="40"/>
                  </a:cubicBezTo>
                  <a:cubicBezTo>
                    <a:pt x="299" y="40"/>
                    <a:pt x="299" y="40"/>
                    <a:pt x="299" y="40"/>
                  </a:cubicBezTo>
                  <a:cubicBezTo>
                    <a:pt x="300" y="40"/>
                    <a:pt x="301" y="40"/>
                    <a:pt x="302" y="40"/>
                  </a:cubicBezTo>
                  <a:cubicBezTo>
                    <a:pt x="305" y="41"/>
                    <a:pt x="308" y="42"/>
                    <a:pt x="312" y="43"/>
                  </a:cubicBezTo>
                  <a:cubicBezTo>
                    <a:pt x="312" y="43"/>
                    <a:pt x="313" y="43"/>
                    <a:pt x="313" y="43"/>
                  </a:cubicBezTo>
                  <a:cubicBezTo>
                    <a:pt x="314" y="43"/>
                    <a:pt x="314" y="43"/>
                    <a:pt x="314" y="44"/>
                  </a:cubicBezTo>
                  <a:cubicBezTo>
                    <a:pt x="314" y="44"/>
                    <a:pt x="315" y="44"/>
                    <a:pt x="316" y="44"/>
                  </a:cubicBezTo>
                  <a:cubicBezTo>
                    <a:pt x="316" y="44"/>
                    <a:pt x="316" y="44"/>
                    <a:pt x="316" y="44"/>
                  </a:cubicBezTo>
                  <a:cubicBezTo>
                    <a:pt x="318" y="45"/>
                    <a:pt x="319" y="46"/>
                    <a:pt x="321" y="47"/>
                  </a:cubicBezTo>
                  <a:cubicBezTo>
                    <a:pt x="321" y="47"/>
                    <a:pt x="321" y="47"/>
                    <a:pt x="321" y="47"/>
                  </a:cubicBezTo>
                  <a:cubicBezTo>
                    <a:pt x="322" y="47"/>
                    <a:pt x="322" y="48"/>
                    <a:pt x="323" y="48"/>
                  </a:cubicBezTo>
                  <a:cubicBezTo>
                    <a:pt x="323" y="48"/>
                    <a:pt x="323" y="48"/>
                    <a:pt x="323" y="48"/>
                  </a:cubicBezTo>
                  <a:cubicBezTo>
                    <a:pt x="325" y="49"/>
                    <a:pt x="328" y="51"/>
                    <a:pt x="330" y="53"/>
                  </a:cubicBezTo>
                  <a:cubicBezTo>
                    <a:pt x="330" y="53"/>
                    <a:pt x="330" y="53"/>
                    <a:pt x="330" y="53"/>
                  </a:cubicBezTo>
                  <a:cubicBezTo>
                    <a:pt x="330" y="53"/>
                    <a:pt x="331" y="54"/>
                    <a:pt x="331" y="54"/>
                  </a:cubicBezTo>
                  <a:cubicBezTo>
                    <a:pt x="331" y="54"/>
                    <a:pt x="331" y="54"/>
                    <a:pt x="332" y="54"/>
                  </a:cubicBezTo>
                  <a:cubicBezTo>
                    <a:pt x="333" y="56"/>
                    <a:pt x="334" y="57"/>
                    <a:pt x="336" y="58"/>
                  </a:cubicBezTo>
                  <a:cubicBezTo>
                    <a:pt x="336" y="59"/>
                    <a:pt x="336" y="59"/>
                    <a:pt x="336" y="59"/>
                  </a:cubicBezTo>
                  <a:cubicBezTo>
                    <a:pt x="336" y="59"/>
                    <a:pt x="337" y="60"/>
                    <a:pt x="337" y="60"/>
                  </a:cubicBezTo>
                  <a:cubicBezTo>
                    <a:pt x="337" y="60"/>
                    <a:pt x="337" y="60"/>
                    <a:pt x="337" y="60"/>
                  </a:cubicBezTo>
                  <a:cubicBezTo>
                    <a:pt x="338" y="61"/>
                    <a:pt x="338" y="61"/>
                    <a:pt x="338" y="62"/>
                  </a:cubicBezTo>
                  <a:cubicBezTo>
                    <a:pt x="340" y="65"/>
                    <a:pt x="342" y="67"/>
                    <a:pt x="344" y="71"/>
                  </a:cubicBezTo>
                  <a:cubicBezTo>
                    <a:pt x="344" y="71"/>
                    <a:pt x="345" y="72"/>
                    <a:pt x="345" y="73"/>
                  </a:cubicBezTo>
                  <a:cubicBezTo>
                    <a:pt x="345" y="73"/>
                    <a:pt x="345" y="73"/>
                    <a:pt x="345" y="73"/>
                  </a:cubicBezTo>
                  <a:cubicBezTo>
                    <a:pt x="345" y="74"/>
                    <a:pt x="346" y="74"/>
                    <a:pt x="346" y="75"/>
                  </a:cubicBezTo>
                  <a:cubicBezTo>
                    <a:pt x="346" y="75"/>
                    <a:pt x="346" y="76"/>
                    <a:pt x="346" y="76"/>
                  </a:cubicBezTo>
                  <a:cubicBezTo>
                    <a:pt x="346" y="76"/>
                    <a:pt x="347" y="77"/>
                    <a:pt x="347" y="78"/>
                  </a:cubicBezTo>
                  <a:cubicBezTo>
                    <a:pt x="347" y="78"/>
                    <a:pt x="347" y="78"/>
                    <a:pt x="347" y="78"/>
                  </a:cubicBezTo>
                  <a:cubicBezTo>
                    <a:pt x="347" y="79"/>
                    <a:pt x="347" y="80"/>
                    <a:pt x="348" y="80"/>
                  </a:cubicBezTo>
                  <a:lnTo>
                    <a:pt x="348" y="81"/>
                  </a:lnTo>
                  <a:cubicBezTo>
                    <a:pt x="348" y="82"/>
                    <a:pt x="348" y="82"/>
                    <a:pt x="348" y="83"/>
                  </a:cubicBezTo>
                  <a:cubicBezTo>
                    <a:pt x="348" y="83"/>
                    <a:pt x="348" y="84"/>
                    <a:pt x="348" y="84"/>
                  </a:cubicBezTo>
                  <a:cubicBezTo>
                    <a:pt x="349" y="85"/>
                    <a:pt x="349" y="85"/>
                    <a:pt x="349" y="86"/>
                  </a:cubicBezTo>
                  <a:cubicBezTo>
                    <a:pt x="349" y="87"/>
                    <a:pt x="349" y="88"/>
                    <a:pt x="349" y="89"/>
                  </a:cubicBezTo>
                  <a:close/>
                  <a:moveTo>
                    <a:pt x="390" y="96"/>
                  </a:moveTo>
                  <a:lnTo>
                    <a:pt x="385" y="64"/>
                  </a:lnTo>
                  <a:lnTo>
                    <a:pt x="366" y="67"/>
                  </a:lnTo>
                  <a:cubicBezTo>
                    <a:pt x="363" y="58"/>
                    <a:pt x="358" y="50"/>
                    <a:pt x="352" y="44"/>
                  </a:cubicBezTo>
                  <a:lnTo>
                    <a:pt x="363" y="28"/>
                  </a:lnTo>
                  <a:lnTo>
                    <a:pt x="336" y="9"/>
                  </a:lnTo>
                  <a:lnTo>
                    <a:pt x="325" y="24"/>
                  </a:lnTo>
                  <a:cubicBezTo>
                    <a:pt x="316" y="21"/>
                    <a:pt x="307" y="19"/>
                    <a:pt x="298" y="18"/>
                  </a:cubicBezTo>
                  <a:lnTo>
                    <a:pt x="295" y="0"/>
                  </a:lnTo>
                  <a:lnTo>
                    <a:pt x="263" y="5"/>
                  </a:lnTo>
                  <a:lnTo>
                    <a:pt x="266" y="24"/>
                  </a:lnTo>
                  <a:cubicBezTo>
                    <a:pt x="257" y="27"/>
                    <a:pt x="249" y="32"/>
                    <a:pt x="242" y="38"/>
                  </a:cubicBezTo>
                  <a:lnTo>
                    <a:pt x="227" y="27"/>
                  </a:lnTo>
                  <a:lnTo>
                    <a:pt x="208" y="54"/>
                  </a:lnTo>
                  <a:lnTo>
                    <a:pt x="223" y="65"/>
                  </a:lnTo>
                  <a:cubicBezTo>
                    <a:pt x="220" y="73"/>
                    <a:pt x="218" y="82"/>
                    <a:pt x="217" y="92"/>
                  </a:cubicBezTo>
                  <a:lnTo>
                    <a:pt x="198" y="95"/>
                  </a:lnTo>
                  <a:lnTo>
                    <a:pt x="204" y="127"/>
                  </a:lnTo>
                  <a:lnTo>
                    <a:pt x="222" y="124"/>
                  </a:lnTo>
                  <a:cubicBezTo>
                    <a:pt x="226" y="133"/>
                    <a:pt x="231" y="141"/>
                    <a:pt x="237" y="147"/>
                  </a:cubicBezTo>
                  <a:lnTo>
                    <a:pt x="226" y="163"/>
                  </a:lnTo>
                  <a:lnTo>
                    <a:pt x="253" y="182"/>
                  </a:lnTo>
                  <a:lnTo>
                    <a:pt x="264" y="166"/>
                  </a:lnTo>
                  <a:cubicBezTo>
                    <a:pt x="272" y="170"/>
                    <a:pt x="281" y="172"/>
                    <a:pt x="290" y="173"/>
                  </a:cubicBezTo>
                  <a:lnTo>
                    <a:pt x="294" y="191"/>
                  </a:lnTo>
                  <a:lnTo>
                    <a:pt x="326" y="186"/>
                  </a:lnTo>
                  <a:lnTo>
                    <a:pt x="323" y="167"/>
                  </a:lnTo>
                  <a:cubicBezTo>
                    <a:pt x="332" y="164"/>
                    <a:pt x="339" y="159"/>
                    <a:pt x="346" y="153"/>
                  </a:cubicBezTo>
                  <a:lnTo>
                    <a:pt x="362" y="164"/>
                  </a:lnTo>
                  <a:lnTo>
                    <a:pt x="381" y="137"/>
                  </a:lnTo>
                  <a:lnTo>
                    <a:pt x="365" y="126"/>
                  </a:lnTo>
                  <a:cubicBezTo>
                    <a:pt x="369" y="118"/>
                    <a:pt x="371" y="109"/>
                    <a:pt x="371" y="99"/>
                  </a:cubicBezTo>
                  <a:lnTo>
                    <a:pt x="390" y="96"/>
                  </a:lnTo>
                  <a:close/>
                  <a:moveTo>
                    <a:pt x="269" y="322"/>
                  </a:moveTo>
                  <a:cubicBezTo>
                    <a:pt x="269" y="323"/>
                    <a:pt x="269" y="323"/>
                    <a:pt x="269" y="323"/>
                  </a:cubicBezTo>
                  <a:cubicBezTo>
                    <a:pt x="269" y="325"/>
                    <a:pt x="269" y="326"/>
                    <a:pt x="268" y="327"/>
                  </a:cubicBezTo>
                  <a:cubicBezTo>
                    <a:pt x="268" y="327"/>
                    <a:pt x="268" y="328"/>
                    <a:pt x="268" y="328"/>
                  </a:cubicBezTo>
                  <a:cubicBezTo>
                    <a:pt x="268" y="330"/>
                    <a:pt x="268" y="331"/>
                    <a:pt x="267" y="332"/>
                  </a:cubicBezTo>
                  <a:cubicBezTo>
                    <a:pt x="267" y="333"/>
                    <a:pt x="267" y="333"/>
                    <a:pt x="267" y="333"/>
                  </a:cubicBezTo>
                  <a:cubicBezTo>
                    <a:pt x="267" y="334"/>
                    <a:pt x="266" y="335"/>
                    <a:pt x="266" y="337"/>
                  </a:cubicBezTo>
                  <a:cubicBezTo>
                    <a:pt x="266" y="337"/>
                    <a:pt x="266" y="338"/>
                    <a:pt x="266" y="338"/>
                  </a:cubicBezTo>
                  <a:cubicBezTo>
                    <a:pt x="265" y="339"/>
                    <a:pt x="265" y="340"/>
                    <a:pt x="265" y="341"/>
                  </a:cubicBezTo>
                  <a:cubicBezTo>
                    <a:pt x="264" y="341"/>
                    <a:pt x="264" y="342"/>
                    <a:pt x="264" y="342"/>
                  </a:cubicBezTo>
                  <a:cubicBezTo>
                    <a:pt x="262" y="350"/>
                    <a:pt x="258" y="356"/>
                    <a:pt x="254" y="363"/>
                  </a:cubicBezTo>
                  <a:cubicBezTo>
                    <a:pt x="254" y="363"/>
                    <a:pt x="253" y="364"/>
                    <a:pt x="252" y="365"/>
                  </a:cubicBezTo>
                  <a:cubicBezTo>
                    <a:pt x="252" y="365"/>
                    <a:pt x="252" y="366"/>
                    <a:pt x="252" y="366"/>
                  </a:cubicBezTo>
                  <a:cubicBezTo>
                    <a:pt x="251" y="367"/>
                    <a:pt x="251" y="368"/>
                    <a:pt x="250" y="369"/>
                  </a:cubicBezTo>
                  <a:cubicBezTo>
                    <a:pt x="250" y="369"/>
                    <a:pt x="250" y="369"/>
                    <a:pt x="250" y="369"/>
                  </a:cubicBezTo>
                  <a:cubicBezTo>
                    <a:pt x="248" y="372"/>
                    <a:pt x="245" y="374"/>
                    <a:pt x="243" y="377"/>
                  </a:cubicBezTo>
                  <a:cubicBezTo>
                    <a:pt x="243" y="377"/>
                    <a:pt x="243" y="377"/>
                    <a:pt x="243" y="377"/>
                  </a:cubicBezTo>
                  <a:cubicBezTo>
                    <a:pt x="242" y="378"/>
                    <a:pt x="241" y="379"/>
                    <a:pt x="240" y="380"/>
                  </a:cubicBezTo>
                  <a:cubicBezTo>
                    <a:pt x="240" y="380"/>
                    <a:pt x="240" y="380"/>
                    <a:pt x="240" y="380"/>
                  </a:cubicBezTo>
                  <a:cubicBezTo>
                    <a:pt x="236" y="383"/>
                    <a:pt x="233" y="386"/>
                    <a:pt x="229" y="389"/>
                  </a:cubicBezTo>
                  <a:cubicBezTo>
                    <a:pt x="229" y="389"/>
                    <a:pt x="229" y="389"/>
                    <a:pt x="229" y="390"/>
                  </a:cubicBezTo>
                  <a:cubicBezTo>
                    <a:pt x="228" y="390"/>
                    <a:pt x="227" y="391"/>
                    <a:pt x="226" y="391"/>
                  </a:cubicBezTo>
                  <a:cubicBezTo>
                    <a:pt x="226" y="391"/>
                    <a:pt x="226" y="392"/>
                    <a:pt x="225" y="392"/>
                  </a:cubicBezTo>
                  <a:cubicBezTo>
                    <a:pt x="223" y="394"/>
                    <a:pt x="220" y="395"/>
                    <a:pt x="216" y="397"/>
                  </a:cubicBezTo>
                  <a:cubicBezTo>
                    <a:pt x="216" y="397"/>
                    <a:pt x="216" y="397"/>
                    <a:pt x="216" y="397"/>
                  </a:cubicBezTo>
                  <a:cubicBezTo>
                    <a:pt x="215" y="398"/>
                    <a:pt x="214" y="398"/>
                    <a:pt x="213" y="399"/>
                  </a:cubicBezTo>
                  <a:cubicBezTo>
                    <a:pt x="213" y="399"/>
                    <a:pt x="213" y="399"/>
                    <a:pt x="212" y="399"/>
                  </a:cubicBezTo>
                  <a:cubicBezTo>
                    <a:pt x="211" y="399"/>
                    <a:pt x="210" y="400"/>
                    <a:pt x="209" y="400"/>
                  </a:cubicBezTo>
                  <a:cubicBezTo>
                    <a:pt x="204" y="403"/>
                    <a:pt x="198" y="404"/>
                    <a:pt x="192" y="406"/>
                  </a:cubicBezTo>
                  <a:cubicBezTo>
                    <a:pt x="191" y="406"/>
                    <a:pt x="189" y="406"/>
                    <a:pt x="188" y="407"/>
                  </a:cubicBezTo>
                  <a:cubicBezTo>
                    <a:pt x="187" y="407"/>
                    <a:pt x="187" y="407"/>
                    <a:pt x="186" y="407"/>
                  </a:cubicBezTo>
                  <a:cubicBezTo>
                    <a:pt x="185" y="407"/>
                    <a:pt x="184" y="407"/>
                    <a:pt x="183" y="407"/>
                  </a:cubicBezTo>
                  <a:cubicBezTo>
                    <a:pt x="183" y="407"/>
                    <a:pt x="182" y="407"/>
                    <a:pt x="182" y="407"/>
                  </a:cubicBezTo>
                  <a:cubicBezTo>
                    <a:pt x="181" y="408"/>
                    <a:pt x="179" y="408"/>
                    <a:pt x="178" y="408"/>
                  </a:cubicBezTo>
                  <a:cubicBezTo>
                    <a:pt x="178" y="408"/>
                    <a:pt x="178" y="408"/>
                    <a:pt x="177" y="408"/>
                  </a:cubicBezTo>
                  <a:cubicBezTo>
                    <a:pt x="176" y="408"/>
                    <a:pt x="175" y="408"/>
                    <a:pt x="173" y="408"/>
                  </a:cubicBezTo>
                  <a:cubicBezTo>
                    <a:pt x="173" y="408"/>
                    <a:pt x="172" y="408"/>
                    <a:pt x="172" y="408"/>
                  </a:cubicBezTo>
                  <a:cubicBezTo>
                    <a:pt x="171" y="408"/>
                    <a:pt x="169" y="408"/>
                    <a:pt x="168" y="408"/>
                  </a:cubicBezTo>
                  <a:cubicBezTo>
                    <a:pt x="168" y="408"/>
                    <a:pt x="167" y="408"/>
                    <a:pt x="167" y="408"/>
                  </a:cubicBezTo>
                  <a:cubicBezTo>
                    <a:pt x="165" y="408"/>
                    <a:pt x="164" y="408"/>
                    <a:pt x="162" y="408"/>
                  </a:cubicBezTo>
                  <a:cubicBezTo>
                    <a:pt x="161" y="408"/>
                    <a:pt x="159" y="407"/>
                    <a:pt x="158" y="407"/>
                  </a:cubicBezTo>
                  <a:cubicBezTo>
                    <a:pt x="157" y="407"/>
                    <a:pt x="157" y="407"/>
                    <a:pt x="157" y="407"/>
                  </a:cubicBezTo>
                  <a:cubicBezTo>
                    <a:pt x="155" y="407"/>
                    <a:pt x="154" y="407"/>
                    <a:pt x="153" y="406"/>
                  </a:cubicBezTo>
                  <a:cubicBezTo>
                    <a:pt x="153" y="406"/>
                    <a:pt x="152" y="406"/>
                    <a:pt x="152" y="406"/>
                  </a:cubicBezTo>
                  <a:cubicBezTo>
                    <a:pt x="150" y="406"/>
                    <a:pt x="149" y="406"/>
                    <a:pt x="148" y="405"/>
                  </a:cubicBezTo>
                  <a:cubicBezTo>
                    <a:pt x="147" y="405"/>
                    <a:pt x="147" y="405"/>
                    <a:pt x="147" y="405"/>
                  </a:cubicBezTo>
                  <a:cubicBezTo>
                    <a:pt x="146" y="405"/>
                    <a:pt x="145" y="404"/>
                    <a:pt x="143" y="404"/>
                  </a:cubicBezTo>
                  <a:cubicBezTo>
                    <a:pt x="143" y="404"/>
                    <a:pt x="142" y="404"/>
                    <a:pt x="142" y="404"/>
                  </a:cubicBezTo>
                  <a:cubicBezTo>
                    <a:pt x="141" y="403"/>
                    <a:pt x="140" y="403"/>
                    <a:pt x="139" y="403"/>
                  </a:cubicBezTo>
                  <a:cubicBezTo>
                    <a:pt x="138" y="403"/>
                    <a:pt x="138" y="402"/>
                    <a:pt x="138" y="402"/>
                  </a:cubicBezTo>
                  <a:cubicBezTo>
                    <a:pt x="136" y="402"/>
                    <a:pt x="135" y="401"/>
                    <a:pt x="134" y="401"/>
                  </a:cubicBezTo>
                  <a:cubicBezTo>
                    <a:pt x="128" y="398"/>
                    <a:pt x="122" y="396"/>
                    <a:pt x="117" y="392"/>
                  </a:cubicBezTo>
                  <a:cubicBezTo>
                    <a:pt x="116" y="392"/>
                    <a:pt x="116" y="391"/>
                    <a:pt x="115" y="390"/>
                  </a:cubicBezTo>
                  <a:cubicBezTo>
                    <a:pt x="114" y="390"/>
                    <a:pt x="114" y="390"/>
                    <a:pt x="114" y="390"/>
                  </a:cubicBezTo>
                  <a:cubicBezTo>
                    <a:pt x="113" y="389"/>
                    <a:pt x="112" y="389"/>
                    <a:pt x="111" y="388"/>
                  </a:cubicBezTo>
                  <a:cubicBezTo>
                    <a:pt x="111" y="388"/>
                    <a:pt x="111" y="388"/>
                    <a:pt x="111" y="388"/>
                  </a:cubicBezTo>
                  <a:cubicBezTo>
                    <a:pt x="108" y="386"/>
                    <a:pt x="106" y="383"/>
                    <a:pt x="103" y="381"/>
                  </a:cubicBezTo>
                  <a:cubicBezTo>
                    <a:pt x="103" y="381"/>
                    <a:pt x="103" y="381"/>
                    <a:pt x="103" y="381"/>
                  </a:cubicBezTo>
                  <a:cubicBezTo>
                    <a:pt x="102" y="380"/>
                    <a:pt x="101" y="379"/>
                    <a:pt x="100" y="378"/>
                  </a:cubicBezTo>
                  <a:cubicBezTo>
                    <a:pt x="100" y="378"/>
                    <a:pt x="100" y="378"/>
                    <a:pt x="100" y="378"/>
                  </a:cubicBezTo>
                  <a:cubicBezTo>
                    <a:pt x="97" y="375"/>
                    <a:pt x="94" y="371"/>
                    <a:pt x="91" y="367"/>
                  </a:cubicBezTo>
                  <a:cubicBezTo>
                    <a:pt x="91" y="367"/>
                    <a:pt x="91" y="367"/>
                    <a:pt x="90" y="367"/>
                  </a:cubicBezTo>
                  <a:cubicBezTo>
                    <a:pt x="90" y="366"/>
                    <a:pt x="89" y="365"/>
                    <a:pt x="89" y="364"/>
                  </a:cubicBezTo>
                  <a:cubicBezTo>
                    <a:pt x="88" y="364"/>
                    <a:pt x="88" y="364"/>
                    <a:pt x="88" y="363"/>
                  </a:cubicBezTo>
                  <a:cubicBezTo>
                    <a:pt x="86" y="361"/>
                    <a:pt x="85" y="358"/>
                    <a:pt x="83" y="355"/>
                  </a:cubicBezTo>
                  <a:cubicBezTo>
                    <a:pt x="83" y="354"/>
                    <a:pt x="83" y="354"/>
                    <a:pt x="83" y="354"/>
                  </a:cubicBezTo>
                  <a:cubicBezTo>
                    <a:pt x="82" y="353"/>
                    <a:pt x="82" y="352"/>
                    <a:pt x="81" y="351"/>
                  </a:cubicBezTo>
                  <a:cubicBezTo>
                    <a:pt x="81" y="351"/>
                    <a:pt x="81" y="351"/>
                    <a:pt x="81" y="350"/>
                  </a:cubicBezTo>
                  <a:cubicBezTo>
                    <a:pt x="81" y="349"/>
                    <a:pt x="80" y="348"/>
                    <a:pt x="80" y="347"/>
                  </a:cubicBezTo>
                  <a:cubicBezTo>
                    <a:pt x="77" y="341"/>
                    <a:pt x="75" y="333"/>
                    <a:pt x="73" y="326"/>
                  </a:cubicBezTo>
                  <a:cubicBezTo>
                    <a:pt x="73" y="325"/>
                    <a:pt x="73" y="325"/>
                    <a:pt x="73" y="324"/>
                  </a:cubicBezTo>
                  <a:cubicBezTo>
                    <a:pt x="73" y="323"/>
                    <a:pt x="73" y="322"/>
                    <a:pt x="73" y="321"/>
                  </a:cubicBezTo>
                  <a:cubicBezTo>
                    <a:pt x="73" y="321"/>
                    <a:pt x="73" y="320"/>
                    <a:pt x="73" y="320"/>
                  </a:cubicBezTo>
                  <a:cubicBezTo>
                    <a:pt x="72" y="319"/>
                    <a:pt x="72" y="317"/>
                    <a:pt x="72" y="316"/>
                  </a:cubicBezTo>
                  <a:cubicBezTo>
                    <a:pt x="72" y="316"/>
                    <a:pt x="72" y="316"/>
                    <a:pt x="72" y="316"/>
                  </a:cubicBezTo>
                  <a:cubicBezTo>
                    <a:pt x="72" y="314"/>
                    <a:pt x="72" y="313"/>
                    <a:pt x="72" y="311"/>
                  </a:cubicBezTo>
                  <a:cubicBezTo>
                    <a:pt x="72" y="311"/>
                    <a:pt x="72" y="310"/>
                    <a:pt x="72" y="310"/>
                  </a:cubicBezTo>
                  <a:cubicBezTo>
                    <a:pt x="72" y="309"/>
                    <a:pt x="72" y="308"/>
                    <a:pt x="72" y="306"/>
                  </a:cubicBezTo>
                  <a:cubicBezTo>
                    <a:pt x="72" y="306"/>
                    <a:pt x="72" y="306"/>
                    <a:pt x="72" y="305"/>
                  </a:cubicBezTo>
                  <a:cubicBezTo>
                    <a:pt x="72" y="304"/>
                    <a:pt x="72" y="302"/>
                    <a:pt x="72" y="301"/>
                  </a:cubicBezTo>
                  <a:cubicBezTo>
                    <a:pt x="72" y="299"/>
                    <a:pt x="73" y="297"/>
                    <a:pt x="73" y="296"/>
                  </a:cubicBezTo>
                  <a:cubicBezTo>
                    <a:pt x="73" y="295"/>
                    <a:pt x="73" y="295"/>
                    <a:pt x="73" y="295"/>
                  </a:cubicBezTo>
                  <a:cubicBezTo>
                    <a:pt x="73" y="293"/>
                    <a:pt x="73" y="292"/>
                    <a:pt x="73" y="291"/>
                  </a:cubicBezTo>
                  <a:cubicBezTo>
                    <a:pt x="74" y="291"/>
                    <a:pt x="74" y="290"/>
                    <a:pt x="74" y="290"/>
                  </a:cubicBezTo>
                  <a:cubicBezTo>
                    <a:pt x="74" y="288"/>
                    <a:pt x="74" y="287"/>
                    <a:pt x="75" y="286"/>
                  </a:cubicBezTo>
                  <a:cubicBezTo>
                    <a:pt x="75" y="285"/>
                    <a:pt x="75" y="285"/>
                    <a:pt x="75" y="285"/>
                  </a:cubicBezTo>
                  <a:cubicBezTo>
                    <a:pt x="75" y="284"/>
                    <a:pt x="75" y="283"/>
                    <a:pt x="76" y="281"/>
                  </a:cubicBezTo>
                  <a:cubicBezTo>
                    <a:pt x="76" y="281"/>
                    <a:pt x="76" y="280"/>
                    <a:pt x="76" y="280"/>
                  </a:cubicBezTo>
                  <a:cubicBezTo>
                    <a:pt x="77" y="279"/>
                    <a:pt x="77" y="278"/>
                    <a:pt x="77" y="277"/>
                  </a:cubicBezTo>
                  <a:cubicBezTo>
                    <a:pt x="77" y="277"/>
                    <a:pt x="78" y="276"/>
                    <a:pt x="78" y="276"/>
                  </a:cubicBezTo>
                  <a:cubicBezTo>
                    <a:pt x="78" y="274"/>
                    <a:pt x="79" y="273"/>
                    <a:pt x="79" y="272"/>
                  </a:cubicBezTo>
                  <a:cubicBezTo>
                    <a:pt x="79" y="272"/>
                    <a:pt x="79" y="272"/>
                    <a:pt x="79" y="272"/>
                  </a:cubicBezTo>
                  <a:cubicBezTo>
                    <a:pt x="82" y="266"/>
                    <a:pt x="84" y="261"/>
                    <a:pt x="88" y="255"/>
                  </a:cubicBezTo>
                  <a:cubicBezTo>
                    <a:pt x="88" y="255"/>
                    <a:pt x="89" y="254"/>
                    <a:pt x="89" y="253"/>
                  </a:cubicBezTo>
                  <a:cubicBezTo>
                    <a:pt x="90" y="253"/>
                    <a:pt x="90" y="252"/>
                    <a:pt x="90" y="252"/>
                  </a:cubicBezTo>
                  <a:cubicBezTo>
                    <a:pt x="91" y="251"/>
                    <a:pt x="91" y="250"/>
                    <a:pt x="92" y="249"/>
                  </a:cubicBezTo>
                  <a:cubicBezTo>
                    <a:pt x="92" y="249"/>
                    <a:pt x="92" y="249"/>
                    <a:pt x="92" y="249"/>
                  </a:cubicBezTo>
                  <a:cubicBezTo>
                    <a:pt x="94" y="246"/>
                    <a:pt x="96" y="244"/>
                    <a:pt x="99" y="241"/>
                  </a:cubicBezTo>
                  <a:cubicBezTo>
                    <a:pt x="99" y="241"/>
                    <a:pt x="99" y="241"/>
                    <a:pt x="99" y="241"/>
                  </a:cubicBezTo>
                  <a:cubicBezTo>
                    <a:pt x="100" y="240"/>
                    <a:pt x="101" y="239"/>
                    <a:pt x="101" y="238"/>
                  </a:cubicBezTo>
                  <a:cubicBezTo>
                    <a:pt x="102" y="238"/>
                    <a:pt x="102" y="238"/>
                    <a:pt x="102" y="238"/>
                  </a:cubicBezTo>
                  <a:cubicBezTo>
                    <a:pt x="105" y="235"/>
                    <a:pt x="109" y="232"/>
                    <a:pt x="113" y="229"/>
                  </a:cubicBezTo>
                  <a:cubicBezTo>
                    <a:pt x="113" y="229"/>
                    <a:pt x="113" y="229"/>
                    <a:pt x="113" y="229"/>
                  </a:cubicBezTo>
                  <a:cubicBezTo>
                    <a:pt x="114" y="228"/>
                    <a:pt x="115" y="227"/>
                    <a:pt x="116" y="227"/>
                  </a:cubicBezTo>
                  <a:cubicBezTo>
                    <a:pt x="116" y="227"/>
                    <a:pt x="116" y="226"/>
                    <a:pt x="116" y="226"/>
                  </a:cubicBezTo>
                  <a:cubicBezTo>
                    <a:pt x="119" y="224"/>
                    <a:pt x="122" y="223"/>
                    <a:pt x="125" y="221"/>
                  </a:cubicBezTo>
                  <a:cubicBezTo>
                    <a:pt x="126" y="221"/>
                    <a:pt x="126" y="221"/>
                    <a:pt x="126" y="221"/>
                  </a:cubicBezTo>
                  <a:cubicBezTo>
                    <a:pt x="127" y="220"/>
                    <a:pt x="128" y="220"/>
                    <a:pt x="129" y="219"/>
                  </a:cubicBezTo>
                  <a:cubicBezTo>
                    <a:pt x="129" y="219"/>
                    <a:pt x="129" y="219"/>
                    <a:pt x="129" y="219"/>
                  </a:cubicBezTo>
                  <a:cubicBezTo>
                    <a:pt x="130" y="219"/>
                    <a:pt x="131" y="218"/>
                    <a:pt x="132" y="218"/>
                  </a:cubicBezTo>
                  <a:cubicBezTo>
                    <a:pt x="138" y="215"/>
                    <a:pt x="144" y="214"/>
                    <a:pt x="150" y="212"/>
                  </a:cubicBezTo>
                  <a:cubicBezTo>
                    <a:pt x="151" y="212"/>
                    <a:pt x="153" y="212"/>
                    <a:pt x="154" y="211"/>
                  </a:cubicBezTo>
                  <a:cubicBezTo>
                    <a:pt x="154" y="211"/>
                    <a:pt x="155" y="211"/>
                    <a:pt x="156" y="211"/>
                  </a:cubicBezTo>
                  <a:cubicBezTo>
                    <a:pt x="156" y="211"/>
                    <a:pt x="157" y="211"/>
                    <a:pt x="158" y="211"/>
                  </a:cubicBezTo>
                  <a:cubicBezTo>
                    <a:pt x="159" y="211"/>
                    <a:pt x="160" y="211"/>
                    <a:pt x="160" y="211"/>
                  </a:cubicBezTo>
                  <a:cubicBezTo>
                    <a:pt x="161" y="210"/>
                    <a:pt x="163" y="210"/>
                    <a:pt x="164" y="210"/>
                  </a:cubicBezTo>
                  <a:cubicBezTo>
                    <a:pt x="164" y="210"/>
                    <a:pt x="164" y="210"/>
                    <a:pt x="164" y="210"/>
                  </a:cubicBezTo>
                  <a:cubicBezTo>
                    <a:pt x="166" y="210"/>
                    <a:pt x="167" y="210"/>
                    <a:pt x="169" y="210"/>
                  </a:cubicBezTo>
                  <a:cubicBezTo>
                    <a:pt x="169" y="210"/>
                    <a:pt x="170" y="210"/>
                    <a:pt x="170" y="210"/>
                  </a:cubicBezTo>
                  <a:cubicBezTo>
                    <a:pt x="171" y="210"/>
                    <a:pt x="172" y="210"/>
                    <a:pt x="174" y="210"/>
                  </a:cubicBezTo>
                  <a:cubicBezTo>
                    <a:pt x="174" y="210"/>
                    <a:pt x="174" y="210"/>
                    <a:pt x="175" y="210"/>
                  </a:cubicBezTo>
                  <a:cubicBezTo>
                    <a:pt x="176" y="210"/>
                    <a:pt x="178" y="210"/>
                    <a:pt x="179" y="210"/>
                  </a:cubicBezTo>
                  <a:cubicBezTo>
                    <a:pt x="181" y="211"/>
                    <a:pt x="183" y="211"/>
                    <a:pt x="184" y="211"/>
                  </a:cubicBezTo>
                  <a:cubicBezTo>
                    <a:pt x="184" y="211"/>
                    <a:pt x="185" y="211"/>
                    <a:pt x="185" y="211"/>
                  </a:cubicBezTo>
                  <a:cubicBezTo>
                    <a:pt x="186" y="211"/>
                    <a:pt x="188" y="211"/>
                    <a:pt x="189" y="212"/>
                  </a:cubicBezTo>
                  <a:cubicBezTo>
                    <a:pt x="189" y="212"/>
                    <a:pt x="190" y="212"/>
                    <a:pt x="190" y="212"/>
                  </a:cubicBezTo>
                  <a:cubicBezTo>
                    <a:pt x="191" y="212"/>
                    <a:pt x="193" y="212"/>
                    <a:pt x="194" y="213"/>
                  </a:cubicBezTo>
                  <a:cubicBezTo>
                    <a:pt x="194" y="213"/>
                    <a:pt x="195" y="213"/>
                    <a:pt x="195" y="213"/>
                  </a:cubicBezTo>
                  <a:cubicBezTo>
                    <a:pt x="196" y="213"/>
                    <a:pt x="197" y="214"/>
                    <a:pt x="199" y="214"/>
                  </a:cubicBezTo>
                  <a:cubicBezTo>
                    <a:pt x="199" y="214"/>
                    <a:pt x="200" y="214"/>
                    <a:pt x="200" y="214"/>
                  </a:cubicBezTo>
                  <a:cubicBezTo>
                    <a:pt x="201" y="215"/>
                    <a:pt x="202" y="215"/>
                    <a:pt x="203" y="215"/>
                  </a:cubicBezTo>
                  <a:cubicBezTo>
                    <a:pt x="203" y="215"/>
                    <a:pt x="204" y="216"/>
                    <a:pt x="204" y="216"/>
                  </a:cubicBezTo>
                  <a:cubicBezTo>
                    <a:pt x="206" y="216"/>
                    <a:pt x="207" y="217"/>
                    <a:pt x="208" y="217"/>
                  </a:cubicBezTo>
                  <a:cubicBezTo>
                    <a:pt x="214" y="220"/>
                    <a:pt x="219" y="222"/>
                    <a:pt x="224" y="226"/>
                  </a:cubicBezTo>
                  <a:cubicBezTo>
                    <a:pt x="225" y="226"/>
                    <a:pt x="226" y="227"/>
                    <a:pt x="227" y="228"/>
                  </a:cubicBezTo>
                  <a:cubicBezTo>
                    <a:pt x="227" y="228"/>
                    <a:pt x="228" y="228"/>
                    <a:pt x="228" y="228"/>
                  </a:cubicBezTo>
                  <a:cubicBezTo>
                    <a:pt x="229" y="229"/>
                    <a:pt x="230" y="229"/>
                    <a:pt x="230" y="230"/>
                  </a:cubicBezTo>
                  <a:cubicBezTo>
                    <a:pt x="231" y="230"/>
                    <a:pt x="231" y="230"/>
                    <a:pt x="231" y="230"/>
                  </a:cubicBezTo>
                  <a:cubicBezTo>
                    <a:pt x="234" y="232"/>
                    <a:pt x="236" y="235"/>
                    <a:pt x="239" y="237"/>
                  </a:cubicBezTo>
                  <a:cubicBezTo>
                    <a:pt x="239" y="237"/>
                    <a:pt x="239" y="237"/>
                    <a:pt x="239" y="237"/>
                  </a:cubicBezTo>
                  <a:cubicBezTo>
                    <a:pt x="240" y="238"/>
                    <a:pt x="241" y="239"/>
                    <a:pt x="242" y="240"/>
                  </a:cubicBezTo>
                  <a:cubicBezTo>
                    <a:pt x="242" y="240"/>
                    <a:pt x="242" y="240"/>
                    <a:pt x="242" y="240"/>
                  </a:cubicBezTo>
                  <a:cubicBezTo>
                    <a:pt x="245" y="243"/>
                    <a:pt x="248" y="247"/>
                    <a:pt x="251" y="251"/>
                  </a:cubicBezTo>
                  <a:cubicBezTo>
                    <a:pt x="251" y="251"/>
                    <a:pt x="251" y="251"/>
                    <a:pt x="251" y="251"/>
                  </a:cubicBezTo>
                  <a:cubicBezTo>
                    <a:pt x="252" y="252"/>
                    <a:pt x="253" y="253"/>
                    <a:pt x="253" y="254"/>
                  </a:cubicBezTo>
                  <a:cubicBezTo>
                    <a:pt x="253" y="254"/>
                    <a:pt x="253" y="254"/>
                    <a:pt x="254" y="255"/>
                  </a:cubicBezTo>
                  <a:cubicBezTo>
                    <a:pt x="256" y="257"/>
                    <a:pt x="257" y="260"/>
                    <a:pt x="259" y="264"/>
                  </a:cubicBezTo>
                  <a:cubicBezTo>
                    <a:pt x="259" y="264"/>
                    <a:pt x="259" y="264"/>
                    <a:pt x="259" y="264"/>
                  </a:cubicBezTo>
                  <a:cubicBezTo>
                    <a:pt x="260" y="265"/>
                    <a:pt x="260" y="266"/>
                    <a:pt x="260" y="267"/>
                  </a:cubicBezTo>
                  <a:cubicBezTo>
                    <a:pt x="261" y="267"/>
                    <a:pt x="261" y="267"/>
                    <a:pt x="261" y="268"/>
                  </a:cubicBezTo>
                  <a:cubicBezTo>
                    <a:pt x="261" y="269"/>
                    <a:pt x="262" y="270"/>
                    <a:pt x="262" y="271"/>
                  </a:cubicBezTo>
                  <a:cubicBezTo>
                    <a:pt x="265" y="276"/>
                    <a:pt x="266" y="282"/>
                    <a:pt x="268" y="288"/>
                  </a:cubicBezTo>
                  <a:cubicBezTo>
                    <a:pt x="268" y="289"/>
                    <a:pt x="268" y="291"/>
                    <a:pt x="269" y="292"/>
                  </a:cubicBezTo>
                  <a:cubicBezTo>
                    <a:pt x="269" y="293"/>
                    <a:pt x="269" y="293"/>
                    <a:pt x="269" y="294"/>
                  </a:cubicBezTo>
                  <a:cubicBezTo>
                    <a:pt x="269" y="295"/>
                    <a:pt x="269" y="296"/>
                    <a:pt x="269" y="297"/>
                  </a:cubicBezTo>
                  <a:cubicBezTo>
                    <a:pt x="269" y="297"/>
                    <a:pt x="269" y="298"/>
                    <a:pt x="269" y="298"/>
                  </a:cubicBezTo>
                  <a:cubicBezTo>
                    <a:pt x="270" y="299"/>
                    <a:pt x="270" y="301"/>
                    <a:pt x="270" y="302"/>
                  </a:cubicBezTo>
                  <a:cubicBezTo>
                    <a:pt x="270" y="302"/>
                    <a:pt x="270" y="302"/>
                    <a:pt x="270" y="303"/>
                  </a:cubicBezTo>
                  <a:cubicBezTo>
                    <a:pt x="270" y="304"/>
                    <a:pt x="270" y="305"/>
                    <a:pt x="270" y="307"/>
                  </a:cubicBezTo>
                  <a:lnTo>
                    <a:pt x="270" y="308"/>
                  </a:lnTo>
                  <a:cubicBezTo>
                    <a:pt x="270" y="309"/>
                    <a:pt x="270" y="311"/>
                    <a:pt x="270" y="312"/>
                  </a:cubicBezTo>
                  <a:cubicBezTo>
                    <a:pt x="270" y="312"/>
                    <a:pt x="270" y="313"/>
                    <a:pt x="270" y="313"/>
                  </a:cubicBezTo>
                  <a:cubicBezTo>
                    <a:pt x="270" y="314"/>
                    <a:pt x="270" y="316"/>
                    <a:pt x="270" y="318"/>
                  </a:cubicBezTo>
                  <a:cubicBezTo>
                    <a:pt x="269" y="319"/>
                    <a:pt x="269" y="321"/>
                    <a:pt x="269" y="322"/>
                  </a:cubicBezTo>
                  <a:close/>
                  <a:moveTo>
                    <a:pt x="336" y="353"/>
                  </a:moveTo>
                  <a:lnTo>
                    <a:pt x="341" y="294"/>
                  </a:lnTo>
                  <a:lnTo>
                    <a:pt x="308" y="291"/>
                  </a:lnTo>
                  <a:cubicBezTo>
                    <a:pt x="306" y="275"/>
                    <a:pt x="300" y="259"/>
                    <a:pt x="293" y="245"/>
                  </a:cubicBezTo>
                  <a:lnTo>
                    <a:pt x="319" y="223"/>
                  </a:lnTo>
                  <a:lnTo>
                    <a:pt x="281" y="178"/>
                  </a:lnTo>
                  <a:lnTo>
                    <a:pt x="255" y="200"/>
                  </a:lnTo>
                  <a:cubicBezTo>
                    <a:pt x="242" y="190"/>
                    <a:pt x="228" y="182"/>
                    <a:pt x="212" y="177"/>
                  </a:cubicBezTo>
                  <a:lnTo>
                    <a:pt x="215" y="144"/>
                  </a:lnTo>
                  <a:lnTo>
                    <a:pt x="156" y="139"/>
                  </a:lnTo>
                  <a:lnTo>
                    <a:pt x="153" y="172"/>
                  </a:lnTo>
                  <a:cubicBezTo>
                    <a:pt x="137" y="174"/>
                    <a:pt x="121" y="179"/>
                    <a:pt x="107" y="187"/>
                  </a:cubicBezTo>
                  <a:lnTo>
                    <a:pt x="85" y="161"/>
                  </a:lnTo>
                  <a:lnTo>
                    <a:pt x="40" y="199"/>
                  </a:lnTo>
                  <a:lnTo>
                    <a:pt x="62" y="225"/>
                  </a:lnTo>
                  <a:cubicBezTo>
                    <a:pt x="52" y="238"/>
                    <a:pt x="44" y="252"/>
                    <a:pt x="39" y="268"/>
                  </a:cubicBezTo>
                  <a:lnTo>
                    <a:pt x="5" y="265"/>
                  </a:lnTo>
                  <a:lnTo>
                    <a:pt x="0" y="324"/>
                  </a:lnTo>
                  <a:lnTo>
                    <a:pt x="34" y="327"/>
                  </a:lnTo>
                  <a:cubicBezTo>
                    <a:pt x="36" y="343"/>
                    <a:pt x="41" y="359"/>
                    <a:pt x="49" y="373"/>
                  </a:cubicBezTo>
                  <a:lnTo>
                    <a:pt x="23" y="395"/>
                  </a:lnTo>
                  <a:lnTo>
                    <a:pt x="61" y="440"/>
                  </a:lnTo>
                  <a:lnTo>
                    <a:pt x="87" y="418"/>
                  </a:lnTo>
                  <a:cubicBezTo>
                    <a:pt x="100" y="428"/>
                    <a:pt x="114" y="436"/>
                    <a:pt x="130" y="441"/>
                  </a:cubicBezTo>
                  <a:lnTo>
                    <a:pt x="127" y="474"/>
                  </a:lnTo>
                  <a:lnTo>
                    <a:pt x="186" y="480"/>
                  </a:lnTo>
                  <a:lnTo>
                    <a:pt x="189" y="446"/>
                  </a:lnTo>
                  <a:cubicBezTo>
                    <a:pt x="205" y="444"/>
                    <a:pt x="221" y="439"/>
                    <a:pt x="235" y="431"/>
                  </a:cubicBezTo>
                  <a:lnTo>
                    <a:pt x="257" y="457"/>
                  </a:lnTo>
                  <a:lnTo>
                    <a:pt x="302" y="419"/>
                  </a:lnTo>
                  <a:lnTo>
                    <a:pt x="280" y="393"/>
                  </a:lnTo>
                  <a:cubicBezTo>
                    <a:pt x="290" y="380"/>
                    <a:pt x="298" y="366"/>
                    <a:pt x="303" y="350"/>
                  </a:cubicBezTo>
                  <a:lnTo>
                    <a:pt x="336" y="353"/>
                  </a:lnTo>
                  <a:close/>
                  <a:moveTo>
                    <a:pt x="512" y="273"/>
                  </a:moveTo>
                  <a:cubicBezTo>
                    <a:pt x="512" y="273"/>
                    <a:pt x="512" y="274"/>
                    <a:pt x="512" y="274"/>
                  </a:cubicBezTo>
                  <a:cubicBezTo>
                    <a:pt x="512" y="275"/>
                    <a:pt x="512" y="276"/>
                    <a:pt x="511" y="276"/>
                  </a:cubicBezTo>
                  <a:cubicBezTo>
                    <a:pt x="511" y="277"/>
                    <a:pt x="511" y="277"/>
                    <a:pt x="511" y="277"/>
                  </a:cubicBezTo>
                  <a:cubicBezTo>
                    <a:pt x="511" y="278"/>
                    <a:pt x="511" y="279"/>
                    <a:pt x="511" y="280"/>
                  </a:cubicBezTo>
                  <a:cubicBezTo>
                    <a:pt x="511" y="280"/>
                    <a:pt x="511" y="281"/>
                    <a:pt x="511" y="281"/>
                  </a:cubicBezTo>
                  <a:cubicBezTo>
                    <a:pt x="510" y="282"/>
                    <a:pt x="510" y="282"/>
                    <a:pt x="510" y="283"/>
                  </a:cubicBezTo>
                  <a:cubicBezTo>
                    <a:pt x="510" y="284"/>
                    <a:pt x="510" y="284"/>
                    <a:pt x="510" y="284"/>
                  </a:cubicBezTo>
                  <a:cubicBezTo>
                    <a:pt x="509" y="285"/>
                    <a:pt x="509" y="286"/>
                    <a:pt x="509" y="286"/>
                  </a:cubicBezTo>
                  <a:cubicBezTo>
                    <a:pt x="509" y="287"/>
                    <a:pt x="509" y="287"/>
                    <a:pt x="508" y="287"/>
                  </a:cubicBezTo>
                  <a:cubicBezTo>
                    <a:pt x="507" y="292"/>
                    <a:pt x="504" y="297"/>
                    <a:pt x="502" y="302"/>
                  </a:cubicBezTo>
                  <a:cubicBezTo>
                    <a:pt x="501" y="302"/>
                    <a:pt x="501" y="303"/>
                    <a:pt x="500" y="303"/>
                  </a:cubicBezTo>
                  <a:cubicBezTo>
                    <a:pt x="500" y="304"/>
                    <a:pt x="500" y="304"/>
                    <a:pt x="500" y="304"/>
                  </a:cubicBezTo>
                  <a:cubicBezTo>
                    <a:pt x="500" y="305"/>
                    <a:pt x="499" y="305"/>
                    <a:pt x="499" y="306"/>
                  </a:cubicBezTo>
                  <a:cubicBezTo>
                    <a:pt x="499" y="306"/>
                    <a:pt x="498" y="306"/>
                    <a:pt x="498" y="306"/>
                  </a:cubicBezTo>
                  <a:cubicBezTo>
                    <a:pt x="497" y="308"/>
                    <a:pt x="495" y="310"/>
                    <a:pt x="494" y="312"/>
                  </a:cubicBezTo>
                  <a:cubicBezTo>
                    <a:pt x="494" y="312"/>
                    <a:pt x="494" y="312"/>
                    <a:pt x="493" y="312"/>
                  </a:cubicBezTo>
                  <a:cubicBezTo>
                    <a:pt x="493" y="312"/>
                    <a:pt x="492" y="313"/>
                    <a:pt x="492" y="313"/>
                  </a:cubicBezTo>
                  <a:cubicBezTo>
                    <a:pt x="492" y="314"/>
                    <a:pt x="492" y="314"/>
                    <a:pt x="491" y="314"/>
                  </a:cubicBezTo>
                  <a:cubicBezTo>
                    <a:pt x="489" y="316"/>
                    <a:pt x="487" y="318"/>
                    <a:pt x="484" y="320"/>
                  </a:cubicBezTo>
                  <a:cubicBezTo>
                    <a:pt x="484" y="320"/>
                    <a:pt x="484" y="320"/>
                    <a:pt x="484" y="320"/>
                  </a:cubicBezTo>
                  <a:cubicBezTo>
                    <a:pt x="483" y="321"/>
                    <a:pt x="482" y="321"/>
                    <a:pt x="482" y="322"/>
                  </a:cubicBezTo>
                  <a:cubicBezTo>
                    <a:pt x="482" y="322"/>
                    <a:pt x="481" y="322"/>
                    <a:pt x="481" y="322"/>
                  </a:cubicBezTo>
                  <a:cubicBezTo>
                    <a:pt x="479" y="323"/>
                    <a:pt x="477" y="325"/>
                    <a:pt x="475" y="326"/>
                  </a:cubicBezTo>
                  <a:cubicBezTo>
                    <a:pt x="475" y="326"/>
                    <a:pt x="475" y="326"/>
                    <a:pt x="475" y="326"/>
                  </a:cubicBezTo>
                  <a:cubicBezTo>
                    <a:pt x="474" y="326"/>
                    <a:pt x="473" y="327"/>
                    <a:pt x="473" y="327"/>
                  </a:cubicBezTo>
                  <a:cubicBezTo>
                    <a:pt x="472" y="327"/>
                    <a:pt x="472" y="327"/>
                    <a:pt x="472" y="327"/>
                  </a:cubicBezTo>
                  <a:cubicBezTo>
                    <a:pt x="471" y="327"/>
                    <a:pt x="471" y="328"/>
                    <a:pt x="470" y="328"/>
                  </a:cubicBezTo>
                  <a:cubicBezTo>
                    <a:pt x="466" y="330"/>
                    <a:pt x="462" y="331"/>
                    <a:pt x="458" y="332"/>
                  </a:cubicBezTo>
                  <a:cubicBezTo>
                    <a:pt x="457" y="332"/>
                    <a:pt x="456" y="332"/>
                    <a:pt x="455" y="332"/>
                  </a:cubicBezTo>
                  <a:cubicBezTo>
                    <a:pt x="455" y="333"/>
                    <a:pt x="454" y="333"/>
                    <a:pt x="454" y="333"/>
                  </a:cubicBezTo>
                  <a:cubicBezTo>
                    <a:pt x="453" y="333"/>
                    <a:pt x="452" y="333"/>
                    <a:pt x="452" y="333"/>
                  </a:cubicBezTo>
                  <a:cubicBezTo>
                    <a:pt x="451" y="333"/>
                    <a:pt x="451" y="333"/>
                    <a:pt x="451" y="333"/>
                  </a:cubicBezTo>
                  <a:cubicBezTo>
                    <a:pt x="450" y="333"/>
                    <a:pt x="449" y="333"/>
                    <a:pt x="448" y="333"/>
                  </a:cubicBezTo>
                  <a:cubicBezTo>
                    <a:pt x="448" y="333"/>
                    <a:pt x="448" y="333"/>
                    <a:pt x="448" y="333"/>
                  </a:cubicBezTo>
                  <a:cubicBezTo>
                    <a:pt x="447" y="333"/>
                    <a:pt x="446" y="333"/>
                    <a:pt x="444" y="333"/>
                  </a:cubicBezTo>
                  <a:cubicBezTo>
                    <a:pt x="444" y="333"/>
                    <a:pt x="444" y="333"/>
                    <a:pt x="444" y="333"/>
                  </a:cubicBezTo>
                  <a:cubicBezTo>
                    <a:pt x="443" y="333"/>
                    <a:pt x="442" y="333"/>
                    <a:pt x="441" y="333"/>
                  </a:cubicBezTo>
                  <a:cubicBezTo>
                    <a:pt x="441" y="333"/>
                    <a:pt x="441" y="333"/>
                    <a:pt x="440" y="333"/>
                  </a:cubicBezTo>
                  <a:cubicBezTo>
                    <a:pt x="439" y="333"/>
                    <a:pt x="438" y="333"/>
                    <a:pt x="437" y="333"/>
                  </a:cubicBezTo>
                  <a:cubicBezTo>
                    <a:pt x="436" y="333"/>
                    <a:pt x="435" y="333"/>
                    <a:pt x="434" y="333"/>
                  </a:cubicBezTo>
                  <a:cubicBezTo>
                    <a:pt x="434" y="333"/>
                    <a:pt x="433" y="333"/>
                    <a:pt x="433" y="333"/>
                  </a:cubicBezTo>
                  <a:cubicBezTo>
                    <a:pt x="432" y="333"/>
                    <a:pt x="431" y="333"/>
                    <a:pt x="431" y="332"/>
                  </a:cubicBezTo>
                  <a:cubicBezTo>
                    <a:pt x="430" y="332"/>
                    <a:pt x="430" y="332"/>
                    <a:pt x="430" y="332"/>
                  </a:cubicBezTo>
                  <a:cubicBezTo>
                    <a:pt x="429" y="332"/>
                    <a:pt x="428" y="332"/>
                    <a:pt x="427" y="332"/>
                  </a:cubicBezTo>
                  <a:cubicBezTo>
                    <a:pt x="427" y="331"/>
                    <a:pt x="426" y="331"/>
                    <a:pt x="426" y="331"/>
                  </a:cubicBezTo>
                  <a:cubicBezTo>
                    <a:pt x="425" y="331"/>
                    <a:pt x="424" y="331"/>
                    <a:pt x="424" y="331"/>
                  </a:cubicBezTo>
                  <a:cubicBezTo>
                    <a:pt x="423" y="331"/>
                    <a:pt x="423" y="331"/>
                    <a:pt x="423" y="330"/>
                  </a:cubicBezTo>
                  <a:cubicBezTo>
                    <a:pt x="422" y="330"/>
                    <a:pt x="421" y="330"/>
                    <a:pt x="421" y="330"/>
                  </a:cubicBezTo>
                  <a:cubicBezTo>
                    <a:pt x="420" y="330"/>
                    <a:pt x="420" y="330"/>
                    <a:pt x="420" y="329"/>
                  </a:cubicBezTo>
                  <a:cubicBezTo>
                    <a:pt x="419" y="329"/>
                    <a:pt x="418" y="329"/>
                    <a:pt x="417" y="328"/>
                  </a:cubicBezTo>
                  <a:cubicBezTo>
                    <a:pt x="413" y="327"/>
                    <a:pt x="409" y="325"/>
                    <a:pt x="405" y="322"/>
                  </a:cubicBezTo>
                  <a:cubicBezTo>
                    <a:pt x="405" y="322"/>
                    <a:pt x="404" y="322"/>
                    <a:pt x="404" y="321"/>
                  </a:cubicBezTo>
                  <a:cubicBezTo>
                    <a:pt x="403" y="321"/>
                    <a:pt x="403" y="321"/>
                    <a:pt x="403" y="321"/>
                  </a:cubicBezTo>
                  <a:cubicBezTo>
                    <a:pt x="402" y="320"/>
                    <a:pt x="402" y="320"/>
                    <a:pt x="401" y="319"/>
                  </a:cubicBezTo>
                  <a:cubicBezTo>
                    <a:pt x="401" y="319"/>
                    <a:pt x="401" y="319"/>
                    <a:pt x="401" y="319"/>
                  </a:cubicBezTo>
                  <a:cubicBezTo>
                    <a:pt x="399" y="318"/>
                    <a:pt x="397" y="316"/>
                    <a:pt x="395" y="315"/>
                  </a:cubicBezTo>
                  <a:cubicBezTo>
                    <a:pt x="395" y="314"/>
                    <a:pt x="395" y="314"/>
                    <a:pt x="395" y="314"/>
                  </a:cubicBezTo>
                  <a:cubicBezTo>
                    <a:pt x="395" y="314"/>
                    <a:pt x="394" y="313"/>
                    <a:pt x="393" y="313"/>
                  </a:cubicBezTo>
                  <a:cubicBezTo>
                    <a:pt x="393" y="313"/>
                    <a:pt x="393" y="312"/>
                    <a:pt x="393" y="312"/>
                  </a:cubicBezTo>
                  <a:cubicBezTo>
                    <a:pt x="391" y="310"/>
                    <a:pt x="389" y="307"/>
                    <a:pt x="387" y="305"/>
                  </a:cubicBezTo>
                  <a:cubicBezTo>
                    <a:pt x="387" y="305"/>
                    <a:pt x="387" y="305"/>
                    <a:pt x="386" y="304"/>
                  </a:cubicBezTo>
                  <a:cubicBezTo>
                    <a:pt x="386" y="304"/>
                    <a:pt x="386" y="303"/>
                    <a:pt x="385" y="303"/>
                  </a:cubicBezTo>
                  <a:cubicBezTo>
                    <a:pt x="385" y="302"/>
                    <a:pt x="385" y="302"/>
                    <a:pt x="385" y="302"/>
                  </a:cubicBezTo>
                  <a:cubicBezTo>
                    <a:pt x="384" y="300"/>
                    <a:pt x="382" y="298"/>
                    <a:pt x="381" y="296"/>
                  </a:cubicBezTo>
                  <a:cubicBezTo>
                    <a:pt x="381" y="296"/>
                    <a:pt x="381" y="296"/>
                    <a:pt x="381" y="296"/>
                  </a:cubicBezTo>
                  <a:cubicBezTo>
                    <a:pt x="381" y="295"/>
                    <a:pt x="380" y="294"/>
                    <a:pt x="380" y="294"/>
                  </a:cubicBezTo>
                  <a:cubicBezTo>
                    <a:pt x="380" y="293"/>
                    <a:pt x="380" y="293"/>
                    <a:pt x="380" y="293"/>
                  </a:cubicBezTo>
                  <a:cubicBezTo>
                    <a:pt x="380" y="292"/>
                    <a:pt x="379" y="292"/>
                    <a:pt x="379" y="291"/>
                  </a:cubicBezTo>
                  <a:cubicBezTo>
                    <a:pt x="377" y="286"/>
                    <a:pt x="375" y="281"/>
                    <a:pt x="374" y="276"/>
                  </a:cubicBezTo>
                  <a:cubicBezTo>
                    <a:pt x="374" y="275"/>
                    <a:pt x="374" y="275"/>
                    <a:pt x="374" y="275"/>
                  </a:cubicBezTo>
                  <a:cubicBezTo>
                    <a:pt x="374" y="274"/>
                    <a:pt x="374" y="273"/>
                    <a:pt x="374" y="273"/>
                  </a:cubicBezTo>
                  <a:cubicBezTo>
                    <a:pt x="374" y="272"/>
                    <a:pt x="374" y="272"/>
                    <a:pt x="374" y="272"/>
                  </a:cubicBezTo>
                  <a:cubicBezTo>
                    <a:pt x="374" y="271"/>
                    <a:pt x="374" y="270"/>
                    <a:pt x="374" y="269"/>
                  </a:cubicBezTo>
                  <a:cubicBezTo>
                    <a:pt x="374" y="269"/>
                    <a:pt x="374" y="269"/>
                    <a:pt x="374" y="269"/>
                  </a:cubicBezTo>
                  <a:cubicBezTo>
                    <a:pt x="374" y="267"/>
                    <a:pt x="374" y="266"/>
                    <a:pt x="374" y="265"/>
                  </a:cubicBezTo>
                  <a:cubicBezTo>
                    <a:pt x="373" y="265"/>
                    <a:pt x="374" y="265"/>
                    <a:pt x="374" y="264"/>
                  </a:cubicBezTo>
                  <a:cubicBezTo>
                    <a:pt x="373" y="264"/>
                    <a:pt x="374" y="263"/>
                    <a:pt x="374" y="262"/>
                  </a:cubicBezTo>
                  <a:cubicBezTo>
                    <a:pt x="374" y="262"/>
                    <a:pt x="374" y="261"/>
                    <a:pt x="374" y="261"/>
                  </a:cubicBezTo>
                  <a:cubicBezTo>
                    <a:pt x="374" y="260"/>
                    <a:pt x="374" y="259"/>
                    <a:pt x="374" y="258"/>
                  </a:cubicBezTo>
                  <a:cubicBezTo>
                    <a:pt x="374" y="257"/>
                    <a:pt x="374" y="256"/>
                    <a:pt x="374" y="255"/>
                  </a:cubicBezTo>
                  <a:cubicBezTo>
                    <a:pt x="374" y="254"/>
                    <a:pt x="374" y="254"/>
                    <a:pt x="374" y="254"/>
                  </a:cubicBezTo>
                  <a:cubicBezTo>
                    <a:pt x="374" y="253"/>
                    <a:pt x="374" y="252"/>
                    <a:pt x="375" y="252"/>
                  </a:cubicBezTo>
                  <a:cubicBezTo>
                    <a:pt x="375" y="251"/>
                    <a:pt x="375" y="251"/>
                    <a:pt x="375" y="251"/>
                  </a:cubicBezTo>
                  <a:cubicBezTo>
                    <a:pt x="375" y="250"/>
                    <a:pt x="375" y="249"/>
                    <a:pt x="375" y="248"/>
                  </a:cubicBezTo>
                  <a:cubicBezTo>
                    <a:pt x="375" y="247"/>
                    <a:pt x="376" y="247"/>
                    <a:pt x="376" y="247"/>
                  </a:cubicBezTo>
                  <a:cubicBezTo>
                    <a:pt x="376" y="246"/>
                    <a:pt x="376" y="245"/>
                    <a:pt x="376" y="245"/>
                  </a:cubicBezTo>
                  <a:cubicBezTo>
                    <a:pt x="376" y="244"/>
                    <a:pt x="376" y="244"/>
                    <a:pt x="377" y="243"/>
                  </a:cubicBezTo>
                  <a:cubicBezTo>
                    <a:pt x="377" y="243"/>
                    <a:pt x="377" y="242"/>
                    <a:pt x="377" y="241"/>
                  </a:cubicBezTo>
                  <a:cubicBezTo>
                    <a:pt x="377" y="241"/>
                    <a:pt x="377" y="241"/>
                    <a:pt x="378" y="240"/>
                  </a:cubicBezTo>
                  <a:cubicBezTo>
                    <a:pt x="378" y="240"/>
                    <a:pt x="378" y="239"/>
                    <a:pt x="379" y="238"/>
                  </a:cubicBezTo>
                  <a:cubicBezTo>
                    <a:pt x="379" y="238"/>
                    <a:pt x="379" y="238"/>
                    <a:pt x="379" y="238"/>
                  </a:cubicBezTo>
                  <a:cubicBezTo>
                    <a:pt x="380" y="234"/>
                    <a:pt x="382" y="230"/>
                    <a:pt x="385" y="226"/>
                  </a:cubicBezTo>
                  <a:cubicBezTo>
                    <a:pt x="385" y="226"/>
                    <a:pt x="385" y="225"/>
                    <a:pt x="386" y="224"/>
                  </a:cubicBezTo>
                  <a:cubicBezTo>
                    <a:pt x="386" y="224"/>
                    <a:pt x="386" y="224"/>
                    <a:pt x="386" y="224"/>
                  </a:cubicBezTo>
                  <a:cubicBezTo>
                    <a:pt x="387" y="223"/>
                    <a:pt x="387" y="223"/>
                    <a:pt x="387" y="222"/>
                  </a:cubicBezTo>
                  <a:cubicBezTo>
                    <a:pt x="388" y="222"/>
                    <a:pt x="388" y="222"/>
                    <a:pt x="388" y="222"/>
                  </a:cubicBezTo>
                  <a:cubicBezTo>
                    <a:pt x="389" y="220"/>
                    <a:pt x="391" y="218"/>
                    <a:pt x="392" y="216"/>
                  </a:cubicBezTo>
                  <a:cubicBezTo>
                    <a:pt x="392" y="216"/>
                    <a:pt x="393" y="216"/>
                    <a:pt x="393" y="216"/>
                  </a:cubicBezTo>
                  <a:cubicBezTo>
                    <a:pt x="393" y="215"/>
                    <a:pt x="394" y="215"/>
                    <a:pt x="394" y="214"/>
                  </a:cubicBezTo>
                  <a:cubicBezTo>
                    <a:pt x="394" y="214"/>
                    <a:pt x="395" y="214"/>
                    <a:pt x="395" y="214"/>
                  </a:cubicBezTo>
                  <a:cubicBezTo>
                    <a:pt x="397" y="212"/>
                    <a:pt x="400" y="210"/>
                    <a:pt x="402" y="208"/>
                  </a:cubicBezTo>
                  <a:cubicBezTo>
                    <a:pt x="402" y="208"/>
                    <a:pt x="402" y="207"/>
                    <a:pt x="403" y="207"/>
                  </a:cubicBezTo>
                  <a:cubicBezTo>
                    <a:pt x="403" y="207"/>
                    <a:pt x="404" y="207"/>
                    <a:pt x="404" y="206"/>
                  </a:cubicBezTo>
                  <a:cubicBezTo>
                    <a:pt x="405" y="206"/>
                    <a:pt x="405" y="206"/>
                    <a:pt x="405" y="206"/>
                  </a:cubicBezTo>
                  <a:cubicBezTo>
                    <a:pt x="407" y="205"/>
                    <a:pt x="409" y="203"/>
                    <a:pt x="411" y="202"/>
                  </a:cubicBezTo>
                  <a:cubicBezTo>
                    <a:pt x="411" y="202"/>
                    <a:pt x="411" y="202"/>
                    <a:pt x="411" y="202"/>
                  </a:cubicBezTo>
                  <a:cubicBezTo>
                    <a:pt x="412" y="202"/>
                    <a:pt x="413" y="201"/>
                    <a:pt x="413" y="201"/>
                  </a:cubicBezTo>
                  <a:cubicBezTo>
                    <a:pt x="414" y="201"/>
                    <a:pt x="414" y="201"/>
                    <a:pt x="414" y="201"/>
                  </a:cubicBezTo>
                  <a:cubicBezTo>
                    <a:pt x="415" y="200"/>
                    <a:pt x="415" y="200"/>
                    <a:pt x="416" y="200"/>
                  </a:cubicBezTo>
                  <a:cubicBezTo>
                    <a:pt x="420" y="198"/>
                    <a:pt x="424" y="197"/>
                    <a:pt x="428" y="196"/>
                  </a:cubicBezTo>
                  <a:cubicBezTo>
                    <a:pt x="429" y="196"/>
                    <a:pt x="430" y="196"/>
                    <a:pt x="431" y="195"/>
                  </a:cubicBezTo>
                  <a:cubicBezTo>
                    <a:pt x="431" y="195"/>
                    <a:pt x="432" y="195"/>
                    <a:pt x="432" y="195"/>
                  </a:cubicBezTo>
                  <a:cubicBezTo>
                    <a:pt x="433" y="195"/>
                    <a:pt x="434" y="195"/>
                    <a:pt x="434" y="195"/>
                  </a:cubicBezTo>
                  <a:cubicBezTo>
                    <a:pt x="435" y="195"/>
                    <a:pt x="435" y="195"/>
                    <a:pt x="435" y="195"/>
                  </a:cubicBezTo>
                  <a:cubicBezTo>
                    <a:pt x="436" y="195"/>
                    <a:pt x="437" y="195"/>
                    <a:pt x="438" y="195"/>
                  </a:cubicBezTo>
                  <a:cubicBezTo>
                    <a:pt x="438" y="195"/>
                    <a:pt x="438" y="195"/>
                    <a:pt x="438" y="195"/>
                  </a:cubicBezTo>
                  <a:cubicBezTo>
                    <a:pt x="439" y="194"/>
                    <a:pt x="440" y="194"/>
                    <a:pt x="442" y="194"/>
                  </a:cubicBezTo>
                  <a:cubicBezTo>
                    <a:pt x="442" y="194"/>
                    <a:pt x="442" y="194"/>
                    <a:pt x="443" y="194"/>
                  </a:cubicBezTo>
                  <a:cubicBezTo>
                    <a:pt x="443" y="194"/>
                    <a:pt x="444" y="194"/>
                    <a:pt x="445" y="194"/>
                  </a:cubicBezTo>
                  <a:cubicBezTo>
                    <a:pt x="445" y="194"/>
                    <a:pt x="446" y="194"/>
                    <a:pt x="446" y="194"/>
                  </a:cubicBezTo>
                  <a:cubicBezTo>
                    <a:pt x="447" y="194"/>
                    <a:pt x="448" y="195"/>
                    <a:pt x="449" y="195"/>
                  </a:cubicBezTo>
                  <a:cubicBezTo>
                    <a:pt x="450" y="195"/>
                    <a:pt x="451" y="195"/>
                    <a:pt x="452" y="195"/>
                  </a:cubicBezTo>
                  <a:cubicBezTo>
                    <a:pt x="453" y="195"/>
                    <a:pt x="453" y="195"/>
                    <a:pt x="453" y="195"/>
                  </a:cubicBezTo>
                  <a:cubicBezTo>
                    <a:pt x="454" y="195"/>
                    <a:pt x="455" y="195"/>
                    <a:pt x="455" y="196"/>
                  </a:cubicBezTo>
                  <a:cubicBezTo>
                    <a:pt x="456" y="196"/>
                    <a:pt x="456" y="196"/>
                    <a:pt x="456" y="196"/>
                  </a:cubicBezTo>
                  <a:cubicBezTo>
                    <a:pt x="457" y="196"/>
                    <a:pt x="458" y="196"/>
                    <a:pt x="459" y="196"/>
                  </a:cubicBezTo>
                  <a:cubicBezTo>
                    <a:pt x="460" y="196"/>
                    <a:pt x="460" y="196"/>
                    <a:pt x="460" y="196"/>
                  </a:cubicBezTo>
                  <a:cubicBezTo>
                    <a:pt x="461" y="197"/>
                    <a:pt x="462" y="197"/>
                    <a:pt x="462" y="197"/>
                  </a:cubicBezTo>
                  <a:cubicBezTo>
                    <a:pt x="463" y="197"/>
                    <a:pt x="463" y="197"/>
                    <a:pt x="463" y="197"/>
                  </a:cubicBezTo>
                  <a:cubicBezTo>
                    <a:pt x="464" y="198"/>
                    <a:pt x="465" y="198"/>
                    <a:pt x="466" y="198"/>
                  </a:cubicBezTo>
                  <a:cubicBezTo>
                    <a:pt x="466" y="198"/>
                    <a:pt x="466" y="198"/>
                    <a:pt x="467" y="198"/>
                  </a:cubicBezTo>
                  <a:cubicBezTo>
                    <a:pt x="467" y="199"/>
                    <a:pt x="468" y="199"/>
                    <a:pt x="469" y="200"/>
                  </a:cubicBezTo>
                  <a:cubicBezTo>
                    <a:pt x="473" y="201"/>
                    <a:pt x="477" y="203"/>
                    <a:pt x="481" y="205"/>
                  </a:cubicBezTo>
                  <a:cubicBezTo>
                    <a:pt x="481" y="206"/>
                    <a:pt x="482" y="206"/>
                    <a:pt x="483" y="207"/>
                  </a:cubicBezTo>
                  <a:cubicBezTo>
                    <a:pt x="483" y="207"/>
                    <a:pt x="483" y="207"/>
                    <a:pt x="483" y="207"/>
                  </a:cubicBezTo>
                  <a:cubicBezTo>
                    <a:pt x="484" y="207"/>
                    <a:pt x="484" y="208"/>
                    <a:pt x="485" y="208"/>
                  </a:cubicBezTo>
                  <a:cubicBezTo>
                    <a:pt x="485" y="208"/>
                    <a:pt x="485" y="209"/>
                    <a:pt x="485" y="209"/>
                  </a:cubicBezTo>
                  <a:cubicBezTo>
                    <a:pt x="487" y="210"/>
                    <a:pt x="489" y="212"/>
                    <a:pt x="491" y="213"/>
                  </a:cubicBezTo>
                  <a:cubicBezTo>
                    <a:pt x="491" y="213"/>
                    <a:pt x="491" y="213"/>
                    <a:pt x="491" y="214"/>
                  </a:cubicBezTo>
                  <a:cubicBezTo>
                    <a:pt x="492" y="214"/>
                    <a:pt x="492" y="215"/>
                    <a:pt x="493" y="215"/>
                  </a:cubicBezTo>
                  <a:cubicBezTo>
                    <a:pt x="493" y="215"/>
                    <a:pt x="493" y="215"/>
                    <a:pt x="493" y="216"/>
                  </a:cubicBezTo>
                  <a:cubicBezTo>
                    <a:pt x="495" y="218"/>
                    <a:pt x="497" y="220"/>
                    <a:pt x="499" y="223"/>
                  </a:cubicBezTo>
                  <a:cubicBezTo>
                    <a:pt x="499" y="223"/>
                    <a:pt x="499" y="223"/>
                    <a:pt x="500" y="223"/>
                  </a:cubicBezTo>
                  <a:cubicBezTo>
                    <a:pt x="500" y="224"/>
                    <a:pt x="500" y="225"/>
                    <a:pt x="501" y="225"/>
                  </a:cubicBezTo>
                  <a:cubicBezTo>
                    <a:pt x="501" y="225"/>
                    <a:pt x="501" y="226"/>
                    <a:pt x="501" y="226"/>
                  </a:cubicBezTo>
                  <a:cubicBezTo>
                    <a:pt x="502" y="228"/>
                    <a:pt x="504" y="230"/>
                    <a:pt x="505" y="232"/>
                  </a:cubicBezTo>
                  <a:cubicBezTo>
                    <a:pt x="505" y="232"/>
                    <a:pt x="505" y="232"/>
                    <a:pt x="505" y="232"/>
                  </a:cubicBezTo>
                  <a:cubicBezTo>
                    <a:pt x="505" y="233"/>
                    <a:pt x="506" y="234"/>
                    <a:pt x="506" y="234"/>
                  </a:cubicBezTo>
                  <a:cubicBezTo>
                    <a:pt x="506" y="234"/>
                    <a:pt x="506" y="235"/>
                    <a:pt x="506" y="235"/>
                  </a:cubicBezTo>
                  <a:cubicBezTo>
                    <a:pt x="507" y="236"/>
                    <a:pt x="507" y="236"/>
                    <a:pt x="507" y="237"/>
                  </a:cubicBezTo>
                  <a:cubicBezTo>
                    <a:pt x="509" y="241"/>
                    <a:pt x="510" y="245"/>
                    <a:pt x="511" y="249"/>
                  </a:cubicBezTo>
                  <a:cubicBezTo>
                    <a:pt x="511" y="250"/>
                    <a:pt x="511" y="251"/>
                    <a:pt x="512" y="252"/>
                  </a:cubicBezTo>
                  <a:cubicBezTo>
                    <a:pt x="512" y="252"/>
                    <a:pt x="512" y="253"/>
                    <a:pt x="512" y="253"/>
                  </a:cubicBezTo>
                  <a:cubicBezTo>
                    <a:pt x="512" y="254"/>
                    <a:pt x="512" y="254"/>
                    <a:pt x="512" y="255"/>
                  </a:cubicBezTo>
                  <a:cubicBezTo>
                    <a:pt x="512" y="256"/>
                    <a:pt x="512" y="256"/>
                    <a:pt x="512" y="256"/>
                  </a:cubicBezTo>
                  <a:cubicBezTo>
                    <a:pt x="512" y="257"/>
                    <a:pt x="512" y="258"/>
                    <a:pt x="512" y="259"/>
                  </a:cubicBezTo>
                  <a:cubicBezTo>
                    <a:pt x="512" y="259"/>
                    <a:pt x="512" y="259"/>
                    <a:pt x="512" y="259"/>
                  </a:cubicBezTo>
                  <a:cubicBezTo>
                    <a:pt x="512" y="260"/>
                    <a:pt x="513" y="261"/>
                    <a:pt x="513" y="262"/>
                  </a:cubicBezTo>
                  <a:lnTo>
                    <a:pt x="513" y="263"/>
                  </a:lnTo>
                  <a:cubicBezTo>
                    <a:pt x="513" y="264"/>
                    <a:pt x="513" y="265"/>
                    <a:pt x="513" y="266"/>
                  </a:cubicBezTo>
                  <a:cubicBezTo>
                    <a:pt x="513" y="266"/>
                    <a:pt x="513" y="266"/>
                    <a:pt x="513" y="267"/>
                  </a:cubicBezTo>
                  <a:cubicBezTo>
                    <a:pt x="512" y="268"/>
                    <a:pt x="512" y="269"/>
                    <a:pt x="512" y="270"/>
                  </a:cubicBezTo>
                  <a:cubicBezTo>
                    <a:pt x="512" y="271"/>
                    <a:pt x="512" y="272"/>
                    <a:pt x="512" y="273"/>
                  </a:cubicBezTo>
                  <a:close/>
                  <a:moveTo>
                    <a:pt x="559" y="295"/>
                  </a:moveTo>
                  <a:lnTo>
                    <a:pt x="563" y="254"/>
                  </a:lnTo>
                  <a:lnTo>
                    <a:pt x="539" y="252"/>
                  </a:lnTo>
                  <a:cubicBezTo>
                    <a:pt x="538" y="240"/>
                    <a:pt x="534" y="229"/>
                    <a:pt x="529" y="219"/>
                  </a:cubicBezTo>
                  <a:lnTo>
                    <a:pt x="547" y="203"/>
                  </a:lnTo>
                  <a:lnTo>
                    <a:pt x="520" y="172"/>
                  </a:lnTo>
                  <a:lnTo>
                    <a:pt x="502" y="187"/>
                  </a:lnTo>
                  <a:cubicBezTo>
                    <a:pt x="493" y="180"/>
                    <a:pt x="483" y="175"/>
                    <a:pt x="472" y="171"/>
                  </a:cubicBezTo>
                  <a:lnTo>
                    <a:pt x="474" y="148"/>
                  </a:lnTo>
                  <a:lnTo>
                    <a:pt x="433" y="144"/>
                  </a:lnTo>
                  <a:lnTo>
                    <a:pt x="431" y="168"/>
                  </a:lnTo>
                  <a:cubicBezTo>
                    <a:pt x="419" y="169"/>
                    <a:pt x="408" y="173"/>
                    <a:pt x="398" y="178"/>
                  </a:cubicBezTo>
                  <a:lnTo>
                    <a:pt x="383" y="160"/>
                  </a:lnTo>
                  <a:lnTo>
                    <a:pt x="351" y="187"/>
                  </a:lnTo>
                  <a:lnTo>
                    <a:pt x="366" y="205"/>
                  </a:lnTo>
                  <a:cubicBezTo>
                    <a:pt x="359" y="214"/>
                    <a:pt x="354" y="224"/>
                    <a:pt x="351" y="235"/>
                  </a:cubicBezTo>
                  <a:lnTo>
                    <a:pt x="327" y="233"/>
                  </a:lnTo>
                  <a:lnTo>
                    <a:pt x="323" y="274"/>
                  </a:lnTo>
                  <a:lnTo>
                    <a:pt x="347" y="276"/>
                  </a:lnTo>
                  <a:cubicBezTo>
                    <a:pt x="348" y="288"/>
                    <a:pt x="352" y="299"/>
                    <a:pt x="357" y="309"/>
                  </a:cubicBezTo>
                  <a:lnTo>
                    <a:pt x="339" y="324"/>
                  </a:lnTo>
                  <a:lnTo>
                    <a:pt x="366" y="356"/>
                  </a:lnTo>
                  <a:lnTo>
                    <a:pt x="384" y="341"/>
                  </a:lnTo>
                  <a:cubicBezTo>
                    <a:pt x="393" y="348"/>
                    <a:pt x="403" y="353"/>
                    <a:pt x="414" y="356"/>
                  </a:cubicBezTo>
                  <a:lnTo>
                    <a:pt x="412" y="380"/>
                  </a:lnTo>
                  <a:lnTo>
                    <a:pt x="453" y="384"/>
                  </a:lnTo>
                  <a:lnTo>
                    <a:pt x="455" y="360"/>
                  </a:lnTo>
                  <a:cubicBezTo>
                    <a:pt x="467" y="358"/>
                    <a:pt x="478" y="355"/>
                    <a:pt x="488" y="350"/>
                  </a:cubicBezTo>
                  <a:lnTo>
                    <a:pt x="503" y="368"/>
                  </a:lnTo>
                  <a:lnTo>
                    <a:pt x="535" y="341"/>
                  </a:lnTo>
                  <a:lnTo>
                    <a:pt x="520" y="323"/>
                  </a:lnTo>
                  <a:cubicBezTo>
                    <a:pt x="527" y="314"/>
                    <a:pt x="532" y="304"/>
                    <a:pt x="536" y="293"/>
                  </a:cubicBezTo>
                  <a:lnTo>
                    <a:pt x="559" y="2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903" name="Group 4"/>
          <p:cNvGrpSpPr/>
          <p:nvPr/>
        </p:nvGrpSpPr>
        <p:grpSpPr bwMode="auto">
          <a:xfrm>
            <a:off x="9101138" y="7031038"/>
            <a:ext cx="668337" cy="765175"/>
            <a:chOff x="0" y="0"/>
            <a:chExt cx="421" cy="482"/>
          </a:xfrm>
        </p:grpSpPr>
        <p:sp>
          <p:nvSpPr>
            <p:cNvPr id="36887"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88"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45518E-6 1.48148E-6 L -0.36191 -0.16111 " pathEditMode="relative" rAng="0" ptsTypes="AA">
                                      <p:cBhvr>
                                        <p:cTn id="6" dur="1000" fill="hold"/>
                                        <p:tgtEl>
                                          <p:spTgt spid="36903"/>
                                        </p:tgtEl>
                                        <p:attrNameLst>
                                          <p:attrName>ppt_x</p:attrName>
                                          <p:attrName>ppt_y</p:attrName>
                                        </p:attrNameLst>
                                      </p:cBhvr>
                                      <p:rCtr x="-17900" y="-7900"/>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36903"/>
                                        </p:tgtEl>
                                      </p:cBhvr>
                                    </p:animEffect>
                                    <p:animScale>
                                      <p:cBhvr>
                                        <p:cTn id="10" dur="100" autoRev="1" fill="hold"/>
                                        <p:tgtEl>
                                          <p:spTgt spid="36903"/>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36882"/>
                                        </p:tgtEl>
                                      </p:cBhvr>
                                    </p:animEffect>
                                    <p:animScale>
                                      <p:cBhvr>
                                        <p:cTn id="13" dur="250" autoRev="1" fill="hold"/>
                                        <p:tgtEl>
                                          <p:spTgt spid="36882"/>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36900"/>
                                        </p:tgtEl>
                                        <p:attrNameLst>
                                          <p:attrName>style.visibility</p:attrName>
                                        </p:attrNameLst>
                                      </p:cBhvr>
                                      <p:to>
                                        <p:strVal val="visible"/>
                                      </p:to>
                                    </p:set>
                                    <p:anim calcmode="lin" valueType="num">
                                      <p:cBhvr>
                                        <p:cTn id="16" dur="300" fill="hold"/>
                                        <p:tgtEl>
                                          <p:spTgt spid="36900"/>
                                        </p:tgtEl>
                                        <p:attrNameLst>
                                          <p:attrName>ppt_w</p:attrName>
                                        </p:attrNameLst>
                                      </p:cBhvr>
                                      <p:tavLst>
                                        <p:tav tm="0">
                                          <p:val>
                                            <p:fltVal val="0"/>
                                          </p:val>
                                        </p:tav>
                                        <p:tav tm="100000">
                                          <p:val>
                                            <p:strVal val="#ppt_w"/>
                                          </p:val>
                                        </p:tav>
                                      </p:tavLst>
                                    </p:anim>
                                    <p:anim calcmode="lin" valueType="num">
                                      <p:cBhvr>
                                        <p:cTn id="17" dur="300" fill="hold"/>
                                        <p:tgtEl>
                                          <p:spTgt spid="36900"/>
                                        </p:tgtEl>
                                        <p:attrNameLst>
                                          <p:attrName>ppt_h</p:attrName>
                                        </p:attrNameLst>
                                      </p:cBhvr>
                                      <p:tavLst>
                                        <p:tav tm="0">
                                          <p:val>
                                            <p:fltVal val="0"/>
                                          </p:val>
                                        </p:tav>
                                        <p:tav tm="100000">
                                          <p:val>
                                            <p:strVal val="#ppt_h"/>
                                          </p:val>
                                        </p:tav>
                                      </p:tavLst>
                                    </p:anim>
                                    <p:animEffect transition="in" filter="fade">
                                      <p:cBhvr>
                                        <p:cTn id="18" dur="300"/>
                                        <p:tgtEl>
                                          <p:spTgt spid="36900"/>
                                        </p:tgtEl>
                                      </p:cBhvr>
                                    </p:animEffect>
                                  </p:childTnLst>
                                </p:cTn>
                              </p:par>
                              <p:par>
                                <p:cTn id="19" presetID="10" presetClass="exit" presetSubtype="0" fill="hold" nodeType="withEffect">
                                  <p:stCondLst>
                                    <p:cond delay="0"/>
                                  </p:stCondLst>
                                  <p:childTnLst>
                                    <p:anim calcmode="lin" valueType="num">
                                      <p:cBhvr>
                                        <p:cTn id="20" dur="300"/>
                                        <p:tgtEl>
                                          <p:spTgt spid="36884"/>
                                        </p:tgtEl>
                                        <p:attrNameLst>
                                          <p:attrName>ppt_w</p:attrName>
                                        </p:attrNameLst>
                                      </p:cBhvr>
                                      <p:tavLst>
                                        <p:tav tm="0">
                                          <p:val>
                                            <p:strVal val="ppt_w"/>
                                          </p:val>
                                        </p:tav>
                                        <p:tav tm="100000">
                                          <p:val>
                                            <p:fltVal val="0"/>
                                          </p:val>
                                        </p:tav>
                                      </p:tavLst>
                                    </p:anim>
                                    <p:anim calcmode="lin" valueType="num">
                                      <p:cBhvr>
                                        <p:cTn id="21" dur="300"/>
                                        <p:tgtEl>
                                          <p:spTgt spid="36884"/>
                                        </p:tgtEl>
                                        <p:attrNameLst>
                                          <p:attrName>ppt_h</p:attrName>
                                        </p:attrNameLst>
                                      </p:cBhvr>
                                      <p:tavLst>
                                        <p:tav tm="0">
                                          <p:val>
                                            <p:strVal val="ppt_h"/>
                                          </p:val>
                                        </p:tav>
                                        <p:tav tm="100000">
                                          <p:val>
                                            <p:fltVal val="0"/>
                                          </p:val>
                                        </p:tav>
                                      </p:tavLst>
                                    </p:anim>
                                    <p:animEffect transition="out" filter="fade">
                                      <p:cBhvr>
                                        <p:cTn id="22" dur="300"/>
                                        <p:tgtEl>
                                          <p:spTgt spid="36884"/>
                                        </p:tgtEl>
                                      </p:cBhvr>
                                    </p:animEffect>
                                    <p:set>
                                      <p:cBhvr>
                                        <p:cTn id="23" dur="1" fill="hold">
                                          <p:stCondLst>
                                            <p:cond delay="299"/>
                                          </p:stCondLst>
                                        </p:cTn>
                                        <p:tgtEl>
                                          <p:spTgt spid="36884"/>
                                        </p:tgtEl>
                                        <p:attrNameLst>
                                          <p:attrName>style.visibility</p:attrName>
                                        </p:attrNameLst>
                                      </p:cBhvr>
                                      <p:to>
                                        <p:strVal val="hidden"/>
                                      </p:to>
                                    </p:set>
                                  </p:childTnLst>
                                </p:cTn>
                              </p:par>
                            </p:childTnLst>
                          </p:cTn>
                        </p:par>
                        <p:par>
                          <p:cTn id="24" fill="hold">
                            <p:stCondLst>
                              <p:cond delay="1500"/>
                            </p:stCondLst>
                            <p:childTnLst>
                              <p:par>
                                <p:cTn id="25" presetID="2" presetClass="exit" presetSubtype="4" fill="hold" nodeType="afterEffect">
                                  <p:stCondLst>
                                    <p:cond delay="0"/>
                                  </p:stCondLst>
                                  <p:childTnLst>
                                    <p:anim calcmode="lin" valueType="num">
                                      <p:cBhvr additive="base">
                                        <p:cTn id="26" dur="1000"/>
                                        <p:tgtEl>
                                          <p:spTgt spid="36903"/>
                                        </p:tgtEl>
                                        <p:attrNameLst>
                                          <p:attrName>ppt_x</p:attrName>
                                        </p:attrNameLst>
                                      </p:cBhvr>
                                      <p:tavLst>
                                        <p:tav tm="0">
                                          <p:val>
                                            <p:strVal val="ppt_x"/>
                                          </p:val>
                                        </p:tav>
                                        <p:tav tm="100000">
                                          <p:val>
                                            <p:strVal val="ppt_x"/>
                                          </p:val>
                                        </p:tav>
                                      </p:tavLst>
                                    </p:anim>
                                    <p:anim calcmode="lin" valueType="num">
                                      <p:cBhvr additive="base">
                                        <p:cTn id="27" dur="1000"/>
                                        <p:tgtEl>
                                          <p:spTgt spid="36903"/>
                                        </p:tgtEl>
                                        <p:attrNameLst>
                                          <p:attrName>ppt_y</p:attrName>
                                        </p:attrNameLst>
                                      </p:cBhvr>
                                      <p:tavLst>
                                        <p:tav tm="0">
                                          <p:val>
                                            <p:strVal val="ppt_y"/>
                                          </p:val>
                                        </p:tav>
                                        <p:tav tm="100000">
                                          <p:val>
                                            <p:strVal val="1+ppt_h/2"/>
                                          </p:val>
                                        </p:tav>
                                      </p:tavLst>
                                    </p:anim>
                                    <p:set>
                                      <p:cBhvr>
                                        <p:cTn id="28" dur="1" fill="hold">
                                          <p:stCondLst>
                                            <p:cond delay="999"/>
                                          </p:stCondLst>
                                        </p:cTn>
                                        <p:tgtEl>
                                          <p:spTgt spid="36903"/>
                                        </p:tgtEl>
                                        <p:attrNameLst>
                                          <p:attrName>style.visibility</p:attrName>
                                        </p:attrNameLst>
                                      </p:cBhvr>
                                      <p:to>
                                        <p:strVal val="hidden"/>
                                      </p:to>
                                    </p:se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36869"/>
                                        </p:tgtEl>
                                        <p:attrNameLst>
                                          <p:attrName>style.visibility</p:attrName>
                                        </p:attrNameLst>
                                      </p:cBhvr>
                                      <p:to>
                                        <p:strVal val="visible"/>
                                      </p:to>
                                    </p:set>
                                    <p:anim calcmode="lin" valueType="num">
                                      <p:cBhvr additive="base">
                                        <p:cTn id="32" dur="300"/>
                                        <p:tgtEl>
                                          <p:spTgt spid="36869"/>
                                        </p:tgtEl>
                                        <p:attrNameLst>
                                          <p:attrName>ppt_x</p:attrName>
                                        </p:attrNameLst>
                                      </p:cBhvr>
                                      <p:tavLst>
                                        <p:tav tm="0">
                                          <p:val>
                                            <p:strVal val="#ppt_x+#ppt_w*1.125000"/>
                                          </p:val>
                                        </p:tav>
                                        <p:tav tm="100000">
                                          <p:val>
                                            <p:strVal val="#ppt_x"/>
                                          </p:val>
                                        </p:tav>
                                      </p:tavLst>
                                    </p:anim>
                                    <p:animEffect transition="in" filter="wipe(left)">
                                      <p:cBhvr>
                                        <p:cTn id="33" dur="300"/>
                                        <p:tgtEl>
                                          <p:spTgt spid="36869"/>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36878"/>
                                        </p:tgtEl>
                                        <p:attrNameLst>
                                          <p:attrName>style.visibility</p:attrName>
                                        </p:attrNameLst>
                                      </p:cBhvr>
                                      <p:to>
                                        <p:strVal val="visible"/>
                                      </p:to>
                                    </p:set>
                                    <p:animEffect transition="in" filter="wipe(up)">
                                      <p:cBhvr>
                                        <p:cTn id="37" dur="500"/>
                                        <p:tgtEl>
                                          <p:spTgt spid="36878"/>
                                        </p:tgtEl>
                                      </p:cBhvr>
                                    </p:animEffect>
                                  </p:childTnLst>
                                </p:cTn>
                              </p:par>
                            </p:childTnLst>
                          </p:cTn>
                        </p:par>
                        <p:par>
                          <p:cTn id="38" fill="hold">
                            <p:stCondLst>
                              <p:cond delay="3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36899"/>
                                        </p:tgtEl>
                                        <p:attrNameLst>
                                          <p:attrName>style.visibility</p:attrName>
                                        </p:attrNameLst>
                                      </p:cBhvr>
                                      <p:to>
                                        <p:strVal val="visible"/>
                                      </p:to>
                                    </p:set>
                                    <p:anim by="(-#ppt_w*2)" calcmode="lin" valueType="num">
                                      <p:cBhvr rctx="PPT">
                                        <p:cTn id="41" dur="250" autoRev="1" fill="hold">
                                          <p:stCondLst>
                                            <p:cond delay="0"/>
                                          </p:stCondLst>
                                        </p:cTn>
                                        <p:tgtEl>
                                          <p:spTgt spid="36899"/>
                                        </p:tgtEl>
                                        <p:attrNameLst>
                                          <p:attrName>ppt_w</p:attrName>
                                        </p:attrNameLst>
                                      </p:cBhvr>
                                    </p:anim>
                                    <p:anim by="(#ppt_w*0.50)" calcmode="lin" valueType="num">
                                      <p:cBhvr>
                                        <p:cTn id="42" dur="250" decel="50000" autoRev="1" fill="hold">
                                          <p:stCondLst>
                                            <p:cond delay="0"/>
                                          </p:stCondLst>
                                        </p:cTn>
                                        <p:tgtEl>
                                          <p:spTgt spid="36899"/>
                                        </p:tgtEl>
                                        <p:attrNameLst>
                                          <p:attrName>ppt_x</p:attrName>
                                        </p:attrNameLst>
                                      </p:cBhvr>
                                    </p:anim>
                                    <p:anim from="(-#ppt_h/2)" to="(#ppt_y)" calcmode="lin" valueType="num">
                                      <p:cBhvr>
                                        <p:cTn id="43" dur="500" fill="hold">
                                          <p:stCondLst>
                                            <p:cond delay="0"/>
                                          </p:stCondLst>
                                        </p:cTn>
                                        <p:tgtEl>
                                          <p:spTgt spid="36899"/>
                                        </p:tgtEl>
                                        <p:attrNameLst>
                                          <p:attrName>ppt_y</p:attrName>
                                        </p:attrNameLst>
                                      </p:cBhvr>
                                    </p:anim>
                                    <p:animRot by="21600000">
                                      <p:cBhvr>
                                        <p:cTn id="44" dur="500" fill="hold">
                                          <p:stCondLst>
                                            <p:cond delay="0"/>
                                          </p:stCondLst>
                                        </p:cTn>
                                        <p:tgtEl>
                                          <p:spTgt spid="368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36882" grpId="0" autoUpdateAnimBg="0"/>
      <p:bldP spid="3689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891"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37892"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5.1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grpSp>
        <p:nvGrpSpPr>
          <p:cNvPr id="37893" name="组合 4"/>
          <p:cNvGrpSpPr/>
          <p:nvPr/>
        </p:nvGrpSpPr>
        <p:grpSpPr bwMode="auto">
          <a:xfrm>
            <a:off x="1273175" y="1706563"/>
            <a:ext cx="1635125" cy="1635125"/>
            <a:chOff x="0" y="0"/>
            <a:chExt cx="1663700" cy="1663699"/>
          </a:xfrm>
        </p:grpSpPr>
        <p:sp>
          <p:nvSpPr>
            <p:cNvPr id="2" name="Oval 6"/>
            <p:cNvSpPr>
              <a:spLocks noChangeArrowheads="1"/>
            </p:cNvSpPr>
            <p:nvPr/>
          </p:nvSpPr>
          <p:spPr bwMode="auto">
            <a:xfrm>
              <a:off x="0" y="0"/>
              <a:ext cx="1663700" cy="1663699"/>
            </a:xfrm>
            <a:prstGeom prst="ellipse">
              <a:avLst/>
            </a:prstGeom>
            <a:solidFill>
              <a:schemeClr val="bg1"/>
            </a:solidFill>
            <a:ln w="9">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Freeform 7"/>
            <p:cNvSpPr>
              <a:spLocks noEditPoints="1"/>
            </p:cNvSpPr>
            <p:nvPr/>
          </p:nvSpPr>
          <p:spPr bwMode="auto">
            <a:xfrm>
              <a:off x="334963" y="339725"/>
              <a:ext cx="1008062" cy="1014412"/>
            </a:xfrm>
            <a:custGeom>
              <a:avLst/>
              <a:gdLst>
                <a:gd name="T0" fmla="*/ 9423221 w 1354"/>
                <a:gd name="T1" fmla="*/ 198298568 h 1363"/>
                <a:gd name="T2" fmla="*/ 67623539 w 1354"/>
                <a:gd name="T3" fmla="*/ 242611180 h 1363"/>
                <a:gd name="T4" fmla="*/ 12194274 w 1354"/>
                <a:gd name="T5" fmla="*/ 136260911 h 1363"/>
                <a:gd name="T6" fmla="*/ 49331755 w 1354"/>
                <a:gd name="T7" fmla="*/ 21602585 h 1363"/>
                <a:gd name="T8" fmla="*/ 92566745 w 1354"/>
                <a:gd name="T9" fmla="*/ 128506575 h 1363"/>
                <a:gd name="T10" fmla="*/ 178481323 w 1354"/>
                <a:gd name="T11" fmla="*/ 310188286 h 1363"/>
                <a:gd name="T12" fmla="*/ 155755258 w 1354"/>
                <a:gd name="T13" fmla="*/ 350623358 h 1363"/>
                <a:gd name="T14" fmla="*/ 27714260 w 1354"/>
                <a:gd name="T15" fmla="*/ 354500898 h 1363"/>
                <a:gd name="T16" fmla="*/ 201761301 w 1354"/>
                <a:gd name="T17" fmla="*/ 57606396 h 1363"/>
                <a:gd name="T18" fmla="*/ 247213432 w 1354"/>
                <a:gd name="T19" fmla="*/ 21048119 h 1363"/>
                <a:gd name="T20" fmla="*/ 353636935 w 1354"/>
                <a:gd name="T21" fmla="*/ 112997161 h 1363"/>
                <a:gd name="T22" fmla="*/ 247213432 w 1354"/>
                <a:gd name="T23" fmla="*/ 181127989 h 1363"/>
                <a:gd name="T24" fmla="*/ 247213432 w 1354"/>
                <a:gd name="T25" fmla="*/ 235964288 h 1363"/>
                <a:gd name="T26" fmla="*/ 247767345 w 1354"/>
                <a:gd name="T27" fmla="*/ 304648837 h 1363"/>
                <a:gd name="T28" fmla="*/ 153538117 w 1354"/>
                <a:gd name="T29" fmla="*/ 235964288 h 1363"/>
                <a:gd name="T30" fmla="*/ 159080969 w 1354"/>
                <a:gd name="T31" fmla="*/ 181127989 h 1363"/>
                <a:gd name="T32" fmla="*/ 162961337 w 1354"/>
                <a:gd name="T33" fmla="*/ 127952854 h 1363"/>
                <a:gd name="T34" fmla="*/ 247213432 w 1354"/>
                <a:gd name="T35" fmla="*/ 127952854 h 1363"/>
                <a:gd name="T36" fmla="*/ 283796255 w 1354"/>
                <a:gd name="T37" fmla="*/ 74223253 h 1363"/>
                <a:gd name="T38" fmla="*/ 619142151 w 1354"/>
                <a:gd name="T39" fmla="*/ 296340036 h 1363"/>
                <a:gd name="T40" fmla="*/ 683993891 w 1354"/>
                <a:gd name="T41" fmla="*/ 125737223 h 1363"/>
                <a:gd name="T42" fmla="*/ 750508860 w 1354"/>
                <a:gd name="T43" fmla="*/ 342868279 h 1363"/>
                <a:gd name="T44" fmla="*/ 407957629 w 1354"/>
                <a:gd name="T45" fmla="*/ 63699566 h 1363"/>
                <a:gd name="T46" fmla="*/ 601958937 w 1354"/>
                <a:gd name="T47" fmla="*/ 58160117 h 1363"/>
                <a:gd name="T48" fmla="*/ 449529391 w 1354"/>
                <a:gd name="T49" fmla="*/ 109673343 h 1363"/>
                <a:gd name="T50" fmla="*/ 510501507 w 1354"/>
                <a:gd name="T51" fmla="*/ 283046252 h 1363"/>
                <a:gd name="T52" fmla="*/ 497197918 w 1354"/>
                <a:gd name="T53" fmla="*/ 127952854 h 1363"/>
                <a:gd name="T54" fmla="*/ 78154585 w 1354"/>
                <a:gd name="T55" fmla="*/ 419307907 h 1363"/>
                <a:gd name="T56" fmla="*/ 137464218 w 1354"/>
                <a:gd name="T57" fmla="*/ 392720340 h 1363"/>
                <a:gd name="T58" fmla="*/ 182361692 w 1354"/>
                <a:gd name="T59" fmla="*/ 484114917 h 1363"/>
                <a:gd name="T60" fmla="*/ 184578832 w 1354"/>
                <a:gd name="T61" fmla="*/ 550030113 h 1363"/>
                <a:gd name="T62" fmla="*/ 206750240 w 1354"/>
                <a:gd name="T63" fmla="*/ 686291024 h 1363"/>
                <a:gd name="T64" fmla="*/ 159080969 w 1354"/>
                <a:gd name="T65" fmla="*/ 686844745 h 1363"/>
                <a:gd name="T66" fmla="*/ 92012087 w 1354"/>
                <a:gd name="T67" fmla="*/ 748328681 h 1363"/>
                <a:gd name="T68" fmla="*/ 21617495 w 1354"/>
                <a:gd name="T69" fmla="*/ 723956744 h 1363"/>
                <a:gd name="T70" fmla="*/ 93120658 w 1354"/>
                <a:gd name="T71" fmla="*/ 550030113 h 1363"/>
                <a:gd name="T72" fmla="*/ 3325711 w 1354"/>
                <a:gd name="T73" fmla="*/ 479683655 h 1363"/>
                <a:gd name="T74" fmla="*/ 281579114 w 1354"/>
                <a:gd name="T75" fmla="*/ 664688439 h 1363"/>
                <a:gd name="T76" fmla="*/ 280470544 w 1354"/>
                <a:gd name="T77" fmla="*/ 471929320 h 1363"/>
                <a:gd name="T78" fmla="*/ 345323029 w 1354"/>
                <a:gd name="T79" fmla="*/ 707339887 h 1363"/>
                <a:gd name="T80" fmla="*/ 289339107 w 1354"/>
                <a:gd name="T81" fmla="*/ 701246717 h 1363"/>
                <a:gd name="T82" fmla="*/ 467266517 w 1354"/>
                <a:gd name="T83" fmla="*/ 725618653 h 1363"/>
                <a:gd name="T84" fmla="*/ 485003644 w 1354"/>
                <a:gd name="T85" fmla="*/ 636993429 h 1363"/>
                <a:gd name="T86" fmla="*/ 683439978 w 1354"/>
                <a:gd name="T87" fmla="*/ 705124256 h 1363"/>
                <a:gd name="T88" fmla="*/ 538215767 w 1354"/>
                <a:gd name="T89" fmla="*/ 737804250 h 1363"/>
                <a:gd name="T90" fmla="*/ 593645032 w 1354"/>
                <a:gd name="T91" fmla="*/ 666350348 h 1363"/>
                <a:gd name="T92" fmla="*/ 743302780 w 1354"/>
                <a:gd name="T93" fmla="*/ 432047969 h 1363"/>
                <a:gd name="T94" fmla="*/ 470038316 w 1354"/>
                <a:gd name="T95" fmla="*/ 601543339 h 1363"/>
                <a:gd name="T96" fmla="*/ 402968690 w 1354"/>
                <a:gd name="T97" fmla="*/ 692937916 h 1363"/>
                <a:gd name="T98" fmla="*/ 424586185 w 1354"/>
                <a:gd name="T99" fmla="*/ 432047969 h 1363"/>
                <a:gd name="T100" fmla="*/ 584221811 w 1354"/>
                <a:gd name="T101" fmla="*/ 385519726 h 1363"/>
                <a:gd name="T102" fmla="*/ 560941833 w 1354"/>
                <a:gd name="T103" fmla="*/ 498516888 h 1363"/>
                <a:gd name="T104" fmla="*/ 739977069 w 1354"/>
                <a:gd name="T105" fmla="*/ 497962422 h 1363"/>
                <a:gd name="T106" fmla="*/ 639096418 w 1354"/>
                <a:gd name="T107" fmla="*/ 586587646 h 1363"/>
                <a:gd name="T108" fmla="*/ 477243651 w 1354"/>
                <a:gd name="T109" fmla="*/ 538397494 h 1363"/>
                <a:gd name="T110" fmla="*/ 560941833 w 1354"/>
                <a:gd name="T111" fmla="*/ 552245744 h 13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54" h="1363">
                  <a:moveTo>
                    <a:pt x="0" y="583"/>
                  </a:moveTo>
                  <a:cubicBezTo>
                    <a:pt x="18" y="575"/>
                    <a:pt x="34" y="566"/>
                    <a:pt x="45" y="558"/>
                  </a:cubicBezTo>
                  <a:cubicBezTo>
                    <a:pt x="57" y="549"/>
                    <a:pt x="71" y="535"/>
                    <a:pt x="87" y="516"/>
                  </a:cubicBezTo>
                  <a:cubicBezTo>
                    <a:pt x="76" y="501"/>
                    <a:pt x="66" y="484"/>
                    <a:pt x="55" y="467"/>
                  </a:cubicBezTo>
                  <a:cubicBezTo>
                    <a:pt x="45" y="450"/>
                    <a:pt x="36" y="429"/>
                    <a:pt x="29" y="406"/>
                  </a:cubicBezTo>
                  <a:cubicBezTo>
                    <a:pt x="22" y="382"/>
                    <a:pt x="18" y="366"/>
                    <a:pt x="17" y="358"/>
                  </a:cubicBezTo>
                  <a:lnTo>
                    <a:pt x="14" y="334"/>
                  </a:lnTo>
                  <a:lnTo>
                    <a:pt x="87" y="334"/>
                  </a:lnTo>
                  <a:cubicBezTo>
                    <a:pt x="88" y="346"/>
                    <a:pt x="89" y="356"/>
                    <a:pt x="91" y="363"/>
                  </a:cubicBezTo>
                  <a:cubicBezTo>
                    <a:pt x="92" y="370"/>
                    <a:pt x="95" y="380"/>
                    <a:pt x="100" y="395"/>
                  </a:cubicBezTo>
                  <a:cubicBezTo>
                    <a:pt x="105" y="409"/>
                    <a:pt x="109" y="419"/>
                    <a:pt x="113" y="424"/>
                  </a:cubicBezTo>
                  <a:lnTo>
                    <a:pt x="122" y="438"/>
                  </a:lnTo>
                  <a:cubicBezTo>
                    <a:pt x="124" y="426"/>
                    <a:pt x="125" y="416"/>
                    <a:pt x="126" y="406"/>
                  </a:cubicBezTo>
                  <a:cubicBezTo>
                    <a:pt x="127" y="397"/>
                    <a:pt x="128" y="383"/>
                    <a:pt x="128" y="364"/>
                  </a:cubicBezTo>
                  <a:cubicBezTo>
                    <a:pt x="129" y="345"/>
                    <a:pt x="129" y="327"/>
                    <a:pt x="129" y="311"/>
                  </a:cubicBezTo>
                  <a:lnTo>
                    <a:pt x="129" y="306"/>
                  </a:lnTo>
                  <a:lnTo>
                    <a:pt x="22" y="306"/>
                  </a:lnTo>
                  <a:lnTo>
                    <a:pt x="22" y="246"/>
                  </a:lnTo>
                  <a:cubicBezTo>
                    <a:pt x="26" y="242"/>
                    <a:pt x="33" y="236"/>
                    <a:pt x="43" y="226"/>
                  </a:cubicBezTo>
                  <a:cubicBezTo>
                    <a:pt x="52" y="216"/>
                    <a:pt x="73" y="178"/>
                    <a:pt x="105" y="112"/>
                  </a:cubicBezTo>
                  <a:lnTo>
                    <a:pt x="72" y="112"/>
                  </a:lnTo>
                  <a:lnTo>
                    <a:pt x="14" y="113"/>
                  </a:lnTo>
                  <a:lnTo>
                    <a:pt x="14" y="38"/>
                  </a:lnTo>
                  <a:lnTo>
                    <a:pt x="89" y="39"/>
                  </a:lnTo>
                  <a:lnTo>
                    <a:pt x="197" y="39"/>
                  </a:lnTo>
                  <a:lnTo>
                    <a:pt x="208" y="72"/>
                  </a:lnTo>
                  <a:cubicBezTo>
                    <a:pt x="193" y="105"/>
                    <a:pt x="182" y="130"/>
                    <a:pt x="174" y="146"/>
                  </a:cubicBezTo>
                  <a:lnTo>
                    <a:pt x="144" y="202"/>
                  </a:lnTo>
                  <a:lnTo>
                    <a:pt x="129" y="232"/>
                  </a:lnTo>
                  <a:lnTo>
                    <a:pt x="167" y="232"/>
                  </a:lnTo>
                  <a:lnTo>
                    <a:pt x="208" y="231"/>
                  </a:lnTo>
                  <a:cubicBezTo>
                    <a:pt x="207" y="267"/>
                    <a:pt x="207" y="296"/>
                    <a:pt x="206" y="318"/>
                  </a:cubicBezTo>
                  <a:cubicBezTo>
                    <a:pt x="205" y="340"/>
                    <a:pt x="204" y="366"/>
                    <a:pt x="201" y="396"/>
                  </a:cubicBezTo>
                  <a:cubicBezTo>
                    <a:pt x="198" y="427"/>
                    <a:pt x="195" y="450"/>
                    <a:pt x="190" y="467"/>
                  </a:cubicBezTo>
                  <a:lnTo>
                    <a:pt x="180" y="508"/>
                  </a:lnTo>
                  <a:cubicBezTo>
                    <a:pt x="213" y="538"/>
                    <a:pt x="261" y="555"/>
                    <a:pt x="322" y="560"/>
                  </a:cubicBezTo>
                  <a:cubicBezTo>
                    <a:pt x="382" y="564"/>
                    <a:pt x="441" y="566"/>
                    <a:pt x="496" y="565"/>
                  </a:cubicBezTo>
                  <a:cubicBezTo>
                    <a:pt x="551" y="563"/>
                    <a:pt x="603" y="559"/>
                    <a:pt x="652" y="551"/>
                  </a:cubicBezTo>
                  <a:cubicBezTo>
                    <a:pt x="642" y="580"/>
                    <a:pt x="637" y="601"/>
                    <a:pt x="636" y="614"/>
                  </a:cubicBezTo>
                  <a:lnTo>
                    <a:pt x="634" y="640"/>
                  </a:lnTo>
                  <a:cubicBezTo>
                    <a:pt x="555" y="643"/>
                    <a:pt x="482" y="644"/>
                    <a:pt x="417" y="643"/>
                  </a:cubicBezTo>
                  <a:cubicBezTo>
                    <a:pt x="353" y="641"/>
                    <a:pt x="307" y="638"/>
                    <a:pt x="281" y="633"/>
                  </a:cubicBezTo>
                  <a:cubicBezTo>
                    <a:pt x="255" y="629"/>
                    <a:pt x="232" y="623"/>
                    <a:pt x="212" y="615"/>
                  </a:cubicBezTo>
                  <a:cubicBezTo>
                    <a:pt x="192" y="608"/>
                    <a:pt x="177" y="600"/>
                    <a:pt x="168" y="591"/>
                  </a:cubicBezTo>
                  <a:lnTo>
                    <a:pt x="142" y="571"/>
                  </a:lnTo>
                  <a:cubicBezTo>
                    <a:pt x="118" y="596"/>
                    <a:pt x="103" y="611"/>
                    <a:pt x="98" y="615"/>
                  </a:cubicBezTo>
                  <a:lnTo>
                    <a:pt x="57" y="647"/>
                  </a:lnTo>
                  <a:cubicBezTo>
                    <a:pt x="54" y="644"/>
                    <a:pt x="51" y="641"/>
                    <a:pt x="50" y="640"/>
                  </a:cubicBezTo>
                  <a:lnTo>
                    <a:pt x="26" y="610"/>
                  </a:lnTo>
                  <a:lnTo>
                    <a:pt x="0" y="583"/>
                  </a:lnTo>
                  <a:close/>
                  <a:moveTo>
                    <a:pt x="210" y="132"/>
                  </a:moveTo>
                  <a:lnTo>
                    <a:pt x="275" y="134"/>
                  </a:lnTo>
                  <a:lnTo>
                    <a:pt x="364" y="134"/>
                  </a:lnTo>
                  <a:lnTo>
                    <a:pt x="364" y="104"/>
                  </a:lnTo>
                  <a:lnTo>
                    <a:pt x="232" y="104"/>
                  </a:lnTo>
                  <a:lnTo>
                    <a:pt x="232" y="35"/>
                  </a:lnTo>
                  <a:cubicBezTo>
                    <a:pt x="278" y="38"/>
                    <a:pt x="322" y="39"/>
                    <a:pt x="364" y="38"/>
                  </a:cubicBezTo>
                  <a:lnTo>
                    <a:pt x="362" y="3"/>
                  </a:lnTo>
                  <a:lnTo>
                    <a:pt x="447" y="3"/>
                  </a:lnTo>
                  <a:lnTo>
                    <a:pt x="446" y="38"/>
                  </a:lnTo>
                  <a:lnTo>
                    <a:pt x="532" y="38"/>
                  </a:lnTo>
                  <a:lnTo>
                    <a:pt x="595" y="36"/>
                  </a:lnTo>
                  <a:lnTo>
                    <a:pt x="593" y="89"/>
                  </a:lnTo>
                  <a:lnTo>
                    <a:pt x="593" y="134"/>
                  </a:lnTo>
                  <a:lnTo>
                    <a:pt x="638" y="132"/>
                  </a:lnTo>
                  <a:lnTo>
                    <a:pt x="638" y="204"/>
                  </a:lnTo>
                  <a:lnTo>
                    <a:pt x="593" y="203"/>
                  </a:lnTo>
                  <a:lnTo>
                    <a:pt x="593" y="244"/>
                  </a:lnTo>
                  <a:lnTo>
                    <a:pt x="594" y="301"/>
                  </a:lnTo>
                  <a:lnTo>
                    <a:pt x="526" y="300"/>
                  </a:lnTo>
                  <a:lnTo>
                    <a:pt x="446" y="300"/>
                  </a:lnTo>
                  <a:lnTo>
                    <a:pt x="446" y="327"/>
                  </a:lnTo>
                  <a:lnTo>
                    <a:pt x="534" y="327"/>
                  </a:lnTo>
                  <a:lnTo>
                    <a:pt x="593" y="325"/>
                  </a:lnTo>
                  <a:lnTo>
                    <a:pt x="593" y="398"/>
                  </a:lnTo>
                  <a:lnTo>
                    <a:pt x="530" y="396"/>
                  </a:lnTo>
                  <a:lnTo>
                    <a:pt x="446" y="396"/>
                  </a:lnTo>
                  <a:lnTo>
                    <a:pt x="446" y="426"/>
                  </a:lnTo>
                  <a:lnTo>
                    <a:pt x="560" y="426"/>
                  </a:lnTo>
                  <a:lnTo>
                    <a:pt x="625" y="424"/>
                  </a:lnTo>
                  <a:lnTo>
                    <a:pt x="625" y="497"/>
                  </a:lnTo>
                  <a:lnTo>
                    <a:pt x="558" y="494"/>
                  </a:lnTo>
                  <a:lnTo>
                    <a:pt x="446" y="494"/>
                  </a:lnTo>
                  <a:lnTo>
                    <a:pt x="447" y="550"/>
                  </a:lnTo>
                  <a:lnTo>
                    <a:pt x="362" y="550"/>
                  </a:lnTo>
                  <a:lnTo>
                    <a:pt x="364" y="494"/>
                  </a:lnTo>
                  <a:lnTo>
                    <a:pt x="274" y="494"/>
                  </a:lnTo>
                  <a:lnTo>
                    <a:pt x="210" y="496"/>
                  </a:lnTo>
                  <a:lnTo>
                    <a:pt x="210" y="424"/>
                  </a:lnTo>
                  <a:lnTo>
                    <a:pt x="277" y="426"/>
                  </a:lnTo>
                  <a:lnTo>
                    <a:pt x="364" y="426"/>
                  </a:lnTo>
                  <a:lnTo>
                    <a:pt x="364" y="396"/>
                  </a:lnTo>
                  <a:lnTo>
                    <a:pt x="289" y="396"/>
                  </a:lnTo>
                  <a:lnTo>
                    <a:pt x="232" y="398"/>
                  </a:lnTo>
                  <a:lnTo>
                    <a:pt x="232" y="325"/>
                  </a:lnTo>
                  <a:lnTo>
                    <a:pt x="287" y="327"/>
                  </a:lnTo>
                  <a:lnTo>
                    <a:pt x="364" y="327"/>
                  </a:lnTo>
                  <a:lnTo>
                    <a:pt x="364" y="300"/>
                  </a:lnTo>
                  <a:lnTo>
                    <a:pt x="294" y="300"/>
                  </a:lnTo>
                  <a:lnTo>
                    <a:pt x="232" y="301"/>
                  </a:lnTo>
                  <a:lnTo>
                    <a:pt x="232" y="229"/>
                  </a:lnTo>
                  <a:lnTo>
                    <a:pt x="294" y="231"/>
                  </a:lnTo>
                  <a:lnTo>
                    <a:pt x="364" y="231"/>
                  </a:lnTo>
                  <a:lnTo>
                    <a:pt x="364" y="203"/>
                  </a:lnTo>
                  <a:lnTo>
                    <a:pt x="275" y="203"/>
                  </a:lnTo>
                  <a:lnTo>
                    <a:pt x="210" y="204"/>
                  </a:lnTo>
                  <a:lnTo>
                    <a:pt x="210" y="132"/>
                  </a:lnTo>
                  <a:close/>
                  <a:moveTo>
                    <a:pt x="446" y="231"/>
                  </a:moveTo>
                  <a:lnTo>
                    <a:pt x="512" y="231"/>
                  </a:lnTo>
                  <a:lnTo>
                    <a:pt x="512" y="203"/>
                  </a:lnTo>
                  <a:lnTo>
                    <a:pt x="446" y="203"/>
                  </a:lnTo>
                  <a:lnTo>
                    <a:pt x="446" y="231"/>
                  </a:lnTo>
                  <a:close/>
                  <a:moveTo>
                    <a:pt x="446" y="134"/>
                  </a:moveTo>
                  <a:lnTo>
                    <a:pt x="512" y="134"/>
                  </a:lnTo>
                  <a:lnTo>
                    <a:pt x="512" y="104"/>
                  </a:lnTo>
                  <a:lnTo>
                    <a:pt x="446" y="104"/>
                  </a:lnTo>
                  <a:lnTo>
                    <a:pt x="446" y="134"/>
                  </a:lnTo>
                  <a:close/>
                  <a:moveTo>
                    <a:pt x="714" y="532"/>
                  </a:moveTo>
                  <a:lnTo>
                    <a:pt x="807" y="535"/>
                  </a:lnTo>
                  <a:lnTo>
                    <a:pt x="1117" y="535"/>
                  </a:lnTo>
                  <a:cubicBezTo>
                    <a:pt x="1101" y="526"/>
                    <a:pt x="1085" y="519"/>
                    <a:pt x="1070" y="513"/>
                  </a:cubicBezTo>
                  <a:cubicBezTo>
                    <a:pt x="1076" y="501"/>
                    <a:pt x="1084" y="485"/>
                    <a:pt x="1092" y="465"/>
                  </a:cubicBezTo>
                  <a:cubicBezTo>
                    <a:pt x="1101" y="446"/>
                    <a:pt x="1110" y="410"/>
                    <a:pt x="1121" y="358"/>
                  </a:cubicBezTo>
                  <a:cubicBezTo>
                    <a:pt x="1131" y="305"/>
                    <a:pt x="1137" y="266"/>
                    <a:pt x="1138" y="241"/>
                  </a:cubicBezTo>
                  <a:lnTo>
                    <a:pt x="1141" y="206"/>
                  </a:lnTo>
                  <a:cubicBezTo>
                    <a:pt x="1179" y="217"/>
                    <a:pt x="1210" y="224"/>
                    <a:pt x="1234" y="227"/>
                  </a:cubicBezTo>
                  <a:cubicBezTo>
                    <a:pt x="1223" y="281"/>
                    <a:pt x="1211" y="335"/>
                    <a:pt x="1200" y="387"/>
                  </a:cubicBezTo>
                  <a:cubicBezTo>
                    <a:pt x="1189" y="439"/>
                    <a:pt x="1179" y="477"/>
                    <a:pt x="1171" y="502"/>
                  </a:cubicBezTo>
                  <a:lnTo>
                    <a:pt x="1160" y="535"/>
                  </a:lnTo>
                  <a:lnTo>
                    <a:pt x="1286" y="535"/>
                  </a:lnTo>
                  <a:lnTo>
                    <a:pt x="1354" y="532"/>
                  </a:lnTo>
                  <a:lnTo>
                    <a:pt x="1354" y="619"/>
                  </a:lnTo>
                  <a:lnTo>
                    <a:pt x="1286" y="616"/>
                  </a:lnTo>
                  <a:lnTo>
                    <a:pt x="807" y="616"/>
                  </a:lnTo>
                  <a:lnTo>
                    <a:pt x="714" y="619"/>
                  </a:lnTo>
                  <a:lnTo>
                    <a:pt x="714" y="532"/>
                  </a:lnTo>
                  <a:close/>
                  <a:moveTo>
                    <a:pt x="736" y="201"/>
                  </a:moveTo>
                  <a:lnTo>
                    <a:pt x="736" y="115"/>
                  </a:lnTo>
                  <a:lnTo>
                    <a:pt x="811" y="118"/>
                  </a:lnTo>
                  <a:lnTo>
                    <a:pt x="995" y="118"/>
                  </a:lnTo>
                  <a:cubicBezTo>
                    <a:pt x="986" y="87"/>
                    <a:pt x="978" y="67"/>
                    <a:pt x="973" y="56"/>
                  </a:cubicBezTo>
                  <a:lnTo>
                    <a:pt x="958" y="27"/>
                  </a:lnTo>
                  <a:cubicBezTo>
                    <a:pt x="987" y="22"/>
                    <a:pt x="1015" y="12"/>
                    <a:pt x="1044" y="0"/>
                  </a:cubicBezTo>
                  <a:cubicBezTo>
                    <a:pt x="1054" y="25"/>
                    <a:pt x="1069" y="60"/>
                    <a:pt x="1086" y="105"/>
                  </a:cubicBezTo>
                  <a:cubicBezTo>
                    <a:pt x="1077" y="109"/>
                    <a:pt x="1068" y="114"/>
                    <a:pt x="1057" y="118"/>
                  </a:cubicBezTo>
                  <a:lnTo>
                    <a:pt x="1253" y="118"/>
                  </a:lnTo>
                  <a:lnTo>
                    <a:pt x="1327" y="115"/>
                  </a:lnTo>
                  <a:lnTo>
                    <a:pt x="1327" y="201"/>
                  </a:lnTo>
                  <a:lnTo>
                    <a:pt x="1253" y="198"/>
                  </a:lnTo>
                  <a:lnTo>
                    <a:pt x="811" y="198"/>
                  </a:lnTo>
                  <a:lnTo>
                    <a:pt x="736" y="201"/>
                  </a:lnTo>
                  <a:close/>
                  <a:moveTo>
                    <a:pt x="915" y="223"/>
                  </a:moveTo>
                  <a:cubicBezTo>
                    <a:pt x="932" y="286"/>
                    <a:pt x="945" y="333"/>
                    <a:pt x="954" y="364"/>
                  </a:cubicBezTo>
                  <a:lnTo>
                    <a:pt x="975" y="447"/>
                  </a:lnTo>
                  <a:lnTo>
                    <a:pt x="987" y="491"/>
                  </a:lnTo>
                  <a:cubicBezTo>
                    <a:pt x="952" y="501"/>
                    <a:pt x="930" y="507"/>
                    <a:pt x="921" y="511"/>
                  </a:cubicBezTo>
                  <a:lnTo>
                    <a:pt x="897" y="522"/>
                  </a:lnTo>
                  <a:cubicBezTo>
                    <a:pt x="894" y="503"/>
                    <a:pt x="892" y="489"/>
                    <a:pt x="890" y="477"/>
                  </a:cubicBezTo>
                  <a:cubicBezTo>
                    <a:pt x="887" y="466"/>
                    <a:pt x="881" y="437"/>
                    <a:pt x="870" y="390"/>
                  </a:cubicBezTo>
                  <a:cubicBezTo>
                    <a:pt x="860" y="343"/>
                    <a:pt x="851" y="311"/>
                    <a:pt x="845" y="294"/>
                  </a:cubicBezTo>
                  <a:lnTo>
                    <a:pt x="829" y="248"/>
                  </a:lnTo>
                  <a:cubicBezTo>
                    <a:pt x="867" y="240"/>
                    <a:pt x="890" y="234"/>
                    <a:pt x="897" y="231"/>
                  </a:cubicBezTo>
                  <a:lnTo>
                    <a:pt x="915" y="223"/>
                  </a:lnTo>
                  <a:close/>
                  <a:moveTo>
                    <a:pt x="6" y="866"/>
                  </a:moveTo>
                  <a:cubicBezTo>
                    <a:pt x="22" y="845"/>
                    <a:pt x="33" y="826"/>
                    <a:pt x="41" y="809"/>
                  </a:cubicBezTo>
                  <a:cubicBezTo>
                    <a:pt x="49" y="791"/>
                    <a:pt x="54" y="774"/>
                    <a:pt x="57" y="756"/>
                  </a:cubicBezTo>
                  <a:lnTo>
                    <a:pt x="61" y="733"/>
                  </a:lnTo>
                  <a:cubicBezTo>
                    <a:pt x="76" y="738"/>
                    <a:pt x="102" y="746"/>
                    <a:pt x="141" y="757"/>
                  </a:cubicBezTo>
                  <a:cubicBezTo>
                    <a:pt x="138" y="770"/>
                    <a:pt x="136" y="778"/>
                    <a:pt x="135" y="781"/>
                  </a:cubicBezTo>
                  <a:lnTo>
                    <a:pt x="129" y="799"/>
                  </a:lnTo>
                  <a:lnTo>
                    <a:pt x="168" y="799"/>
                  </a:lnTo>
                  <a:lnTo>
                    <a:pt x="168" y="762"/>
                  </a:lnTo>
                  <a:lnTo>
                    <a:pt x="166" y="709"/>
                  </a:lnTo>
                  <a:lnTo>
                    <a:pt x="248" y="709"/>
                  </a:lnTo>
                  <a:lnTo>
                    <a:pt x="247" y="762"/>
                  </a:lnTo>
                  <a:lnTo>
                    <a:pt x="247" y="799"/>
                  </a:lnTo>
                  <a:lnTo>
                    <a:pt x="327" y="799"/>
                  </a:lnTo>
                  <a:lnTo>
                    <a:pt x="379" y="798"/>
                  </a:lnTo>
                  <a:lnTo>
                    <a:pt x="379" y="875"/>
                  </a:lnTo>
                  <a:lnTo>
                    <a:pt x="329" y="874"/>
                  </a:lnTo>
                  <a:lnTo>
                    <a:pt x="247" y="874"/>
                  </a:lnTo>
                  <a:lnTo>
                    <a:pt x="247" y="918"/>
                  </a:lnTo>
                  <a:lnTo>
                    <a:pt x="333" y="918"/>
                  </a:lnTo>
                  <a:lnTo>
                    <a:pt x="405" y="917"/>
                  </a:lnTo>
                  <a:lnTo>
                    <a:pt x="405" y="994"/>
                  </a:lnTo>
                  <a:lnTo>
                    <a:pt x="333" y="993"/>
                  </a:lnTo>
                  <a:lnTo>
                    <a:pt x="247" y="993"/>
                  </a:lnTo>
                  <a:lnTo>
                    <a:pt x="247" y="1040"/>
                  </a:lnTo>
                  <a:lnTo>
                    <a:pt x="325" y="1040"/>
                  </a:lnTo>
                  <a:lnTo>
                    <a:pt x="375" y="1039"/>
                  </a:lnTo>
                  <a:lnTo>
                    <a:pt x="373" y="1086"/>
                  </a:lnTo>
                  <a:lnTo>
                    <a:pt x="373" y="1239"/>
                  </a:lnTo>
                  <a:cubicBezTo>
                    <a:pt x="373" y="1261"/>
                    <a:pt x="373" y="1274"/>
                    <a:pt x="372" y="1278"/>
                  </a:cubicBezTo>
                  <a:cubicBezTo>
                    <a:pt x="371" y="1282"/>
                    <a:pt x="367" y="1290"/>
                    <a:pt x="360" y="1302"/>
                  </a:cubicBezTo>
                  <a:cubicBezTo>
                    <a:pt x="353" y="1313"/>
                    <a:pt x="325" y="1321"/>
                    <a:pt x="276" y="1325"/>
                  </a:cubicBezTo>
                  <a:cubicBezTo>
                    <a:pt x="274" y="1314"/>
                    <a:pt x="273" y="1305"/>
                    <a:pt x="272" y="1299"/>
                  </a:cubicBezTo>
                  <a:cubicBezTo>
                    <a:pt x="270" y="1292"/>
                    <a:pt x="264" y="1273"/>
                    <a:pt x="252" y="1242"/>
                  </a:cubicBezTo>
                  <a:cubicBezTo>
                    <a:pt x="271" y="1245"/>
                    <a:pt x="283" y="1244"/>
                    <a:pt x="287" y="1240"/>
                  </a:cubicBezTo>
                  <a:cubicBezTo>
                    <a:pt x="291" y="1235"/>
                    <a:pt x="292" y="1230"/>
                    <a:pt x="292" y="1224"/>
                  </a:cubicBezTo>
                  <a:lnTo>
                    <a:pt x="292" y="1114"/>
                  </a:lnTo>
                  <a:lnTo>
                    <a:pt x="248" y="1114"/>
                  </a:lnTo>
                  <a:lnTo>
                    <a:pt x="248" y="1278"/>
                  </a:lnTo>
                  <a:lnTo>
                    <a:pt x="250" y="1351"/>
                  </a:lnTo>
                  <a:lnTo>
                    <a:pt x="166" y="1351"/>
                  </a:lnTo>
                  <a:lnTo>
                    <a:pt x="168" y="1275"/>
                  </a:lnTo>
                  <a:lnTo>
                    <a:pt x="168" y="1112"/>
                  </a:lnTo>
                  <a:lnTo>
                    <a:pt x="122" y="1112"/>
                  </a:lnTo>
                  <a:lnTo>
                    <a:pt x="122" y="1252"/>
                  </a:lnTo>
                  <a:lnTo>
                    <a:pt x="124" y="1307"/>
                  </a:lnTo>
                  <a:lnTo>
                    <a:pt x="39" y="1307"/>
                  </a:lnTo>
                  <a:lnTo>
                    <a:pt x="41" y="1252"/>
                  </a:lnTo>
                  <a:lnTo>
                    <a:pt x="41" y="1100"/>
                  </a:lnTo>
                  <a:lnTo>
                    <a:pt x="39" y="1039"/>
                  </a:lnTo>
                  <a:lnTo>
                    <a:pt x="99" y="1040"/>
                  </a:lnTo>
                  <a:lnTo>
                    <a:pt x="168" y="1040"/>
                  </a:lnTo>
                  <a:lnTo>
                    <a:pt x="168" y="993"/>
                  </a:lnTo>
                  <a:lnTo>
                    <a:pt x="64" y="993"/>
                  </a:lnTo>
                  <a:lnTo>
                    <a:pt x="9" y="994"/>
                  </a:lnTo>
                  <a:lnTo>
                    <a:pt x="9" y="917"/>
                  </a:lnTo>
                  <a:lnTo>
                    <a:pt x="64" y="918"/>
                  </a:lnTo>
                  <a:lnTo>
                    <a:pt x="69" y="918"/>
                  </a:lnTo>
                  <a:cubicBezTo>
                    <a:pt x="48" y="899"/>
                    <a:pt x="27" y="882"/>
                    <a:pt x="6" y="866"/>
                  </a:cubicBezTo>
                  <a:close/>
                  <a:moveTo>
                    <a:pt x="73" y="918"/>
                  </a:moveTo>
                  <a:lnTo>
                    <a:pt x="168" y="918"/>
                  </a:lnTo>
                  <a:lnTo>
                    <a:pt x="168" y="874"/>
                  </a:lnTo>
                  <a:lnTo>
                    <a:pt x="100" y="874"/>
                  </a:lnTo>
                  <a:cubicBezTo>
                    <a:pt x="92" y="889"/>
                    <a:pt x="83" y="903"/>
                    <a:pt x="73" y="918"/>
                  </a:cubicBezTo>
                  <a:close/>
                  <a:moveTo>
                    <a:pt x="508" y="1200"/>
                  </a:moveTo>
                  <a:lnTo>
                    <a:pt x="425" y="1200"/>
                  </a:lnTo>
                  <a:lnTo>
                    <a:pt x="427" y="1128"/>
                  </a:lnTo>
                  <a:lnTo>
                    <a:pt x="427" y="851"/>
                  </a:lnTo>
                  <a:lnTo>
                    <a:pt x="425" y="770"/>
                  </a:lnTo>
                  <a:lnTo>
                    <a:pt x="508" y="770"/>
                  </a:lnTo>
                  <a:lnTo>
                    <a:pt x="506" y="852"/>
                  </a:lnTo>
                  <a:lnTo>
                    <a:pt x="506" y="1126"/>
                  </a:lnTo>
                  <a:lnTo>
                    <a:pt x="508" y="1200"/>
                  </a:lnTo>
                  <a:close/>
                  <a:moveTo>
                    <a:pt x="542" y="714"/>
                  </a:moveTo>
                  <a:lnTo>
                    <a:pt x="625" y="714"/>
                  </a:lnTo>
                  <a:lnTo>
                    <a:pt x="623" y="822"/>
                  </a:lnTo>
                  <a:lnTo>
                    <a:pt x="623" y="1277"/>
                  </a:lnTo>
                  <a:cubicBezTo>
                    <a:pt x="623" y="1295"/>
                    <a:pt x="621" y="1309"/>
                    <a:pt x="618" y="1317"/>
                  </a:cubicBezTo>
                  <a:cubicBezTo>
                    <a:pt x="614" y="1325"/>
                    <a:pt x="605" y="1332"/>
                    <a:pt x="589" y="1339"/>
                  </a:cubicBezTo>
                  <a:cubicBezTo>
                    <a:pt x="573" y="1346"/>
                    <a:pt x="541" y="1352"/>
                    <a:pt x="494" y="1358"/>
                  </a:cubicBezTo>
                  <a:cubicBezTo>
                    <a:pt x="487" y="1322"/>
                    <a:pt x="482" y="1301"/>
                    <a:pt x="479" y="1295"/>
                  </a:cubicBezTo>
                  <a:lnTo>
                    <a:pt x="468" y="1265"/>
                  </a:lnTo>
                  <a:cubicBezTo>
                    <a:pt x="500" y="1267"/>
                    <a:pt x="518" y="1267"/>
                    <a:pt x="522" y="1266"/>
                  </a:cubicBezTo>
                  <a:cubicBezTo>
                    <a:pt x="533" y="1265"/>
                    <a:pt x="539" y="1262"/>
                    <a:pt x="541" y="1259"/>
                  </a:cubicBezTo>
                  <a:cubicBezTo>
                    <a:pt x="544" y="1255"/>
                    <a:pt x="545" y="1248"/>
                    <a:pt x="545" y="1238"/>
                  </a:cubicBezTo>
                  <a:lnTo>
                    <a:pt x="545" y="821"/>
                  </a:lnTo>
                  <a:lnTo>
                    <a:pt x="542" y="714"/>
                  </a:lnTo>
                  <a:close/>
                  <a:moveTo>
                    <a:pt x="863" y="1361"/>
                  </a:moveTo>
                  <a:cubicBezTo>
                    <a:pt x="855" y="1335"/>
                    <a:pt x="849" y="1318"/>
                    <a:pt x="843" y="1310"/>
                  </a:cubicBezTo>
                  <a:lnTo>
                    <a:pt x="825" y="1281"/>
                  </a:lnTo>
                  <a:cubicBezTo>
                    <a:pt x="885" y="1280"/>
                    <a:pt x="943" y="1266"/>
                    <a:pt x="1001" y="1240"/>
                  </a:cubicBezTo>
                  <a:cubicBezTo>
                    <a:pt x="975" y="1217"/>
                    <a:pt x="952" y="1193"/>
                    <a:pt x="932" y="1169"/>
                  </a:cubicBezTo>
                  <a:cubicBezTo>
                    <a:pt x="944" y="1163"/>
                    <a:pt x="955" y="1156"/>
                    <a:pt x="964" y="1149"/>
                  </a:cubicBezTo>
                  <a:lnTo>
                    <a:pt x="926" y="1149"/>
                  </a:lnTo>
                  <a:lnTo>
                    <a:pt x="875" y="1150"/>
                  </a:lnTo>
                  <a:lnTo>
                    <a:pt x="875" y="1079"/>
                  </a:lnTo>
                  <a:lnTo>
                    <a:pt x="926" y="1081"/>
                  </a:lnTo>
                  <a:lnTo>
                    <a:pt x="1246" y="1081"/>
                  </a:lnTo>
                  <a:lnTo>
                    <a:pt x="1281" y="1124"/>
                  </a:lnTo>
                  <a:cubicBezTo>
                    <a:pt x="1246" y="1164"/>
                    <a:pt x="1200" y="1204"/>
                    <a:pt x="1144" y="1246"/>
                  </a:cubicBezTo>
                  <a:cubicBezTo>
                    <a:pt x="1167" y="1255"/>
                    <a:pt x="1197" y="1264"/>
                    <a:pt x="1233" y="1273"/>
                  </a:cubicBezTo>
                  <a:cubicBezTo>
                    <a:pt x="1269" y="1282"/>
                    <a:pt x="1305" y="1285"/>
                    <a:pt x="1341" y="1282"/>
                  </a:cubicBezTo>
                  <a:cubicBezTo>
                    <a:pt x="1329" y="1310"/>
                    <a:pt x="1322" y="1329"/>
                    <a:pt x="1321" y="1340"/>
                  </a:cubicBezTo>
                  <a:lnTo>
                    <a:pt x="1317" y="1363"/>
                  </a:lnTo>
                  <a:cubicBezTo>
                    <a:pt x="1284" y="1359"/>
                    <a:pt x="1247" y="1353"/>
                    <a:pt x="1204" y="1344"/>
                  </a:cubicBezTo>
                  <a:cubicBezTo>
                    <a:pt x="1162" y="1335"/>
                    <a:pt x="1117" y="1317"/>
                    <a:pt x="1069" y="1291"/>
                  </a:cubicBezTo>
                  <a:cubicBezTo>
                    <a:pt x="1033" y="1308"/>
                    <a:pt x="1000" y="1321"/>
                    <a:pt x="971" y="1332"/>
                  </a:cubicBezTo>
                  <a:cubicBezTo>
                    <a:pt x="941" y="1342"/>
                    <a:pt x="905" y="1352"/>
                    <a:pt x="863" y="1361"/>
                  </a:cubicBezTo>
                  <a:close/>
                  <a:moveTo>
                    <a:pt x="1071" y="1203"/>
                  </a:moveTo>
                  <a:cubicBezTo>
                    <a:pt x="1099" y="1185"/>
                    <a:pt x="1122" y="1167"/>
                    <a:pt x="1140" y="1149"/>
                  </a:cubicBezTo>
                  <a:lnTo>
                    <a:pt x="1014" y="1149"/>
                  </a:lnTo>
                  <a:cubicBezTo>
                    <a:pt x="1021" y="1158"/>
                    <a:pt x="1029" y="1166"/>
                    <a:pt x="1036" y="1173"/>
                  </a:cubicBezTo>
                  <a:cubicBezTo>
                    <a:pt x="1043" y="1181"/>
                    <a:pt x="1055" y="1191"/>
                    <a:pt x="1071" y="1203"/>
                  </a:cubicBezTo>
                  <a:close/>
                  <a:moveTo>
                    <a:pt x="1054" y="696"/>
                  </a:moveTo>
                  <a:cubicBezTo>
                    <a:pt x="1065" y="707"/>
                    <a:pt x="1074" y="717"/>
                    <a:pt x="1080" y="723"/>
                  </a:cubicBezTo>
                  <a:cubicBezTo>
                    <a:pt x="1086" y="730"/>
                    <a:pt x="1098" y="744"/>
                    <a:pt x="1115" y="765"/>
                  </a:cubicBezTo>
                  <a:cubicBezTo>
                    <a:pt x="1107" y="770"/>
                    <a:pt x="1098" y="776"/>
                    <a:pt x="1091" y="782"/>
                  </a:cubicBezTo>
                  <a:lnTo>
                    <a:pt x="1251" y="782"/>
                  </a:lnTo>
                  <a:lnTo>
                    <a:pt x="1341" y="780"/>
                  </a:lnTo>
                  <a:lnTo>
                    <a:pt x="1341" y="858"/>
                  </a:lnTo>
                  <a:lnTo>
                    <a:pt x="1251" y="855"/>
                  </a:lnTo>
                  <a:lnTo>
                    <a:pt x="847" y="855"/>
                  </a:lnTo>
                  <a:cubicBezTo>
                    <a:pt x="847" y="866"/>
                    <a:pt x="847" y="874"/>
                    <a:pt x="847" y="879"/>
                  </a:cubicBezTo>
                  <a:lnTo>
                    <a:pt x="847" y="966"/>
                  </a:lnTo>
                  <a:lnTo>
                    <a:pt x="848" y="1086"/>
                  </a:lnTo>
                  <a:cubicBezTo>
                    <a:pt x="848" y="1127"/>
                    <a:pt x="845" y="1162"/>
                    <a:pt x="841" y="1190"/>
                  </a:cubicBezTo>
                  <a:cubicBezTo>
                    <a:pt x="836" y="1218"/>
                    <a:pt x="827" y="1245"/>
                    <a:pt x="814" y="1269"/>
                  </a:cubicBezTo>
                  <a:cubicBezTo>
                    <a:pt x="800" y="1294"/>
                    <a:pt x="781" y="1320"/>
                    <a:pt x="756" y="1347"/>
                  </a:cubicBezTo>
                  <a:cubicBezTo>
                    <a:pt x="741" y="1320"/>
                    <a:pt x="732" y="1305"/>
                    <a:pt x="729" y="1301"/>
                  </a:cubicBezTo>
                  <a:lnTo>
                    <a:pt x="703" y="1272"/>
                  </a:lnTo>
                  <a:cubicBezTo>
                    <a:pt x="709" y="1267"/>
                    <a:pt x="717" y="1260"/>
                    <a:pt x="727" y="1251"/>
                  </a:cubicBezTo>
                  <a:cubicBezTo>
                    <a:pt x="737" y="1242"/>
                    <a:pt x="746" y="1225"/>
                    <a:pt x="754" y="1199"/>
                  </a:cubicBezTo>
                  <a:cubicBezTo>
                    <a:pt x="762" y="1174"/>
                    <a:pt x="767" y="1148"/>
                    <a:pt x="768" y="1121"/>
                  </a:cubicBezTo>
                  <a:cubicBezTo>
                    <a:pt x="769" y="1093"/>
                    <a:pt x="770" y="1059"/>
                    <a:pt x="770" y="1016"/>
                  </a:cubicBezTo>
                  <a:cubicBezTo>
                    <a:pt x="769" y="974"/>
                    <a:pt x="769" y="941"/>
                    <a:pt x="770" y="918"/>
                  </a:cubicBezTo>
                  <a:cubicBezTo>
                    <a:pt x="770" y="895"/>
                    <a:pt x="770" y="879"/>
                    <a:pt x="770" y="870"/>
                  </a:cubicBezTo>
                  <a:lnTo>
                    <a:pt x="766" y="780"/>
                  </a:lnTo>
                  <a:lnTo>
                    <a:pt x="841" y="782"/>
                  </a:lnTo>
                  <a:lnTo>
                    <a:pt x="1020" y="782"/>
                  </a:lnTo>
                  <a:cubicBezTo>
                    <a:pt x="1008" y="767"/>
                    <a:pt x="1000" y="757"/>
                    <a:pt x="996" y="752"/>
                  </a:cubicBezTo>
                  <a:lnTo>
                    <a:pt x="975" y="733"/>
                  </a:lnTo>
                  <a:cubicBezTo>
                    <a:pt x="1004" y="722"/>
                    <a:pt x="1022" y="715"/>
                    <a:pt x="1031" y="709"/>
                  </a:cubicBezTo>
                  <a:lnTo>
                    <a:pt x="1054" y="696"/>
                  </a:lnTo>
                  <a:close/>
                  <a:moveTo>
                    <a:pt x="861" y="899"/>
                  </a:moveTo>
                  <a:lnTo>
                    <a:pt x="904" y="900"/>
                  </a:lnTo>
                  <a:lnTo>
                    <a:pt x="936" y="900"/>
                  </a:lnTo>
                  <a:lnTo>
                    <a:pt x="935" y="863"/>
                  </a:lnTo>
                  <a:lnTo>
                    <a:pt x="1013" y="863"/>
                  </a:lnTo>
                  <a:lnTo>
                    <a:pt x="1012" y="900"/>
                  </a:lnTo>
                  <a:lnTo>
                    <a:pt x="1134" y="900"/>
                  </a:lnTo>
                  <a:lnTo>
                    <a:pt x="1133" y="864"/>
                  </a:lnTo>
                  <a:lnTo>
                    <a:pt x="1214" y="864"/>
                  </a:lnTo>
                  <a:lnTo>
                    <a:pt x="1212" y="900"/>
                  </a:lnTo>
                  <a:lnTo>
                    <a:pt x="1271" y="900"/>
                  </a:lnTo>
                  <a:lnTo>
                    <a:pt x="1335" y="899"/>
                  </a:lnTo>
                  <a:lnTo>
                    <a:pt x="1335" y="972"/>
                  </a:lnTo>
                  <a:lnTo>
                    <a:pt x="1271" y="970"/>
                  </a:lnTo>
                  <a:lnTo>
                    <a:pt x="1212" y="970"/>
                  </a:lnTo>
                  <a:lnTo>
                    <a:pt x="1212" y="1012"/>
                  </a:lnTo>
                  <a:lnTo>
                    <a:pt x="1214" y="1061"/>
                  </a:lnTo>
                  <a:lnTo>
                    <a:pt x="1153" y="1059"/>
                  </a:lnTo>
                  <a:lnTo>
                    <a:pt x="986" y="1059"/>
                  </a:lnTo>
                  <a:lnTo>
                    <a:pt x="935" y="1061"/>
                  </a:lnTo>
                  <a:lnTo>
                    <a:pt x="936" y="1012"/>
                  </a:lnTo>
                  <a:lnTo>
                    <a:pt x="936" y="970"/>
                  </a:lnTo>
                  <a:lnTo>
                    <a:pt x="905" y="970"/>
                  </a:lnTo>
                  <a:lnTo>
                    <a:pt x="861" y="972"/>
                  </a:lnTo>
                  <a:lnTo>
                    <a:pt x="861" y="899"/>
                  </a:lnTo>
                  <a:close/>
                  <a:moveTo>
                    <a:pt x="1012" y="997"/>
                  </a:moveTo>
                  <a:lnTo>
                    <a:pt x="1134" y="997"/>
                  </a:lnTo>
                  <a:lnTo>
                    <a:pt x="1134" y="970"/>
                  </a:lnTo>
                  <a:lnTo>
                    <a:pt x="1012" y="970"/>
                  </a:lnTo>
                  <a:lnTo>
                    <a:pt x="1012" y="99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7896" name="组合 7"/>
          <p:cNvGrpSpPr/>
          <p:nvPr/>
        </p:nvGrpSpPr>
        <p:grpSpPr bwMode="auto">
          <a:xfrm>
            <a:off x="4776788" y="1706563"/>
            <a:ext cx="1635125" cy="1635125"/>
            <a:chOff x="0" y="0"/>
            <a:chExt cx="1663700" cy="1663699"/>
          </a:xfrm>
        </p:grpSpPr>
        <p:sp>
          <p:nvSpPr>
            <p:cNvPr id="4" name="Oval 8"/>
            <p:cNvSpPr>
              <a:spLocks noChangeArrowheads="1"/>
            </p:cNvSpPr>
            <p:nvPr/>
          </p:nvSpPr>
          <p:spPr bwMode="auto">
            <a:xfrm>
              <a:off x="0" y="0"/>
              <a:ext cx="1663700" cy="1663699"/>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Freeform 9"/>
            <p:cNvSpPr>
              <a:spLocks noEditPoints="1"/>
            </p:cNvSpPr>
            <p:nvPr/>
          </p:nvSpPr>
          <p:spPr bwMode="auto">
            <a:xfrm>
              <a:off x="344487" y="334963"/>
              <a:ext cx="998537" cy="1014412"/>
            </a:xfrm>
            <a:custGeom>
              <a:avLst/>
              <a:gdLst>
                <a:gd name="T0" fmla="*/ 41584859 w 1341"/>
                <a:gd name="T1" fmla="*/ 86664027 h 1361"/>
                <a:gd name="T2" fmla="*/ 87050683 w 1341"/>
                <a:gd name="T3" fmla="*/ 45553881 h 1361"/>
                <a:gd name="T4" fmla="*/ 126417316 w 1341"/>
                <a:gd name="T5" fmla="*/ 129440015 h 1361"/>
                <a:gd name="T6" fmla="*/ 122535606 w 1341"/>
                <a:gd name="T7" fmla="*/ 207215080 h 1361"/>
                <a:gd name="T8" fmla="*/ 52673758 w 1341"/>
                <a:gd name="T9" fmla="*/ 287212012 h 1361"/>
                <a:gd name="T10" fmla="*/ 9980158 w 1341"/>
                <a:gd name="T11" fmla="*/ 251657654 h 1361"/>
                <a:gd name="T12" fmla="*/ 0 w 1341"/>
                <a:gd name="T13" fmla="*/ 129440015 h 1361"/>
                <a:gd name="T14" fmla="*/ 195724421 w 1341"/>
                <a:gd name="T15" fmla="*/ 102218593 h 1361"/>
                <a:gd name="T16" fmla="*/ 166337947 w 1341"/>
                <a:gd name="T17" fmla="*/ 60553167 h 1361"/>
                <a:gd name="T18" fmla="*/ 236754537 w 1341"/>
                <a:gd name="T19" fmla="*/ 0 h 1361"/>
                <a:gd name="T20" fmla="*/ 342656795 w 1341"/>
                <a:gd name="T21" fmla="*/ 59997886 h 1361"/>
                <a:gd name="T22" fmla="*/ 313825063 w 1341"/>
                <a:gd name="T23" fmla="*/ 116107317 h 1361"/>
                <a:gd name="T24" fmla="*/ 322696480 w 1341"/>
                <a:gd name="T25" fmla="*/ 163327785 h 1361"/>
                <a:gd name="T26" fmla="*/ 156357789 w 1341"/>
                <a:gd name="T27" fmla="*/ 205548492 h 1361"/>
                <a:gd name="T28" fmla="*/ 183526782 w 1341"/>
                <a:gd name="T29" fmla="*/ 163327785 h 1361"/>
                <a:gd name="T30" fmla="*/ 200160130 w 1341"/>
                <a:gd name="T31" fmla="*/ 163327785 h 1361"/>
                <a:gd name="T32" fmla="*/ 270576721 w 1341"/>
                <a:gd name="T33" fmla="*/ 102773874 h 1361"/>
                <a:gd name="T34" fmla="*/ 143605407 w 1341"/>
                <a:gd name="T35" fmla="*/ 253880268 h 1361"/>
                <a:gd name="T36" fmla="*/ 329904413 w 1341"/>
                <a:gd name="T37" fmla="*/ 221659084 h 1361"/>
                <a:gd name="T38" fmla="*/ 283329103 w 1341"/>
                <a:gd name="T39" fmla="*/ 359987316 h 1361"/>
                <a:gd name="T40" fmla="*/ 141941923 w 1341"/>
                <a:gd name="T41" fmla="*/ 359987316 h 1361"/>
                <a:gd name="T42" fmla="*/ 188516488 w 1341"/>
                <a:gd name="T43" fmla="*/ 263324510 h 1361"/>
                <a:gd name="T44" fmla="*/ 533391510 w 1341"/>
                <a:gd name="T45" fmla="*/ 300545456 h 1361"/>
                <a:gd name="T46" fmla="*/ 547807376 w 1341"/>
                <a:gd name="T47" fmla="*/ 125551560 h 1361"/>
                <a:gd name="T48" fmla="*/ 589946233 w 1341"/>
                <a:gd name="T49" fmla="*/ 5555042 h 1361"/>
                <a:gd name="T50" fmla="*/ 592163715 w 1341"/>
                <a:gd name="T51" fmla="*/ 186104726 h 1361"/>
                <a:gd name="T52" fmla="*/ 567767691 w 1341"/>
                <a:gd name="T53" fmla="*/ 331655333 h 1361"/>
                <a:gd name="T54" fmla="*/ 616560483 w 1341"/>
                <a:gd name="T55" fmla="*/ 27776702 h 1361"/>
                <a:gd name="T56" fmla="*/ 662026308 w 1341"/>
                <a:gd name="T57" fmla="*/ 309433672 h 1361"/>
                <a:gd name="T58" fmla="*/ 616560483 w 1341"/>
                <a:gd name="T59" fmla="*/ 27776702 h 1361"/>
                <a:gd name="T60" fmla="*/ 734660381 w 1341"/>
                <a:gd name="T61" fmla="*/ 313322873 h 1361"/>
                <a:gd name="T62" fmla="*/ 689749299 w 1341"/>
                <a:gd name="T63" fmla="*/ 51664950 h 1361"/>
                <a:gd name="T64" fmla="*/ 511212968 w 1341"/>
                <a:gd name="T65" fmla="*/ 249991067 h 1361"/>
                <a:gd name="T66" fmla="*/ 542262927 w 1341"/>
                <a:gd name="T67" fmla="*/ 274435340 h 1361"/>
                <a:gd name="T68" fmla="*/ 459093209 w 1341"/>
                <a:gd name="T69" fmla="*/ 334433226 h 1361"/>
                <a:gd name="T70" fmla="*/ 449667794 w 1341"/>
                <a:gd name="T71" fmla="*/ 148883781 h 1361"/>
                <a:gd name="T72" fmla="*/ 418617836 w 1341"/>
                <a:gd name="T73" fmla="*/ 106107793 h 1361"/>
                <a:gd name="T74" fmla="*/ 430261477 w 1341"/>
                <a:gd name="T75" fmla="*/ 32776464 h 1361"/>
                <a:gd name="T76" fmla="*/ 430261477 w 1341"/>
                <a:gd name="T77" fmla="*/ 32776464 h 1361"/>
                <a:gd name="T78" fmla="*/ 151922081 w 1341"/>
                <a:gd name="T79" fmla="*/ 622756545 h 1361"/>
                <a:gd name="T80" fmla="*/ 201823613 w 1341"/>
                <a:gd name="T81" fmla="*/ 611089689 h 1361"/>
                <a:gd name="T82" fmla="*/ 19960315 w 1341"/>
                <a:gd name="T83" fmla="*/ 753307121 h 1361"/>
                <a:gd name="T84" fmla="*/ 320478254 w 1341"/>
                <a:gd name="T85" fmla="*/ 674421495 h 1361"/>
                <a:gd name="T86" fmla="*/ 84832457 w 1341"/>
                <a:gd name="T87" fmla="*/ 563869221 h 1361"/>
                <a:gd name="T88" fmla="*/ 36594408 w 1341"/>
                <a:gd name="T89" fmla="*/ 638867137 h 1361"/>
                <a:gd name="T90" fmla="*/ 278339396 w 1341"/>
                <a:gd name="T91" fmla="*/ 523315101 h 1361"/>
                <a:gd name="T92" fmla="*/ 320478254 w 1341"/>
                <a:gd name="T93" fmla="*/ 674421495 h 1361"/>
                <a:gd name="T94" fmla="*/ 240081505 w 1341"/>
                <a:gd name="T95" fmla="*/ 664421226 h 1361"/>
                <a:gd name="T96" fmla="*/ 337112346 w 1341"/>
                <a:gd name="T97" fmla="*/ 756085015 h 1361"/>
                <a:gd name="T98" fmla="*/ 54337241 w 1341"/>
                <a:gd name="T99" fmla="*/ 474428045 h 1361"/>
                <a:gd name="T100" fmla="*/ 260596563 w 1341"/>
                <a:gd name="T101" fmla="*/ 397764287 h 1361"/>
                <a:gd name="T102" fmla="*/ 301071936 w 1341"/>
                <a:gd name="T103" fmla="*/ 510537684 h 1361"/>
                <a:gd name="T104" fmla="*/ 253942628 w 1341"/>
                <a:gd name="T105" fmla="*/ 468873003 h 1361"/>
                <a:gd name="T106" fmla="*/ 253942628 w 1341"/>
                <a:gd name="T107" fmla="*/ 468873003 h 1361"/>
                <a:gd name="T108" fmla="*/ 719135774 w 1341"/>
                <a:gd name="T109" fmla="*/ 430540751 h 1361"/>
                <a:gd name="T110" fmla="*/ 595490683 w 1341"/>
                <a:gd name="T111" fmla="*/ 681087844 h 1361"/>
                <a:gd name="T112" fmla="*/ 693630265 w 1341"/>
                <a:gd name="T113" fmla="*/ 726085700 h 1361"/>
                <a:gd name="T114" fmla="*/ 447449568 w 1341"/>
                <a:gd name="T115" fmla="*/ 681087844 h 1361"/>
                <a:gd name="T116" fmla="*/ 423053544 w 1341"/>
                <a:gd name="T117" fmla="*/ 478872526 h 13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41" h="1361">
                  <a:moveTo>
                    <a:pt x="0" y="233"/>
                  </a:moveTo>
                  <a:lnTo>
                    <a:pt x="0" y="154"/>
                  </a:lnTo>
                  <a:lnTo>
                    <a:pt x="42" y="156"/>
                  </a:lnTo>
                  <a:lnTo>
                    <a:pt x="75" y="156"/>
                  </a:lnTo>
                  <a:lnTo>
                    <a:pt x="75" y="82"/>
                  </a:lnTo>
                  <a:lnTo>
                    <a:pt x="72" y="18"/>
                  </a:lnTo>
                  <a:lnTo>
                    <a:pt x="160" y="19"/>
                  </a:lnTo>
                  <a:lnTo>
                    <a:pt x="157" y="82"/>
                  </a:lnTo>
                  <a:lnTo>
                    <a:pt x="157" y="156"/>
                  </a:lnTo>
                  <a:lnTo>
                    <a:pt x="187" y="156"/>
                  </a:lnTo>
                  <a:lnTo>
                    <a:pt x="228" y="154"/>
                  </a:lnTo>
                  <a:lnTo>
                    <a:pt x="228" y="233"/>
                  </a:lnTo>
                  <a:lnTo>
                    <a:pt x="187" y="232"/>
                  </a:lnTo>
                  <a:lnTo>
                    <a:pt x="157" y="232"/>
                  </a:lnTo>
                  <a:lnTo>
                    <a:pt x="157" y="406"/>
                  </a:lnTo>
                  <a:cubicBezTo>
                    <a:pt x="182" y="396"/>
                    <a:pt x="203" y="385"/>
                    <a:pt x="221" y="373"/>
                  </a:cubicBezTo>
                  <a:cubicBezTo>
                    <a:pt x="223" y="384"/>
                    <a:pt x="225" y="393"/>
                    <a:pt x="226" y="400"/>
                  </a:cubicBezTo>
                  <a:cubicBezTo>
                    <a:pt x="228" y="407"/>
                    <a:pt x="233" y="423"/>
                    <a:pt x="242" y="448"/>
                  </a:cubicBezTo>
                  <a:cubicBezTo>
                    <a:pt x="234" y="452"/>
                    <a:pt x="213" y="462"/>
                    <a:pt x="181" y="478"/>
                  </a:cubicBezTo>
                  <a:cubicBezTo>
                    <a:pt x="148" y="493"/>
                    <a:pt x="119" y="506"/>
                    <a:pt x="95" y="517"/>
                  </a:cubicBezTo>
                  <a:cubicBezTo>
                    <a:pt x="70" y="528"/>
                    <a:pt x="49" y="537"/>
                    <a:pt x="33" y="545"/>
                  </a:cubicBezTo>
                  <a:cubicBezTo>
                    <a:pt x="30" y="536"/>
                    <a:pt x="27" y="526"/>
                    <a:pt x="23" y="514"/>
                  </a:cubicBezTo>
                  <a:cubicBezTo>
                    <a:pt x="19" y="503"/>
                    <a:pt x="11" y="484"/>
                    <a:pt x="0" y="457"/>
                  </a:cubicBezTo>
                  <a:cubicBezTo>
                    <a:pt x="9" y="455"/>
                    <a:pt x="15" y="454"/>
                    <a:pt x="18" y="453"/>
                  </a:cubicBezTo>
                  <a:cubicBezTo>
                    <a:pt x="20" y="453"/>
                    <a:pt x="39" y="447"/>
                    <a:pt x="75" y="437"/>
                  </a:cubicBezTo>
                  <a:lnTo>
                    <a:pt x="75" y="232"/>
                  </a:lnTo>
                  <a:lnTo>
                    <a:pt x="42" y="232"/>
                  </a:lnTo>
                  <a:lnTo>
                    <a:pt x="0" y="233"/>
                  </a:lnTo>
                  <a:close/>
                  <a:moveTo>
                    <a:pt x="331" y="294"/>
                  </a:moveTo>
                  <a:cubicBezTo>
                    <a:pt x="328" y="286"/>
                    <a:pt x="324" y="276"/>
                    <a:pt x="319" y="266"/>
                  </a:cubicBezTo>
                  <a:cubicBezTo>
                    <a:pt x="314" y="255"/>
                    <a:pt x="304" y="238"/>
                    <a:pt x="288" y="213"/>
                  </a:cubicBezTo>
                  <a:cubicBezTo>
                    <a:pt x="313" y="203"/>
                    <a:pt x="335" y="194"/>
                    <a:pt x="353" y="184"/>
                  </a:cubicBezTo>
                  <a:lnTo>
                    <a:pt x="300" y="184"/>
                  </a:lnTo>
                  <a:lnTo>
                    <a:pt x="240" y="186"/>
                  </a:lnTo>
                  <a:lnTo>
                    <a:pt x="240" y="108"/>
                  </a:lnTo>
                  <a:lnTo>
                    <a:pt x="300" y="109"/>
                  </a:lnTo>
                  <a:lnTo>
                    <a:pt x="402" y="109"/>
                  </a:lnTo>
                  <a:cubicBezTo>
                    <a:pt x="389" y="83"/>
                    <a:pt x="380" y="67"/>
                    <a:pt x="374" y="59"/>
                  </a:cubicBezTo>
                  <a:lnTo>
                    <a:pt x="358" y="39"/>
                  </a:lnTo>
                  <a:cubicBezTo>
                    <a:pt x="384" y="29"/>
                    <a:pt x="407" y="16"/>
                    <a:pt x="427" y="0"/>
                  </a:cubicBezTo>
                  <a:cubicBezTo>
                    <a:pt x="447" y="31"/>
                    <a:pt x="465" y="60"/>
                    <a:pt x="482" y="89"/>
                  </a:cubicBezTo>
                  <a:cubicBezTo>
                    <a:pt x="471" y="95"/>
                    <a:pt x="461" y="102"/>
                    <a:pt x="451" y="109"/>
                  </a:cubicBezTo>
                  <a:lnTo>
                    <a:pt x="562" y="109"/>
                  </a:lnTo>
                  <a:lnTo>
                    <a:pt x="618" y="108"/>
                  </a:lnTo>
                  <a:lnTo>
                    <a:pt x="618" y="186"/>
                  </a:lnTo>
                  <a:lnTo>
                    <a:pt x="562" y="184"/>
                  </a:lnTo>
                  <a:lnTo>
                    <a:pt x="511" y="184"/>
                  </a:lnTo>
                  <a:cubicBezTo>
                    <a:pt x="530" y="193"/>
                    <a:pt x="548" y="202"/>
                    <a:pt x="566" y="209"/>
                  </a:cubicBezTo>
                  <a:cubicBezTo>
                    <a:pt x="562" y="216"/>
                    <a:pt x="559" y="222"/>
                    <a:pt x="557" y="226"/>
                  </a:cubicBezTo>
                  <a:lnTo>
                    <a:pt x="529" y="280"/>
                  </a:lnTo>
                  <a:lnTo>
                    <a:pt x="521" y="294"/>
                  </a:lnTo>
                  <a:lnTo>
                    <a:pt x="582" y="294"/>
                  </a:lnTo>
                  <a:lnTo>
                    <a:pt x="639" y="292"/>
                  </a:lnTo>
                  <a:lnTo>
                    <a:pt x="639" y="373"/>
                  </a:lnTo>
                  <a:lnTo>
                    <a:pt x="582" y="370"/>
                  </a:lnTo>
                  <a:lnTo>
                    <a:pt x="282" y="370"/>
                  </a:lnTo>
                  <a:lnTo>
                    <a:pt x="217" y="373"/>
                  </a:lnTo>
                  <a:lnTo>
                    <a:pt x="217" y="292"/>
                  </a:lnTo>
                  <a:lnTo>
                    <a:pt x="282" y="294"/>
                  </a:lnTo>
                  <a:lnTo>
                    <a:pt x="331" y="294"/>
                  </a:lnTo>
                  <a:close/>
                  <a:moveTo>
                    <a:pt x="357" y="184"/>
                  </a:moveTo>
                  <a:cubicBezTo>
                    <a:pt x="375" y="217"/>
                    <a:pt x="386" y="237"/>
                    <a:pt x="389" y="244"/>
                  </a:cubicBezTo>
                  <a:lnTo>
                    <a:pt x="403" y="273"/>
                  </a:lnTo>
                  <a:cubicBezTo>
                    <a:pt x="389" y="279"/>
                    <a:pt x="375" y="286"/>
                    <a:pt x="361" y="294"/>
                  </a:cubicBezTo>
                  <a:lnTo>
                    <a:pt x="484" y="294"/>
                  </a:lnTo>
                  <a:cubicBezTo>
                    <a:pt x="471" y="285"/>
                    <a:pt x="458" y="278"/>
                    <a:pt x="447" y="272"/>
                  </a:cubicBezTo>
                  <a:cubicBezTo>
                    <a:pt x="464" y="247"/>
                    <a:pt x="476" y="224"/>
                    <a:pt x="482" y="205"/>
                  </a:cubicBezTo>
                  <a:lnTo>
                    <a:pt x="488" y="185"/>
                  </a:lnTo>
                  <a:lnTo>
                    <a:pt x="357" y="184"/>
                  </a:lnTo>
                  <a:close/>
                  <a:moveTo>
                    <a:pt x="256" y="648"/>
                  </a:moveTo>
                  <a:lnTo>
                    <a:pt x="259" y="583"/>
                  </a:lnTo>
                  <a:lnTo>
                    <a:pt x="259" y="457"/>
                  </a:lnTo>
                  <a:lnTo>
                    <a:pt x="256" y="399"/>
                  </a:lnTo>
                  <a:lnTo>
                    <a:pt x="313" y="402"/>
                  </a:lnTo>
                  <a:lnTo>
                    <a:pt x="536" y="402"/>
                  </a:lnTo>
                  <a:lnTo>
                    <a:pt x="595" y="399"/>
                  </a:lnTo>
                  <a:lnTo>
                    <a:pt x="593" y="457"/>
                  </a:lnTo>
                  <a:lnTo>
                    <a:pt x="593" y="583"/>
                  </a:lnTo>
                  <a:lnTo>
                    <a:pt x="595" y="648"/>
                  </a:lnTo>
                  <a:lnTo>
                    <a:pt x="511" y="648"/>
                  </a:lnTo>
                  <a:lnTo>
                    <a:pt x="511" y="633"/>
                  </a:lnTo>
                  <a:lnTo>
                    <a:pt x="340" y="633"/>
                  </a:lnTo>
                  <a:lnTo>
                    <a:pt x="340" y="648"/>
                  </a:lnTo>
                  <a:lnTo>
                    <a:pt x="256" y="648"/>
                  </a:lnTo>
                  <a:close/>
                  <a:moveTo>
                    <a:pt x="340" y="561"/>
                  </a:moveTo>
                  <a:lnTo>
                    <a:pt x="511" y="561"/>
                  </a:lnTo>
                  <a:lnTo>
                    <a:pt x="511" y="474"/>
                  </a:lnTo>
                  <a:lnTo>
                    <a:pt x="340" y="474"/>
                  </a:lnTo>
                  <a:lnTo>
                    <a:pt x="340" y="561"/>
                  </a:lnTo>
                  <a:close/>
                  <a:moveTo>
                    <a:pt x="895" y="606"/>
                  </a:moveTo>
                  <a:cubicBezTo>
                    <a:pt x="911" y="597"/>
                    <a:pt x="924" y="587"/>
                    <a:pt x="934" y="579"/>
                  </a:cubicBezTo>
                  <a:cubicBezTo>
                    <a:pt x="944" y="570"/>
                    <a:pt x="953" y="558"/>
                    <a:pt x="962" y="541"/>
                  </a:cubicBezTo>
                  <a:cubicBezTo>
                    <a:pt x="971" y="525"/>
                    <a:pt x="977" y="509"/>
                    <a:pt x="982" y="492"/>
                  </a:cubicBezTo>
                  <a:cubicBezTo>
                    <a:pt x="986" y="475"/>
                    <a:pt x="988" y="453"/>
                    <a:pt x="990" y="426"/>
                  </a:cubicBezTo>
                  <a:cubicBezTo>
                    <a:pt x="991" y="399"/>
                    <a:pt x="991" y="369"/>
                    <a:pt x="991" y="337"/>
                  </a:cubicBezTo>
                  <a:cubicBezTo>
                    <a:pt x="991" y="320"/>
                    <a:pt x="990" y="283"/>
                    <a:pt x="988" y="226"/>
                  </a:cubicBezTo>
                  <a:cubicBezTo>
                    <a:pt x="986" y="170"/>
                    <a:pt x="985" y="131"/>
                    <a:pt x="984" y="108"/>
                  </a:cubicBezTo>
                  <a:cubicBezTo>
                    <a:pt x="982" y="86"/>
                    <a:pt x="981" y="66"/>
                    <a:pt x="980" y="49"/>
                  </a:cubicBezTo>
                  <a:lnTo>
                    <a:pt x="975" y="3"/>
                  </a:lnTo>
                  <a:cubicBezTo>
                    <a:pt x="1012" y="7"/>
                    <a:pt x="1042" y="10"/>
                    <a:pt x="1064" y="10"/>
                  </a:cubicBezTo>
                  <a:cubicBezTo>
                    <a:pt x="1063" y="32"/>
                    <a:pt x="1063" y="48"/>
                    <a:pt x="1064" y="59"/>
                  </a:cubicBezTo>
                  <a:lnTo>
                    <a:pt x="1065" y="158"/>
                  </a:lnTo>
                  <a:lnTo>
                    <a:pt x="1066" y="256"/>
                  </a:lnTo>
                  <a:cubicBezTo>
                    <a:pt x="1066" y="273"/>
                    <a:pt x="1067" y="300"/>
                    <a:pt x="1068" y="335"/>
                  </a:cubicBezTo>
                  <a:cubicBezTo>
                    <a:pt x="1068" y="370"/>
                    <a:pt x="1069" y="399"/>
                    <a:pt x="1068" y="422"/>
                  </a:cubicBezTo>
                  <a:cubicBezTo>
                    <a:pt x="1068" y="445"/>
                    <a:pt x="1066" y="467"/>
                    <a:pt x="1063" y="488"/>
                  </a:cubicBezTo>
                  <a:cubicBezTo>
                    <a:pt x="1060" y="510"/>
                    <a:pt x="1056" y="529"/>
                    <a:pt x="1050" y="545"/>
                  </a:cubicBezTo>
                  <a:cubicBezTo>
                    <a:pt x="1044" y="562"/>
                    <a:pt x="1035" y="579"/>
                    <a:pt x="1024" y="597"/>
                  </a:cubicBezTo>
                  <a:cubicBezTo>
                    <a:pt x="1014" y="615"/>
                    <a:pt x="1005" y="627"/>
                    <a:pt x="999" y="633"/>
                  </a:cubicBezTo>
                  <a:lnTo>
                    <a:pt x="979" y="654"/>
                  </a:lnTo>
                  <a:cubicBezTo>
                    <a:pt x="956" y="638"/>
                    <a:pt x="928" y="622"/>
                    <a:pt x="895" y="606"/>
                  </a:cubicBezTo>
                  <a:close/>
                  <a:moveTo>
                    <a:pt x="1112" y="50"/>
                  </a:moveTo>
                  <a:lnTo>
                    <a:pt x="1194" y="50"/>
                  </a:lnTo>
                  <a:lnTo>
                    <a:pt x="1192" y="134"/>
                  </a:lnTo>
                  <a:lnTo>
                    <a:pt x="1192" y="475"/>
                  </a:lnTo>
                  <a:lnTo>
                    <a:pt x="1194" y="557"/>
                  </a:lnTo>
                  <a:lnTo>
                    <a:pt x="1112" y="557"/>
                  </a:lnTo>
                  <a:lnTo>
                    <a:pt x="1115" y="476"/>
                  </a:lnTo>
                  <a:lnTo>
                    <a:pt x="1115" y="134"/>
                  </a:lnTo>
                  <a:lnTo>
                    <a:pt x="1112" y="50"/>
                  </a:lnTo>
                  <a:close/>
                  <a:moveTo>
                    <a:pt x="1242" y="5"/>
                  </a:moveTo>
                  <a:lnTo>
                    <a:pt x="1328" y="5"/>
                  </a:lnTo>
                  <a:lnTo>
                    <a:pt x="1325" y="93"/>
                  </a:lnTo>
                  <a:lnTo>
                    <a:pt x="1325" y="564"/>
                  </a:lnTo>
                  <a:lnTo>
                    <a:pt x="1328" y="645"/>
                  </a:lnTo>
                  <a:lnTo>
                    <a:pt x="1242" y="645"/>
                  </a:lnTo>
                  <a:lnTo>
                    <a:pt x="1244" y="564"/>
                  </a:lnTo>
                  <a:lnTo>
                    <a:pt x="1244" y="93"/>
                  </a:lnTo>
                  <a:lnTo>
                    <a:pt x="1242" y="5"/>
                  </a:lnTo>
                  <a:close/>
                  <a:moveTo>
                    <a:pt x="889" y="266"/>
                  </a:moveTo>
                  <a:lnTo>
                    <a:pt x="889" y="476"/>
                  </a:lnTo>
                  <a:cubicBezTo>
                    <a:pt x="901" y="467"/>
                    <a:pt x="912" y="458"/>
                    <a:pt x="922" y="450"/>
                  </a:cubicBezTo>
                  <a:cubicBezTo>
                    <a:pt x="932" y="442"/>
                    <a:pt x="948" y="426"/>
                    <a:pt x="971" y="402"/>
                  </a:cubicBezTo>
                  <a:cubicBezTo>
                    <a:pt x="972" y="415"/>
                    <a:pt x="972" y="424"/>
                    <a:pt x="973" y="430"/>
                  </a:cubicBezTo>
                  <a:lnTo>
                    <a:pt x="976" y="472"/>
                  </a:lnTo>
                  <a:lnTo>
                    <a:pt x="978" y="494"/>
                  </a:lnTo>
                  <a:cubicBezTo>
                    <a:pt x="967" y="504"/>
                    <a:pt x="958" y="512"/>
                    <a:pt x="951" y="519"/>
                  </a:cubicBezTo>
                  <a:cubicBezTo>
                    <a:pt x="944" y="526"/>
                    <a:pt x="929" y="541"/>
                    <a:pt x="906" y="564"/>
                  </a:cubicBezTo>
                  <a:cubicBezTo>
                    <a:pt x="882" y="587"/>
                    <a:pt x="860" y="609"/>
                    <a:pt x="839" y="630"/>
                  </a:cubicBezTo>
                  <a:cubicBezTo>
                    <a:pt x="836" y="621"/>
                    <a:pt x="832" y="612"/>
                    <a:pt x="828" y="602"/>
                  </a:cubicBezTo>
                  <a:cubicBezTo>
                    <a:pt x="825" y="592"/>
                    <a:pt x="814" y="569"/>
                    <a:pt x="797" y="533"/>
                  </a:cubicBezTo>
                  <a:cubicBezTo>
                    <a:pt x="803" y="524"/>
                    <a:pt x="807" y="516"/>
                    <a:pt x="808" y="507"/>
                  </a:cubicBezTo>
                  <a:cubicBezTo>
                    <a:pt x="809" y="498"/>
                    <a:pt x="810" y="488"/>
                    <a:pt x="810" y="477"/>
                  </a:cubicBezTo>
                  <a:lnTo>
                    <a:pt x="811" y="268"/>
                  </a:lnTo>
                  <a:lnTo>
                    <a:pt x="755" y="268"/>
                  </a:lnTo>
                  <a:lnTo>
                    <a:pt x="706" y="269"/>
                  </a:lnTo>
                  <a:lnTo>
                    <a:pt x="706" y="189"/>
                  </a:lnTo>
                  <a:lnTo>
                    <a:pt x="755" y="191"/>
                  </a:lnTo>
                  <a:lnTo>
                    <a:pt x="841" y="191"/>
                  </a:lnTo>
                  <a:lnTo>
                    <a:pt x="891" y="189"/>
                  </a:lnTo>
                  <a:lnTo>
                    <a:pt x="889" y="266"/>
                  </a:lnTo>
                  <a:close/>
                  <a:moveTo>
                    <a:pt x="776" y="59"/>
                  </a:moveTo>
                  <a:cubicBezTo>
                    <a:pt x="798" y="42"/>
                    <a:pt x="818" y="23"/>
                    <a:pt x="836" y="1"/>
                  </a:cubicBezTo>
                  <a:cubicBezTo>
                    <a:pt x="889" y="54"/>
                    <a:pt x="923" y="86"/>
                    <a:pt x="936" y="99"/>
                  </a:cubicBezTo>
                  <a:cubicBezTo>
                    <a:pt x="916" y="119"/>
                    <a:pt x="896" y="140"/>
                    <a:pt x="876" y="162"/>
                  </a:cubicBezTo>
                  <a:cubicBezTo>
                    <a:pt x="847" y="127"/>
                    <a:pt x="814" y="93"/>
                    <a:pt x="776" y="59"/>
                  </a:cubicBezTo>
                  <a:close/>
                  <a:moveTo>
                    <a:pt x="2" y="1274"/>
                  </a:moveTo>
                  <a:cubicBezTo>
                    <a:pt x="48" y="1271"/>
                    <a:pt x="96" y="1264"/>
                    <a:pt x="146" y="1252"/>
                  </a:cubicBezTo>
                  <a:cubicBezTo>
                    <a:pt x="196" y="1241"/>
                    <a:pt x="230" y="1222"/>
                    <a:pt x="246" y="1196"/>
                  </a:cubicBezTo>
                  <a:cubicBezTo>
                    <a:pt x="262" y="1169"/>
                    <a:pt x="272" y="1144"/>
                    <a:pt x="274" y="1121"/>
                  </a:cubicBezTo>
                  <a:cubicBezTo>
                    <a:pt x="277" y="1098"/>
                    <a:pt x="279" y="1080"/>
                    <a:pt x="279" y="1066"/>
                  </a:cubicBezTo>
                  <a:lnTo>
                    <a:pt x="280" y="1031"/>
                  </a:lnTo>
                  <a:cubicBezTo>
                    <a:pt x="310" y="1037"/>
                    <a:pt x="340" y="1040"/>
                    <a:pt x="370" y="1041"/>
                  </a:cubicBezTo>
                  <a:cubicBezTo>
                    <a:pt x="369" y="1056"/>
                    <a:pt x="366" y="1076"/>
                    <a:pt x="364" y="1100"/>
                  </a:cubicBezTo>
                  <a:cubicBezTo>
                    <a:pt x="361" y="1125"/>
                    <a:pt x="355" y="1154"/>
                    <a:pt x="345" y="1187"/>
                  </a:cubicBezTo>
                  <a:cubicBezTo>
                    <a:pt x="335" y="1220"/>
                    <a:pt x="316" y="1247"/>
                    <a:pt x="290" y="1269"/>
                  </a:cubicBezTo>
                  <a:cubicBezTo>
                    <a:pt x="264" y="1290"/>
                    <a:pt x="227" y="1308"/>
                    <a:pt x="178" y="1324"/>
                  </a:cubicBezTo>
                  <a:cubicBezTo>
                    <a:pt x="128" y="1339"/>
                    <a:pt x="81" y="1350"/>
                    <a:pt x="36" y="1356"/>
                  </a:cubicBezTo>
                  <a:cubicBezTo>
                    <a:pt x="34" y="1347"/>
                    <a:pt x="32" y="1337"/>
                    <a:pt x="29" y="1327"/>
                  </a:cubicBezTo>
                  <a:cubicBezTo>
                    <a:pt x="26" y="1317"/>
                    <a:pt x="22" y="1308"/>
                    <a:pt x="17" y="1299"/>
                  </a:cubicBezTo>
                  <a:lnTo>
                    <a:pt x="2" y="1274"/>
                  </a:lnTo>
                  <a:close/>
                  <a:moveTo>
                    <a:pt x="578" y="1214"/>
                  </a:moveTo>
                  <a:lnTo>
                    <a:pt x="486" y="1214"/>
                  </a:lnTo>
                  <a:lnTo>
                    <a:pt x="489" y="1145"/>
                  </a:lnTo>
                  <a:lnTo>
                    <a:pt x="489" y="1016"/>
                  </a:lnTo>
                  <a:lnTo>
                    <a:pt x="153" y="1015"/>
                  </a:lnTo>
                  <a:lnTo>
                    <a:pt x="153" y="1150"/>
                  </a:lnTo>
                  <a:lnTo>
                    <a:pt x="156" y="1227"/>
                  </a:lnTo>
                  <a:lnTo>
                    <a:pt x="64" y="1227"/>
                  </a:lnTo>
                  <a:lnTo>
                    <a:pt x="66" y="1150"/>
                  </a:lnTo>
                  <a:lnTo>
                    <a:pt x="66" y="1012"/>
                  </a:lnTo>
                  <a:lnTo>
                    <a:pt x="64" y="939"/>
                  </a:lnTo>
                  <a:lnTo>
                    <a:pt x="138" y="942"/>
                  </a:lnTo>
                  <a:lnTo>
                    <a:pt x="502" y="942"/>
                  </a:lnTo>
                  <a:lnTo>
                    <a:pt x="578" y="939"/>
                  </a:lnTo>
                  <a:lnTo>
                    <a:pt x="576" y="1012"/>
                  </a:lnTo>
                  <a:lnTo>
                    <a:pt x="576" y="1145"/>
                  </a:lnTo>
                  <a:lnTo>
                    <a:pt x="578" y="1214"/>
                  </a:lnTo>
                  <a:close/>
                  <a:moveTo>
                    <a:pt x="334" y="1239"/>
                  </a:moveTo>
                  <a:cubicBezTo>
                    <a:pt x="353" y="1214"/>
                    <a:pt x="364" y="1198"/>
                    <a:pt x="367" y="1191"/>
                  </a:cubicBezTo>
                  <a:lnTo>
                    <a:pt x="376" y="1170"/>
                  </a:lnTo>
                  <a:cubicBezTo>
                    <a:pt x="401" y="1182"/>
                    <a:pt x="420" y="1190"/>
                    <a:pt x="433" y="1196"/>
                  </a:cubicBezTo>
                  <a:lnTo>
                    <a:pt x="587" y="1258"/>
                  </a:lnTo>
                  <a:lnTo>
                    <a:pt x="643" y="1281"/>
                  </a:lnTo>
                  <a:cubicBezTo>
                    <a:pt x="630" y="1304"/>
                    <a:pt x="622" y="1322"/>
                    <a:pt x="617" y="1335"/>
                  </a:cubicBezTo>
                  <a:lnTo>
                    <a:pt x="608" y="1361"/>
                  </a:lnTo>
                  <a:cubicBezTo>
                    <a:pt x="572" y="1344"/>
                    <a:pt x="541" y="1329"/>
                    <a:pt x="515" y="1318"/>
                  </a:cubicBezTo>
                  <a:cubicBezTo>
                    <a:pt x="490" y="1306"/>
                    <a:pt x="429" y="1280"/>
                    <a:pt x="334" y="1239"/>
                  </a:cubicBezTo>
                  <a:close/>
                  <a:moveTo>
                    <a:pt x="96" y="919"/>
                  </a:moveTo>
                  <a:lnTo>
                    <a:pt x="98" y="854"/>
                  </a:lnTo>
                  <a:lnTo>
                    <a:pt x="98" y="778"/>
                  </a:lnTo>
                  <a:lnTo>
                    <a:pt x="96" y="714"/>
                  </a:lnTo>
                  <a:lnTo>
                    <a:pt x="168" y="716"/>
                  </a:lnTo>
                  <a:lnTo>
                    <a:pt x="470" y="716"/>
                  </a:lnTo>
                  <a:lnTo>
                    <a:pt x="543" y="714"/>
                  </a:lnTo>
                  <a:lnTo>
                    <a:pt x="540" y="778"/>
                  </a:lnTo>
                  <a:lnTo>
                    <a:pt x="540" y="854"/>
                  </a:lnTo>
                  <a:lnTo>
                    <a:pt x="543" y="919"/>
                  </a:lnTo>
                  <a:lnTo>
                    <a:pt x="470" y="917"/>
                  </a:lnTo>
                  <a:lnTo>
                    <a:pt x="167" y="917"/>
                  </a:lnTo>
                  <a:lnTo>
                    <a:pt x="96" y="919"/>
                  </a:lnTo>
                  <a:close/>
                  <a:moveTo>
                    <a:pt x="458" y="844"/>
                  </a:moveTo>
                  <a:lnTo>
                    <a:pt x="458" y="788"/>
                  </a:lnTo>
                  <a:lnTo>
                    <a:pt x="181" y="788"/>
                  </a:lnTo>
                  <a:lnTo>
                    <a:pt x="181" y="844"/>
                  </a:lnTo>
                  <a:lnTo>
                    <a:pt x="458" y="844"/>
                  </a:lnTo>
                  <a:close/>
                  <a:moveTo>
                    <a:pt x="763" y="775"/>
                  </a:moveTo>
                  <a:lnTo>
                    <a:pt x="835" y="777"/>
                  </a:lnTo>
                  <a:lnTo>
                    <a:pt x="1228" y="777"/>
                  </a:lnTo>
                  <a:lnTo>
                    <a:pt x="1297" y="775"/>
                  </a:lnTo>
                  <a:lnTo>
                    <a:pt x="1297" y="862"/>
                  </a:lnTo>
                  <a:lnTo>
                    <a:pt x="1228" y="859"/>
                  </a:lnTo>
                  <a:lnTo>
                    <a:pt x="1074" y="859"/>
                  </a:lnTo>
                  <a:lnTo>
                    <a:pt x="1074" y="1226"/>
                  </a:lnTo>
                  <a:lnTo>
                    <a:pt x="1251" y="1226"/>
                  </a:lnTo>
                  <a:lnTo>
                    <a:pt x="1341" y="1224"/>
                  </a:lnTo>
                  <a:lnTo>
                    <a:pt x="1341" y="1310"/>
                  </a:lnTo>
                  <a:lnTo>
                    <a:pt x="1251" y="1307"/>
                  </a:lnTo>
                  <a:lnTo>
                    <a:pt x="806" y="1307"/>
                  </a:lnTo>
                  <a:lnTo>
                    <a:pt x="719" y="1310"/>
                  </a:lnTo>
                  <a:lnTo>
                    <a:pt x="719" y="1224"/>
                  </a:lnTo>
                  <a:lnTo>
                    <a:pt x="807" y="1226"/>
                  </a:lnTo>
                  <a:lnTo>
                    <a:pt x="990" y="1226"/>
                  </a:lnTo>
                  <a:lnTo>
                    <a:pt x="990" y="859"/>
                  </a:lnTo>
                  <a:lnTo>
                    <a:pt x="827" y="859"/>
                  </a:lnTo>
                  <a:lnTo>
                    <a:pt x="763" y="862"/>
                  </a:lnTo>
                  <a:lnTo>
                    <a:pt x="763" y="7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7899" name="组合 10"/>
          <p:cNvGrpSpPr/>
          <p:nvPr/>
        </p:nvGrpSpPr>
        <p:grpSpPr bwMode="auto">
          <a:xfrm>
            <a:off x="8894763" y="1730375"/>
            <a:ext cx="1636712" cy="1635125"/>
            <a:chOff x="0" y="0"/>
            <a:chExt cx="1663700" cy="1663699"/>
          </a:xfrm>
        </p:grpSpPr>
        <p:sp>
          <p:nvSpPr>
            <p:cNvPr id="37901" name="Oval 10"/>
            <p:cNvSpPr>
              <a:spLocks noChangeArrowheads="1"/>
            </p:cNvSpPr>
            <p:nvPr/>
          </p:nvSpPr>
          <p:spPr bwMode="auto">
            <a:xfrm>
              <a:off x="0" y="0"/>
              <a:ext cx="1663700" cy="1663699"/>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 name="Freeform 11"/>
            <p:cNvSpPr>
              <a:spLocks noEditPoints="1"/>
            </p:cNvSpPr>
            <p:nvPr/>
          </p:nvSpPr>
          <p:spPr bwMode="auto">
            <a:xfrm>
              <a:off x="371475" y="341313"/>
              <a:ext cx="1019175" cy="1012825"/>
            </a:xfrm>
            <a:custGeom>
              <a:avLst/>
              <a:gdLst>
                <a:gd name="T0" fmla="*/ 332538414 w 1369"/>
                <a:gd name="T1" fmla="*/ 351108698 h 1361"/>
                <a:gd name="T2" fmla="*/ 186221661 w 1369"/>
                <a:gd name="T3" fmla="*/ 320650274 h 1361"/>
                <a:gd name="T4" fmla="*/ 142991220 w 1369"/>
                <a:gd name="T5" fmla="*/ 295174860 h 1361"/>
                <a:gd name="T6" fmla="*/ 222246408 w 1369"/>
                <a:gd name="T7" fmla="*/ 76424009 h 1361"/>
                <a:gd name="T8" fmla="*/ 264368337 w 1369"/>
                <a:gd name="T9" fmla="*/ 191614434 h 1361"/>
                <a:gd name="T10" fmla="*/ 318682399 w 1369"/>
                <a:gd name="T11" fmla="*/ 304035777 h 1361"/>
                <a:gd name="T12" fmla="*/ 344177408 w 1369"/>
                <a:gd name="T13" fmla="*/ 42642835 h 1361"/>
                <a:gd name="T14" fmla="*/ 195643632 w 1369"/>
                <a:gd name="T15" fmla="*/ 42642835 h 1361"/>
                <a:gd name="T16" fmla="*/ 149642286 w 1369"/>
                <a:gd name="T17" fmla="*/ 0 h 1361"/>
                <a:gd name="T18" fmla="*/ 38796396 w 1369"/>
                <a:gd name="T19" fmla="*/ 155617845 h 1361"/>
                <a:gd name="T20" fmla="*/ 37133258 w 1369"/>
                <a:gd name="T21" fmla="*/ 51503007 h 1361"/>
                <a:gd name="T22" fmla="*/ 142437337 w 1369"/>
                <a:gd name="T23" fmla="*/ 53164754 h 1361"/>
                <a:gd name="T24" fmla="*/ 136894782 w 1369"/>
                <a:gd name="T25" fmla="*/ 156725180 h 1361"/>
                <a:gd name="T26" fmla="*/ 146871381 w 1369"/>
                <a:gd name="T27" fmla="*/ 222073602 h 1361"/>
                <a:gd name="T28" fmla="*/ 8867344 w 1369"/>
                <a:gd name="T29" fmla="*/ 254747441 h 1361"/>
                <a:gd name="T30" fmla="*/ 570857859 w 1369"/>
                <a:gd name="T31" fmla="*/ 126266013 h 1361"/>
                <a:gd name="T32" fmla="*/ 587484780 w 1369"/>
                <a:gd name="T33" fmla="*/ 7752837 h 1361"/>
                <a:gd name="T34" fmla="*/ 755971009 w 1369"/>
                <a:gd name="T35" fmla="*/ 131250511 h 1361"/>
                <a:gd name="T36" fmla="*/ 667847734 w 1369"/>
                <a:gd name="T37" fmla="*/ 357754199 h 1361"/>
                <a:gd name="T38" fmla="*/ 711078174 w 1369"/>
                <a:gd name="T39" fmla="*/ 219858187 h 1361"/>
                <a:gd name="T40" fmla="*/ 603003190 w 1369"/>
                <a:gd name="T41" fmla="*/ 334494945 h 1361"/>
                <a:gd name="T42" fmla="*/ 632931498 w 1369"/>
                <a:gd name="T43" fmla="*/ 228719103 h 1361"/>
                <a:gd name="T44" fmla="*/ 593026590 w 1369"/>
                <a:gd name="T45" fmla="*/ 247548272 h 1361"/>
                <a:gd name="T46" fmla="*/ 532061463 w 1369"/>
                <a:gd name="T47" fmla="*/ 248656351 h 1361"/>
                <a:gd name="T48" fmla="*/ 452252392 w 1369"/>
                <a:gd name="T49" fmla="*/ 116851429 h 1361"/>
                <a:gd name="T50" fmla="*/ 452252392 w 1369"/>
                <a:gd name="T51" fmla="*/ 28797420 h 1361"/>
                <a:gd name="T52" fmla="*/ 538712529 w 1369"/>
                <a:gd name="T53" fmla="*/ 117405841 h 1361"/>
                <a:gd name="T54" fmla="*/ 545362850 w 1369"/>
                <a:gd name="T55" fmla="*/ 223735349 h 1361"/>
                <a:gd name="T56" fmla="*/ 203402465 w 1369"/>
                <a:gd name="T57" fmla="*/ 395412536 h 1361"/>
                <a:gd name="T58" fmla="*/ 261042804 w 1369"/>
                <a:gd name="T59" fmla="*/ 524448376 h 1361"/>
                <a:gd name="T60" fmla="*/ 286537068 w 1369"/>
                <a:gd name="T61" fmla="*/ 436948035 h 1361"/>
                <a:gd name="T62" fmla="*/ 323671071 w 1369"/>
                <a:gd name="T63" fmla="*/ 632992556 h 1361"/>
                <a:gd name="T64" fmla="*/ 317573888 w 1369"/>
                <a:gd name="T65" fmla="*/ 724923726 h 1361"/>
                <a:gd name="T66" fmla="*/ 218366991 w 1369"/>
                <a:gd name="T67" fmla="*/ 713847395 h 1361"/>
                <a:gd name="T68" fmla="*/ 218366991 w 1369"/>
                <a:gd name="T69" fmla="*/ 687819057 h 1361"/>
                <a:gd name="T70" fmla="*/ 263259826 w 1369"/>
                <a:gd name="T71" fmla="*/ 572628632 h 1361"/>
                <a:gd name="T72" fmla="*/ 218366991 w 1369"/>
                <a:gd name="T73" fmla="*/ 687819057 h 1361"/>
                <a:gd name="T74" fmla="*/ 83688487 w 1369"/>
                <a:gd name="T75" fmla="*/ 728800145 h 1361"/>
                <a:gd name="T76" fmla="*/ 107521101 w 1369"/>
                <a:gd name="T77" fmla="*/ 611394304 h 1361"/>
                <a:gd name="T78" fmla="*/ 33253841 w 1369"/>
                <a:gd name="T79" fmla="*/ 748736649 h 1361"/>
                <a:gd name="T80" fmla="*/ 26048892 w 1369"/>
                <a:gd name="T81" fmla="*/ 497865626 h 1361"/>
                <a:gd name="T82" fmla="*/ 150750797 w 1369"/>
                <a:gd name="T83" fmla="*/ 426979783 h 1361"/>
                <a:gd name="T84" fmla="*/ 69833216 w 1369"/>
                <a:gd name="T85" fmla="*/ 487897374 h 1361"/>
                <a:gd name="T86" fmla="*/ 532616090 w 1369"/>
                <a:gd name="T87" fmla="*/ 505064795 h 1361"/>
                <a:gd name="T88" fmla="*/ 516543053 w 1369"/>
                <a:gd name="T89" fmla="*/ 395412536 h 1361"/>
                <a:gd name="T90" fmla="*/ 677269705 w 1369"/>
                <a:gd name="T91" fmla="*/ 484574624 h 1361"/>
                <a:gd name="T92" fmla="*/ 753199359 w 1369"/>
                <a:gd name="T93" fmla="*/ 575951383 h 1361"/>
                <a:gd name="T94" fmla="*/ 424541106 w 1369"/>
                <a:gd name="T95" fmla="*/ 600318717 h 1361"/>
                <a:gd name="T96" fmla="*/ 639027936 w 1369"/>
                <a:gd name="T97" fmla="*/ 458546286 h 1361"/>
                <a:gd name="T98" fmla="*/ 451143881 w 1369"/>
                <a:gd name="T99" fmla="*/ 646837970 h 1361"/>
                <a:gd name="T100" fmla="*/ 604111701 w 1369"/>
                <a:gd name="T101" fmla="*/ 574290379 h 1361"/>
                <a:gd name="T102" fmla="*/ 693896626 w 1369"/>
                <a:gd name="T103" fmla="*/ 729353813 h 1361"/>
                <a:gd name="T104" fmla="*/ 618521599 w 1369"/>
                <a:gd name="T105" fmla="*/ 704986478 h 1361"/>
                <a:gd name="T106" fmla="*/ 572520253 w 1369"/>
                <a:gd name="T107" fmla="*/ 677297138 h 1361"/>
                <a:gd name="T108" fmla="*/ 538157901 w 1369"/>
                <a:gd name="T109" fmla="*/ 645729890 h 13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69" h="1361">
                  <a:moveTo>
                    <a:pt x="677" y="500"/>
                  </a:moveTo>
                  <a:cubicBezTo>
                    <a:pt x="674" y="515"/>
                    <a:pt x="671" y="524"/>
                    <a:pt x="670" y="529"/>
                  </a:cubicBezTo>
                  <a:cubicBezTo>
                    <a:pt x="669" y="533"/>
                    <a:pt x="666" y="544"/>
                    <a:pt x="661" y="561"/>
                  </a:cubicBezTo>
                  <a:cubicBezTo>
                    <a:pt x="657" y="578"/>
                    <a:pt x="653" y="591"/>
                    <a:pt x="649" y="599"/>
                  </a:cubicBezTo>
                  <a:cubicBezTo>
                    <a:pt x="645" y="607"/>
                    <a:pt x="640" y="615"/>
                    <a:pt x="633" y="621"/>
                  </a:cubicBezTo>
                  <a:cubicBezTo>
                    <a:pt x="625" y="628"/>
                    <a:pt x="615" y="632"/>
                    <a:pt x="600" y="634"/>
                  </a:cubicBezTo>
                  <a:cubicBezTo>
                    <a:pt x="585" y="636"/>
                    <a:pt x="559" y="638"/>
                    <a:pt x="522" y="639"/>
                  </a:cubicBezTo>
                  <a:cubicBezTo>
                    <a:pt x="494" y="639"/>
                    <a:pt x="473" y="637"/>
                    <a:pt x="458" y="632"/>
                  </a:cubicBezTo>
                  <a:cubicBezTo>
                    <a:pt x="444" y="626"/>
                    <a:pt x="437" y="615"/>
                    <a:pt x="437" y="598"/>
                  </a:cubicBezTo>
                  <a:lnTo>
                    <a:pt x="437" y="472"/>
                  </a:lnTo>
                  <a:cubicBezTo>
                    <a:pt x="427" y="487"/>
                    <a:pt x="413" y="504"/>
                    <a:pt x="397" y="525"/>
                  </a:cubicBezTo>
                  <a:cubicBezTo>
                    <a:pt x="380" y="546"/>
                    <a:pt x="360" y="564"/>
                    <a:pt x="336" y="579"/>
                  </a:cubicBezTo>
                  <a:cubicBezTo>
                    <a:pt x="313" y="593"/>
                    <a:pt x="292" y="605"/>
                    <a:pt x="275" y="615"/>
                  </a:cubicBezTo>
                  <a:cubicBezTo>
                    <a:pt x="258" y="625"/>
                    <a:pt x="237" y="633"/>
                    <a:pt x="214" y="640"/>
                  </a:cubicBezTo>
                  <a:cubicBezTo>
                    <a:pt x="210" y="634"/>
                    <a:pt x="207" y="628"/>
                    <a:pt x="204" y="623"/>
                  </a:cubicBezTo>
                  <a:cubicBezTo>
                    <a:pt x="201" y="618"/>
                    <a:pt x="187" y="599"/>
                    <a:pt x="162" y="566"/>
                  </a:cubicBezTo>
                  <a:cubicBezTo>
                    <a:pt x="176" y="564"/>
                    <a:pt x="189" y="561"/>
                    <a:pt x="201" y="558"/>
                  </a:cubicBezTo>
                  <a:cubicBezTo>
                    <a:pt x="212" y="555"/>
                    <a:pt x="232" y="547"/>
                    <a:pt x="258" y="533"/>
                  </a:cubicBezTo>
                  <a:cubicBezTo>
                    <a:pt x="284" y="520"/>
                    <a:pt x="311" y="498"/>
                    <a:pt x="338" y="469"/>
                  </a:cubicBezTo>
                  <a:cubicBezTo>
                    <a:pt x="365" y="440"/>
                    <a:pt x="381" y="415"/>
                    <a:pt x="386" y="394"/>
                  </a:cubicBezTo>
                  <a:cubicBezTo>
                    <a:pt x="392" y="373"/>
                    <a:pt x="395" y="354"/>
                    <a:pt x="397" y="338"/>
                  </a:cubicBezTo>
                  <a:cubicBezTo>
                    <a:pt x="399" y="321"/>
                    <a:pt x="401" y="303"/>
                    <a:pt x="401" y="283"/>
                  </a:cubicBezTo>
                  <a:lnTo>
                    <a:pt x="402" y="214"/>
                  </a:lnTo>
                  <a:cubicBezTo>
                    <a:pt x="402" y="171"/>
                    <a:pt x="402" y="146"/>
                    <a:pt x="401" y="138"/>
                  </a:cubicBezTo>
                  <a:lnTo>
                    <a:pt x="398" y="109"/>
                  </a:lnTo>
                  <a:cubicBezTo>
                    <a:pt x="437" y="114"/>
                    <a:pt x="466" y="116"/>
                    <a:pt x="486" y="116"/>
                  </a:cubicBezTo>
                  <a:cubicBezTo>
                    <a:pt x="485" y="128"/>
                    <a:pt x="484" y="139"/>
                    <a:pt x="484" y="150"/>
                  </a:cubicBezTo>
                  <a:cubicBezTo>
                    <a:pt x="484" y="161"/>
                    <a:pt x="483" y="186"/>
                    <a:pt x="483" y="225"/>
                  </a:cubicBezTo>
                  <a:cubicBezTo>
                    <a:pt x="482" y="263"/>
                    <a:pt x="481" y="289"/>
                    <a:pt x="480" y="302"/>
                  </a:cubicBezTo>
                  <a:lnTo>
                    <a:pt x="477" y="346"/>
                  </a:lnTo>
                  <a:lnTo>
                    <a:pt x="520" y="346"/>
                  </a:lnTo>
                  <a:lnTo>
                    <a:pt x="518" y="403"/>
                  </a:lnTo>
                  <a:lnTo>
                    <a:pt x="518" y="539"/>
                  </a:lnTo>
                  <a:cubicBezTo>
                    <a:pt x="518" y="547"/>
                    <a:pt x="519" y="552"/>
                    <a:pt x="523" y="554"/>
                  </a:cubicBezTo>
                  <a:cubicBezTo>
                    <a:pt x="526" y="557"/>
                    <a:pt x="532" y="558"/>
                    <a:pt x="541" y="558"/>
                  </a:cubicBezTo>
                  <a:cubicBezTo>
                    <a:pt x="556" y="557"/>
                    <a:pt x="568" y="555"/>
                    <a:pt x="575" y="549"/>
                  </a:cubicBezTo>
                  <a:cubicBezTo>
                    <a:pt x="581" y="543"/>
                    <a:pt x="586" y="535"/>
                    <a:pt x="588" y="523"/>
                  </a:cubicBezTo>
                  <a:cubicBezTo>
                    <a:pt x="590" y="511"/>
                    <a:pt x="591" y="503"/>
                    <a:pt x="592" y="500"/>
                  </a:cubicBezTo>
                  <a:lnTo>
                    <a:pt x="594" y="468"/>
                  </a:lnTo>
                  <a:cubicBezTo>
                    <a:pt x="621" y="483"/>
                    <a:pt x="649" y="493"/>
                    <a:pt x="677" y="500"/>
                  </a:cubicBezTo>
                  <a:close/>
                  <a:moveTo>
                    <a:pt x="623" y="0"/>
                  </a:moveTo>
                  <a:lnTo>
                    <a:pt x="621" y="77"/>
                  </a:lnTo>
                  <a:lnTo>
                    <a:pt x="621" y="307"/>
                  </a:lnTo>
                  <a:lnTo>
                    <a:pt x="623" y="393"/>
                  </a:lnTo>
                  <a:lnTo>
                    <a:pt x="539" y="393"/>
                  </a:lnTo>
                  <a:lnTo>
                    <a:pt x="542" y="308"/>
                  </a:lnTo>
                  <a:lnTo>
                    <a:pt x="542" y="77"/>
                  </a:lnTo>
                  <a:lnTo>
                    <a:pt x="353" y="77"/>
                  </a:lnTo>
                  <a:lnTo>
                    <a:pt x="353" y="307"/>
                  </a:lnTo>
                  <a:lnTo>
                    <a:pt x="355" y="395"/>
                  </a:lnTo>
                  <a:lnTo>
                    <a:pt x="270" y="395"/>
                  </a:lnTo>
                  <a:lnTo>
                    <a:pt x="273" y="308"/>
                  </a:lnTo>
                  <a:lnTo>
                    <a:pt x="273" y="73"/>
                  </a:lnTo>
                  <a:lnTo>
                    <a:pt x="270" y="0"/>
                  </a:lnTo>
                  <a:lnTo>
                    <a:pt x="329" y="1"/>
                  </a:lnTo>
                  <a:lnTo>
                    <a:pt x="564" y="1"/>
                  </a:lnTo>
                  <a:lnTo>
                    <a:pt x="623" y="0"/>
                  </a:lnTo>
                  <a:close/>
                  <a:moveTo>
                    <a:pt x="101" y="423"/>
                  </a:moveTo>
                  <a:lnTo>
                    <a:pt x="101" y="281"/>
                  </a:lnTo>
                  <a:lnTo>
                    <a:pt x="70" y="281"/>
                  </a:lnTo>
                  <a:lnTo>
                    <a:pt x="26" y="283"/>
                  </a:lnTo>
                  <a:lnTo>
                    <a:pt x="26" y="205"/>
                  </a:lnTo>
                  <a:lnTo>
                    <a:pt x="71" y="207"/>
                  </a:lnTo>
                  <a:lnTo>
                    <a:pt x="101" y="207"/>
                  </a:lnTo>
                  <a:lnTo>
                    <a:pt x="101" y="93"/>
                  </a:lnTo>
                  <a:lnTo>
                    <a:pt x="67" y="93"/>
                  </a:lnTo>
                  <a:lnTo>
                    <a:pt x="16" y="96"/>
                  </a:lnTo>
                  <a:lnTo>
                    <a:pt x="16" y="17"/>
                  </a:lnTo>
                  <a:lnTo>
                    <a:pt x="66" y="20"/>
                  </a:lnTo>
                  <a:lnTo>
                    <a:pt x="211" y="20"/>
                  </a:lnTo>
                  <a:lnTo>
                    <a:pt x="257" y="17"/>
                  </a:lnTo>
                  <a:lnTo>
                    <a:pt x="257" y="96"/>
                  </a:lnTo>
                  <a:lnTo>
                    <a:pt x="211" y="93"/>
                  </a:lnTo>
                  <a:lnTo>
                    <a:pt x="178" y="93"/>
                  </a:lnTo>
                  <a:lnTo>
                    <a:pt x="178" y="207"/>
                  </a:lnTo>
                  <a:lnTo>
                    <a:pt x="211" y="207"/>
                  </a:lnTo>
                  <a:lnTo>
                    <a:pt x="247" y="205"/>
                  </a:lnTo>
                  <a:lnTo>
                    <a:pt x="247" y="283"/>
                  </a:lnTo>
                  <a:lnTo>
                    <a:pt x="209" y="281"/>
                  </a:lnTo>
                  <a:lnTo>
                    <a:pt x="178" y="281"/>
                  </a:lnTo>
                  <a:lnTo>
                    <a:pt x="178" y="404"/>
                  </a:lnTo>
                  <a:cubicBezTo>
                    <a:pt x="213" y="397"/>
                    <a:pt x="235" y="391"/>
                    <a:pt x="243" y="388"/>
                  </a:cubicBezTo>
                  <a:lnTo>
                    <a:pt x="266" y="379"/>
                  </a:lnTo>
                  <a:cubicBezTo>
                    <a:pt x="266" y="387"/>
                    <a:pt x="265" y="395"/>
                    <a:pt x="265" y="401"/>
                  </a:cubicBezTo>
                  <a:cubicBezTo>
                    <a:pt x="264" y="407"/>
                    <a:pt x="264" y="420"/>
                    <a:pt x="264" y="440"/>
                  </a:cubicBezTo>
                  <a:lnTo>
                    <a:pt x="264" y="460"/>
                  </a:lnTo>
                  <a:cubicBezTo>
                    <a:pt x="252" y="463"/>
                    <a:pt x="243" y="465"/>
                    <a:pt x="239" y="466"/>
                  </a:cubicBezTo>
                  <a:cubicBezTo>
                    <a:pt x="234" y="467"/>
                    <a:pt x="205" y="476"/>
                    <a:pt x="150" y="492"/>
                  </a:cubicBezTo>
                  <a:cubicBezTo>
                    <a:pt x="95" y="508"/>
                    <a:pt x="57" y="520"/>
                    <a:pt x="36" y="529"/>
                  </a:cubicBezTo>
                  <a:cubicBezTo>
                    <a:pt x="26" y="493"/>
                    <a:pt x="19" y="470"/>
                    <a:pt x="16" y="460"/>
                  </a:cubicBezTo>
                  <a:lnTo>
                    <a:pt x="7" y="438"/>
                  </a:lnTo>
                  <a:cubicBezTo>
                    <a:pt x="34" y="435"/>
                    <a:pt x="65" y="430"/>
                    <a:pt x="101" y="423"/>
                  </a:cubicBezTo>
                  <a:close/>
                  <a:moveTo>
                    <a:pt x="1052" y="308"/>
                  </a:moveTo>
                  <a:lnTo>
                    <a:pt x="994" y="308"/>
                  </a:lnTo>
                  <a:lnTo>
                    <a:pt x="994" y="248"/>
                  </a:lnTo>
                  <a:cubicBezTo>
                    <a:pt x="1005" y="243"/>
                    <a:pt x="1017" y="236"/>
                    <a:pt x="1030" y="228"/>
                  </a:cubicBezTo>
                  <a:cubicBezTo>
                    <a:pt x="1044" y="220"/>
                    <a:pt x="1066" y="202"/>
                    <a:pt x="1096" y="174"/>
                  </a:cubicBezTo>
                  <a:cubicBezTo>
                    <a:pt x="1126" y="146"/>
                    <a:pt x="1153" y="117"/>
                    <a:pt x="1179" y="86"/>
                  </a:cubicBezTo>
                  <a:lnTo>
                    <a:pt x="1060" y="86"/>
                  </a:lnTo>
                  <a:lnTo>
                    <a:pt x="989" y="88"/>
                  </a:lnTo>
                  <a:lnTo>
                    <a:pt x="989" y="12"/>
                  </a:lnTo>
                  <a:lnTo>
                    <a:pt x="1060" y="14"/>
                  </a:lnTo>
                  <a:lnTo>
                    <a:pt x="1265" y="14"/>
                  </a:lnTo>
                  <a:lnTo>
                    <a:pt x="1305" y="66"/>
                  </a:lnTo>
                  <a:cubicBezTo>
                    <a:pt x="1294" y="80"/>
                    <a:pt x="1279" y="98"/>
                    <a:pt x="1259" y="121"/>
                  </a:cubicBezTo>
                  <a:cubicBezTo>
                    <a:pt x="1239" y="144"/>
                    <a:pt x="1198" y="183"/>
                    <a:pt x="1136" y="238"/>
                  </a:cubicBezTo>
                  <a:lnTo>
                    <a:pt x="1310" y="238"/>
                  </a:lnTo>
                  <a:lnTo>
                    <a:pt x="1364" y="237"/>
                  </a:lnTo>
                  <a:lnTo>
                    <a:pt x="1362" y="302"/>
                  </a:lnTo>
                  <a:cubicBezTo>
                    <a:pt x="1362" y="345"/>
                    <a:pt x="1362" y="375"/>
                    <a:pt x="1362" y="389"/>
                  </a:cubicBezTo>
                  <a:cubicBezTo>
                    <a:pt x="1361" y="403"/>
                    <a:pt x="1361" y="430"/>
                    <a:pt x="1359" y="468"/>
                  </a:cubicBezTo>
                  <a:cubicBezTo>
                    <a:pt x="1357" y="506"/>
                    <a:pt x="1354" y="537"/>
                    <a:pt x="1350" y="562"/>
                  </a:cubicBezTo>
                  <a:cubicBezTo>
                    <a:pt x="1346" y="586"/>
                    <a:pt x="1333" y="605"/>
                    <a:pt x="1310" y="620"/>
                  </a:cubicBezTo>
                  <a:cubicBezTo>
                    <a:pt x="1288" y="634"/>
                    <a:pt x="1252" y="643"/>
                    <a:pt x="1205" y="646"/>
                  </a:cubicBezTo>
                  <a:cubicBezTo>
                    <a:pt x="1200" y="620"/>
                    <a:pt x="1193" y="598"/>
                    <a:pt x="1185" y="580"/>
                  </a:cubicBezTo>
                  <a:lnTo>
                    <a:pt x="1175" y="558"/>
                  </a:lnTo>
                  <a:cubicBezTo>
                    <a:pt x="1219" y="563"/>
                    <a:pt x="1244" y="562"/>
                    <a:pt x="1253" y="555"/>
                  </a:cubicBezTo>
                  <a:cubicBezTo>
                    <a:pt x="1261" y="549"/>
                    <a:pt x="1267" y="540"/>
                    <a:pt x="1271" y="530"/>
                  </a:cubicBezTo>
                  <a:cubicBezTo>
                    <a:pt x="1274" y="520"/>
                    <a:pt x="1277" y="500"/>
                    <a:pt x="1280" y="469"/>
                  </a:cubicBezTo>
                  <a:cubicBezTo>
                    <a:pt x="1282" y="438"/>
                    <a:pt x="1283" y="414"/>
                    <a:pt x="1283" y="397"/>
                  </a:cubicBezTo>
                  <a:lnTo>
                    <a:pt x="1284" y="308"/>
                  </a:lnTo>
                  <a:lnTo>
                    <a:pt x="1210" y="308"/>
                  </a:lnTo>
                  <a:lnTo>
                    <a:pt x="1260" y="326"/>
                  </a:lnTo>
                  <a:cubicBezTo>
                    <a:pt x="1246" y="366"/>
                    <a:pt x="1231" y="406"/>
                    <a:pt x="1215" y="445"/>
                  </a:cubicBezTo>
                  <a:cubicBezTo>
                    <a:pt x="1198" y="485"/>
                    <a:pt x="1177" y="518"/>
                    <a:pt x="1153" y="545"/>
                  </a:cubicBezTo>
                  <a:cubicBezTo>
                    <a:pt x="1128" y="571"/>
                    <a:pt x="1106" y="591"/>
                    <a:pt x="1088" y="604"/>
                  </a:cubicBezTo>
                  <a:cubicBezTo>
                    <a:pt x="1070" y="617"/>
                    <a:pt x="1044" y="631"/>
                    <a:pt x="1010" y="646"/>
                  </a:cubicBezTo>
                  <a:cubicBezTo>
                    <a:pt x="1005" y="640"/>
                    <a:pt x="999" y="633"/>
                    <a:pt x="994" y="628"/>
                  </a:cubicBezTo>
                  <a:cubicBezTo>
                    <a:pt x="989" y="622"/>
                    <a:pt x="974" y="607"/>
                    <a:pt x="949" y="583"/>
                  </a:cubicBezTo>
                  <a:cubicBezTo>
                    <a:pt x="965" y="579"/>
                    <a:pt x="984" y="572"/>
                    <a:pt x="1006" y="564"/>
                  </a:cubicBezTo>
                  <a:cubicBezTo>
                    <a:pt x="1029" y="555"/>
                    <a:pt x="1054" y="536"/>
                    <a:pt x="1082" y="504"/>
                  </a:cubicBezTo>
                  <a:cubicBezTo>
                    <a:pt x="1110" y="473"/>
                    <a:pt x="1130" y="443"/>
                    <a:pt x="1142" y="413"/>
                  </a:cubicBezTo>
                  <a:cubicBezTo>
                    <a:pt x="1155" y="384"/>
                    <a:pt x="1164" y="358"/>
                    <a:pt x="1170" y="336"/>
                  </a:cubicBezTo>
                  <a:lnTo>
                    <a:pt x="1177" y="308"/>
                  </a:lnTo>
                  <a:lnTo>
                    <a:pt x="1112" y="308"/>
                  </a:lnTo>
                  <a:lnTo>
                    <a:pt x="1136" y="318"/>
                  </a:lnTo>
                  <a:cubicBezTo>
                    <a:pt x="1129" y="337"/>
                    <a:pt x="1121" y="356"/>
                    <a:pt x="1113" y="376"/>
                  </a:cubicBezTo>
                  <a:cubicBezTo>
                    <a:pt x="1105" y="396"/>
                    <a:pt x="1091" y="419"/>
                    <a:pt x="1070" y="447"/>
                  </a:cubicBezTo>
                  <a:cubicBezTo>
                    <a:pt x="1049" y="474"/>
                    <a:pt x="1028" y="495"/>
                    <a:pt x="1008" y="509"/>
                  </a:cubicBezTo>
                  <a:cubicBezTo>
                    <a:pt x="988" y="524"/>
                    <a:pt x="963" y="538"/>
                    <a:pt x="933" y="553"/>
                  </a:cubicBezTo>
                  <a:cubicBezTo>
                    <a:pt x="928" y="546"/>
                    <a:pt x="925" y="540"/>
                    <a:pt x="922" y="536"/>
                  </a:cubicBezTo>
                  <a:cubicBezTo>
                    <a:pt x="919" y="533"/>
                    <a:pt x="905" y="516"/>
                    <a:pt x="880" y="485"/>
                  </a:cubicBezTo>
                  <a:cubicBezTo>
                    <a:pt x="892" y="482"/>
                    <a:pt x="903" y="479"/>
                    <a:pt x="915" y="475"/>
                  </a:cubicBezTo>
                  <a:cubicBezTo>
                    <a:pt x="926" y="471"/>
                    <a:pt x="941" y="462"/>
                    <a:pt x="960" y="449"/>
                  </a:cubicBezTo>
                  <a:cubicBezTo>
                    <a:pt x="979" y="436"/>
                    <a:pt x="996" y="419"/>
                    <a:pt x="1011" y="398"/>
                  </a:cubicBezTo>
                  <a:cubicBezTo>
                    <a:pt x="1026" y="378"/>
                    <a:pt x="1037" y="356"/>
                    <a:pt x="1044" y="333"/>
                  </a:cubicBezTo>
                  <a:lnTo>
                    <a:pt x="1052" y="308"/>
                  </a:lnTo>
                  <a:close/>
                  <a:moveTo>
                    <a:pt x="724" y="414"/>
                  </a:moveTo>
                  <a:cubicBezTo>
                    <a:pt x="763" y="406"/>
                    <a:pt x="794" y="397"/>
                    <a:pt x="816" y="388"/>
                  </a:cubicBezTo>
                  <a:lnTo>
                    <a:pt x="816" y="211"/>
                  </a:lnTo>
                  <a:lnTo>
                    <a:pt x="790" y="211"/>
                  </a:lnTo>
                  <a:lnTo>
                    <a:pt x="729" y="212"/>
                  </a:lnTo>
                  <a:lnTo>
                    <a:pt x="729" y="137"/>
                  </a:lnTo>
                  <a:lnTo>
                    <a:pt x="792" y="138"/>
                  </a:lnTo>
                  <a:lnTo>
                    <a:pt x="816" y="138"/>
                  </a:lnTo>
                  <a:lnTo>
                    <a:pt x="816" y="52"/>
                  </a:lnTo>
                  <a:lnTo>
                    <a:pt x="814" y="0"/>
                  </a:lnTo>
                  <a:lnTo>
                    <a:pt x="895" y="0"/>
                  </a:lnTo>
                  <a:lnTo>
                    <a:pt x="893" y="55"/>
                  </a:lnTo>
                  <a:lnTo>
                    <a:pt x="893" y="138"/>
                  </a:lnTo>
                  <a:lnTo>
                    <a:pt x="972" y="137"/>
                  </a:lnTo>
                  <a:lnTo>
                    <a:pt x="972" y="212"/>
                  </a:lnTo>
                  <a:lnTo>
                    <a:pt x="893" y="211"/>
                  </a:lnTo>
                  <a:lnTo>
                    <a:pt x="893" y="363"/>
                  </a:lnTo>
                  <a:cubicBezTo>
                    <a:pt x="932" y="350"/>
                    <a:pt x="962" y="337"/>
                    <a:pt x="985" y="323"/>
                  </a:cubicBezTo>
                  <a:cubicBezTo>
                    <a:pt x="984" y="333"/>
                    <a:pt x="984" y="344"/>
                    <a:pt x="983" y="357"/>
                  </a:cubicBezTo>
                  <a:cubicBezTo>
                    <a:pt x="983" y="370"/>
                    <a:pt x="983" y="380"/>
                    <a:pt x="983" y="388"/>
                  </a:cubicBezTo>
                  <a:lnTo>
                    <a:pt x="984" y="404"/>
                  </a:lnTo>
                  <a:cubicBezTo>
                    <a:pt x="946" y="420"/>
                    <a:pt x="917" y="432"/>
                    <a:pt x="898" y="440"/>
                  </a:cubicBezTo>
                  <a:lnTo>
                    <a:pt x="779" y="487"/>
                  </a:lnTo>
                  <a:lnTo>
                    <a:pt x="755" y="497"/>
                  </a:lnTo>
                  <a:cubicBezTo>
                    <a:pt x="749" y="476"/>
                    <a:pt x="738" y="448"/>
                    <a:pt x="724" y="414"/>
                  </a:cubicBezTo>
                  <a:close/>
                  <a:moveTo>
                    <a:pt x="310" y="712"/>
                  </a:moveTo>
                  <a:lnTo>
                    <a:pt x="367" y="714"/>
                  </a:lnTo>
                  <a:lnTo>
                    <a:pt x="551" y="714"/>
                  </a:lnTo>
                  <a:lnTo>
                    <a:pt x="601" y="712"/>
                  </a:lnTo>
                  <a:lnTo>
                    <a:pt x="599" y="775"/>
                  </a:lnTo>
                  <a:cubicBezTo>
                    <a:pt x="598" y="806"/>
                    <a:pt x="598" y="833"/>
                    <a:pt x="598" y="854"/>
                  </a:cubicBezTo>
                  <a:cubicBezTo>
                    <a:pt x="599" y="875"/>
                    <a:pt x="594" y="894"/>
                    <a:pt x="585" y="912"/>
                  </a:cubicBezTo>
                  <a:cubicBezTo>
                    <a:pt x="575" y="930"/>
                    <a:pt x="537" y="941"/>
                    <a:pt x="471" y="947"/>
                  </a:cubicBezTo>
                  <a:cubicBezTo>
                    <a:pt x="469" y="940"/>
                    <a:pt x="467" y="931"/>
                    <a:pt x="464" y="922"/>
                  </a:cubicBezTo>
                  <a:cubicBezTo>
                    <a:pt x="462" y="912"/>
                    <a:pt x="453" y="892"/>
                    <a:pt x="439" y="861"/>
                  </a:cubicBezTo>
                  <a:cubicBezTo>
                    <a:pt x="465" y="864"/>
                    <a:pt x="482" y="864"/>
                    <a:pt x="491" y="861"/>
                  </a:cubicBezTo>
                  <a:cubicBezTo>
                    <a:pt x="500" y="859"/>
                    <a:pt x="506" y="855"/>
                    <a:pt x="511" y="849"/>
                  </a:cubicBezTo>
                  <a:cubicBezTo>
                    <a:pt x="516" y="844"/>
                    <a:pt x="518" y="835"/>
                    <a:pt x="517" y="822"/>
                  </a:cubicBezTo>
                  <a:lnTo>
                    <a:pt x="517" y="789"/>
                  </a:lnTo>
                  <a:lnTo>
                    <a:pt x="394" y="789"/>
                  </a:lnTo>
                  <a:lnTo>
                    <a:pt x="394" y="960"/>
                  </a:lnTo>
                  <a:lnTo>
                    <a:pt x="602" y="960"/>
                  </a:lnTo>
                  <a:lnTo>
                    <a:pt x="635" y="998"/>
                  </a:lnTo>
                  <a:cubicBezTo>
                    <a:pt x="627" y="1025"/>
                    <a:pt x="619" y="1051"/>
                    <a:pt x="611" y="1076"/>
                  </a:cubicBezTo>
                  <a:cubicBezTo>
                    <a:pt x="602" y="1100"/>
                    <a:pt x="593" y="1123"/>
                    <a:pt x="584" y="1143"/>
                  </a:cubicBezTo>
                  <a:lnTo>
                    <a:pt x="563" y="1190"/>
                  </a:lnTo>
                  <a:cubicBezTo>
                    <a:pt x="585" y="1212"/>
                    <a:pt x="603" y="1226"/>
                    <a:pt x="616" y="1233"/>
                  </a:cubicBezTo>
                  <a:cubicBezTo>
                    <a:pt x="629" y="1240"/>
                    <a:pt x="648" y="1248"/>
                    <a:pt x="673" y="1257"/>
                  </a:cubicBezTo>
                  <a:cubicBezTo>
                    <a:pt x="665" y="1270"/>
                    <a:pt x="658" y="1281"/>
                    <a:pt x="652" y="1292"/>
                  </a:cubicBezTo>
                  <a:cubicBezTo>
                    <a:pt x="646" y="1303"/>
                    <a:pt x="638" y="1320"/>
                    <a:pt x="629" y="1344"/>
                  </a:cubicBezTo>
                  <a:cubicBezTo>
                    <a:pt x="605" y="1331"/>
                    <a:pt x="587" y="1320"/>
                    <a:pt x="573" y="1309"/>
                  </a:cubicBezTo>
                  <a:cubicBezTo>
                    <a:pt x="559" y="1298"/>
                    <a:pt x="540" y="1281"/>
                    <a:pt x="516" y="1257"/>
                  </a:cubicBezTo>
                  <a:cubicBezTo>
                    <a:pt x="508" y="1266"/>
                    <a:pt x="501" y="1274"/>
                    <a:pt x="493" y="1282"/>
                  </a:cubicBezTo>
                  <a:cubicBezTo>
                    <a:pt x="486" y="1290"/>
                    <a:pt x="465" y="1307"/>
                    <a:pt x="431" y="1332"/>
                  </a:cubicBezTo>
                  <a:cubicBezTo>
                    <a:pt x="418" y="1305"/>
                    <a:pt x="409" y="1288"/>
                    <a:pt x="406" y="1283"/>
                  </a:cubicBezTo>
                  <a:lnTo>
                    <a:pt x="394" y="1264"/>
                  </a:lnTo>
                  <a:lnTo>
                    <a:pt x="394" y="1289"/>
                  </a:lnTo>
                  <a:lnTo>
                    <a:pt x="396" y="1349"/>
                  </a:lnTo>
                  <a:lnTo>
                    <a:pt x="310" y="1349"/>
                  </a:lnTo>
                  <a:lnTo>
                    <a:pt x="312" y="1288"/>
                  </a:lnTo>
                  <a:lnTo>
                    <a:pt x="312" y="775"/>
                  </a:lnTo>
                  <a:lnTo>
                    <a:pt x="310" y="712"/>
                  </a:lnTo>
                  <a:close/>
                  <a:moveTo>
                    <a:pt x="394" y="1242"/>
                  </a:moveTo>
                  <a:cubicBezTo>
                    <a:pt x="402" y="1239"/>
                    <a:pt x="411" y="1234"/>
                    <a:pt x="422" y="1228"/>
                  </a:cubicBezTo>
                  <a:cubicBezTo>
                    <a:pt x="432" y="1222"/>
                    <a:pt x="445" y="1210"/>
                    <a:pt x="463" y="1190"/>
                  </a:cubicBezTo>
                  <a:cubicBezTo>
                    <a:pt x="453" y="1173"/>
                    <a:pt x="445" y="1158"/>
                    <a:pt x="439" y="1145"/>
                  </a:cubicBezTo>
                  <a:cubicBezTo>
                    <a:pt x="433" y="1133"/>
                    <a:pt x="421" y="1105"/>
                    <a:pt x="403" y="1062"/>
                  </a:cubicBezTo>
                  <a:cubicBezTo>
                    <a:pt x="410" y="1061"/>
                    <a:pt x="418" y="1059"/>
                    <a:pt x="426" y="1056"/>
                  </a:cubicBezTo>
                  <a:cubicBezTo>
                    <a:pt x="433" y="1054"/>
                    <a:pt x="449" y="1047"/>
                    <a:pt x="475" y="1034"/>
                  </a:cubicBezTo>
                  <a:cubicBezTo>
                    <a:pt x="479" y="1047"/>
                    <a:pt x="484" y="1059"/>
                    <a:pt x="488" y="1070"/>
                  </a:cubicBezTo>
                  <a:cubicBezTo>
                    <a:pt x="493" y="1082"/>
                    <a:pt x="500" y="1097"/>
                    <a:pt x="511" y="1115"/>
                  </a:cubicBezTo>
                  <a:cubicBezTo>
                    <a:pt x="517" y="1100"/>
                    <a:pt x="522" y="1088"/>
                    <a:pt x="525" y="1079"/>
                  </a:cubicBezTo>
                  <a:cubicBezTo>
                    <a:pt x="529" y="1069"/>
                    <a:pt x="533" y="1054"/>
                    <a:pt x="537" y="1034"/>
                  </a:cubicBezTo>
                  <a:lnTo>
                    <a:pt x="394" y="1034"/>
                  </a:lnTo>
                  <a:lnTo>
                    <a:pt x="394" y="1242"/>
                  </a:lnTo>
                  <a:close/>
                  <a:moveTo>
                    <a:pt x="272" y="771"/>
                  </a:moveTo>
                  <a:lnTo>
                    <a:pt x="272" y="1276"/>
                  </a:lnTo>
                  <a:cubicBezTo>
                    <a:pt x="272" y="1291"/>
                    <a:pt x="270" y="1302"/>
                    <a:pt x="267" y="1310"/>
                  </a:cubicBezTo>
                  <a:cubicBezTo>
                    <a:pt x="264" y="1318"/>
                    <a:pt x="254" y="1325"/>
                    <a:pt x="238" y="1332"/>
                  </a:cubicBezTo>
                  <a:cubicBezTo>
                    <a:pt x="222" y="1339"/>
                    <a:pt x="196" y="1345"/>
                    <a:pt x="159" y="1351"/>
                  </a:cubicBezTo>
                  <a:cubicBezTo>
                    <a:pt x="157" y="1339"/>
                    <a:pt x="154" y="1328"/>
                    <a:pt x="151" y="1316"/>
                  </a:cubicBezTo>
                  <a:cubicBezTo>
                    <a:pt x="148" y="1305"/>
                    <a:pt x="144" y="1294"/>
                    <a:pt x="139" y="1285"/>
                  </a:cubicBezTo>
                  <a:lnTo>
                    <a:pt x="127" y="1259"/>
                  </a:lnTo>
                  <a:cubicBezTo>
                    <a:pt x="140" y="1260"/>
                    <a:pt x="152" y="1261"/>
                    <a:pt x="163" y="1262"/>
                  </a:cubicBezTo>
                  <a:cubicBezTo>
                    <a:pt x="175" y="1263"/>
                    <a:pt x="183" y="1261"/>
                    <a:pt x="187" y="1256"/>
                  </a:cubicBezTo>
                  <a:cubicBezTo>
                    <a:pt x="192" y="1252"/>
                    <a:pt x="194" y="1245"/>
                    <a:pt x="194" y="1236"/>
                  </a:cubicBezTo>
                  <a:lnTo>
                    <a:pt x="194" y="1104"/>
                  </a:lnTo>
                  <a:lnTo>
                    <a:pt x="126" y="1104"/>
                  </a:lnTo>
                  <a:cubicBezTo>
                    <a:pt x="125" y="1123"/>
                    <a:pt x="125" y="1144"/>
                    <a:pt x="124" y="1166"/>
                  </a:cubicBezTo>
                  <a:cubicBezTo>
                    <a:pt x="123" y="1188"/>
                    <a:pt x="120" y="1209"/>
                    <a:pt x="116" y="1229"/>
                  </a:cubicBezTo>
                  <a:cubicBezTo>
                    <a:pt x="112" y="1248"/>
                    <a:pt x="106" y="1266"/>
                    <a:pt x="99" y="1283"/>
                  </a:cubicBezTo>
                  <a:cubicBezTo>
                    <a:pt x="92" y="1300"/>
                    <a:pt x="86" y="1313"/>
                    <a:pt x="81" y="1320"/>
                  </a:cubicBezTo>
                  <a:lnTo>
                    <a:pt x="60" y="1352"/>
                  </a:lnTo>
                  <a:cubicBezTo>
                    <a:pt x="40" y="1320"/>
                    <a:pt x="26" y="1301"/>
                    <a:pt x="20" y="1294"/>
                  </a:cubicBezTo>
                  <a:lnTo>
                    <a:pt x="0" y="1272"/>
                  </a:lnTo>
                  <a:cubicBezTo>
                    <a:pt x="5" y="1267"/>
                    <a:pt x="10" y="1259"/>
                    <a:pt x="18" y="1250"/>
                  </a:cubicBezTo>
                  <a:cubicBezTo>
                    <a:pt x="25" y="1240"/>
                    <a:pt x="32" y="1221"/>
                    <a:pt x="38" y="1193"/>
                  </a:cubicBezTo>
                  <a:cubicBezTo>
                    <a:pt x="44" y="1164"/>
                    <a:pt x="47" y="1120"/>
                    <a:pt x="47" y="1060"/>
                  </a:cubicBezTo>
                  <a:lnTo>
                    <a:pt x="47" y="899"/>
                  </a:lnTo>
                  <a:lnTo>
                    <a:pt x="45" y="762"/>
                  </a:lnTo>
                  <a:lnTo>
                    <a:pt x="43" y="712"/>
                  </a:lnTo>
                  <a:lnTo>
                    <a:pt x="103" y="714"/>
                  </a:lnTo>
                  <a:lnTo>
                    <a:pt x="209" y="714"/>
                  </a:lnTo>
                  <a:lnTo>
                    <a:pt x="274" y="712"/>
                  </a:lnTo>
                  <a:lnTo>
                    <a:pt x="272" y="771"/>
                  </a:lnTo>
                  <a:close/>
                  <a:moveTo>
                    <a:pt x="125" y="1031"/>
                  </a:moveTo>
                  <a:lnTo>
                    <a:pt x="194" y="1031"/>
                  </a:lnTo>
                  <a:lnTo>
                    <a:pt x="194" y="951"/>
                  </a:lnTo>
                  <a:lnTo>
                    <a:pt x="125" y="951"/>
                  </a:lnTo>
                  <a:lnTo>
                    <a:pt x="125" y="1031"/>
                  </a:lnTo>
                  <a:close/>
                  <a:moveTo>
                    <a:pt x="126" y="881"/>
                  </a:moveTo>
                  <a:lnTo>
                    <a:pt x="194" y="881"/>
                  </a:lnTo>
                  <a:lnTo>
                    <a:pt x="194" y="786"/>
                  </a:lnTo>
                  <a:lnTo>
                    <a:pt x="126" y="786"/>
                  </a:lnTo>
                  <a:lnTo>
                    <a:pt x="126" y="881"/>
                  </a:lnTo>
                  <a:close/>
                  <a:moveTo>
                    <a:pt x="990" y="943"/>
                  </a:moveTo>
                  <a:cubicBezTo>
                    <a:pt x="977" y="930"/>
                    <a:pt x="968" y="920"/>
                    <a:pt x="961" y="912"/>
                  </a:cubicBezTo>
                  <a:cubicBezTo>
                    <a:pt x="955" y="904"/>
                    <a:pt x="944" y="889"/>
                    <a:pt x="930" y="867"/>
                  </a:cubicBezTo>
                  <a:cubicBezTo>
                    <a:pt x="899" y="898"/>
                    <a:pt x="881" y="916"/>
                    <a:pt x="873" y="922"/>
                  </a:cubicBezTo>
                  <a:lnTo>
                    <a:pt x="854" y="937"/>
                  </a:lnTo>
                  <a:cubicBezTo>
                    <a:pt x="833" y="913"/>
                    <a:pt x="812" y="893"/>
                    <a:pt x="793" y="876"/>
                  </a:cubicBezTo>
                  <a:cubicBezTo>
                    <a:pt x="825" y="857"/>
                    <a:pt x="854" y="833"/>
                    <a:pt x="879" y="805"/>
                  </a:cubicBezTo>
                  <a:cubicBezTo>
                    <a:pt x="903" y="776"/>
                    <a:pt x="921" y="746"/>
                    <a:pt x="932" y="714"/>
                  </a:cubicBezTo>
                  <a:lnTo>
                    <a:pt x="939" y="693"/>
                  </a:lnTo>
                  <a:cubicBezTo>
                    <a:pt x="962" y="700"/>
                    <a:pt x="993" y="708"/>
                    <a:pt x="1033" y="716"/>
                  </a:cubicBezTo>
                  <a:cubicBezTo>
                    <a:pt x="1026" y="729"/>
                    <a:pt x="1019" y="742"/>
                    <a:pt x="1011" y="753"/>
                  </a:cubicBezTo>
                  <a:lnTo>
                    <a:pt x="1244" y="754"/>
                  </a:lnTo>
                  <a:lnTo>
                    <a:pt x="1273" y="807"/>
                  </a:lnTo>
                  <a:cubicBezTo>
                    <a:pt x="1255" y="834"/>
                    <a:pt x="1239" y="857"/>
                    <a:pt x="1222" y="875"/>
                  </a:cubicBezTo>
                  <a:cubicBezTo>
                    <a:pt x="1206" y="893"/>
                    <a:pt x="1191" y="907"/>
                    <a:pt x="1177" y="918"/>
                  </a:cubicBezTo>
                  <a:lnTo>
                    <a:pt x="1134" y="951"/>
                  </a:lnTo>
                  <a:cubicBezTo>
                    <a:pt x="1169" y="967"/>
                    <a:pt x="1195" y="977"/>
                    <a:pt x="1214" y="982"/>
                  </a:cubicBezTo>
                  <a:cubicBezTo>
                    <a:pt x="1232" y="986"/>
                    <a:pt x="1252" y="989"/>
                    <a:pt x="1274" y="992"/>
                  </a:cubicBezTo>
                  <a:cubicBezTo>
                    <a:pt x="1295" y="994"/>
                    <a:pt x="1327" y="994"/>
                    <a:pt x="1369" y="990"/>
                  </a:cubicBezTo>
                  <a:cubicBezTo>
                    <a:pt x="1363" y="1015"/>
                    <a:pt x="1359" y="1032"/>
                    <a:pt x="1359" y="1040"/>
                  </a:cubicBezTo>
                  <a:lnTo>
                    <a:pt x="1354" y="1081"/>
                  </a:lnTo>
                  <a:cubicBezTo>
                    <a:pt x="1318" y="1080"/>
                    <a:pt x="1281" y="1077"/>
                    <a:pt x="1243" y="1072"/>
                  </a:cubicBezTo>
                  <a:cubicBezTo>
                    <a:pt x="1206" y="1066"/>
                    <a:pt x="1172" y="1057"/>
                    <a:pt x="1143" y="1042"/>
                  </a:cubicBezTo>
                  <a:cubicBezTo>
                    <a:pt x="1113" y="1028"/>
                    <a:pt x="1084" y="1013"/>
                    <a:pt x="1058" y="996"/>
                  </a:cubicBezTo>
                  <a:cubicBezTo>
                    <a:pt x="1009" y="1022"/>
                    <a:pt x="964" y="1040"/>
                    <a:pt x="924" y="1050"/>
                  </a:cubicBezTo>
                  <a:cubicBezTo>
                    <a:pt x="883" y="1061"/>
                    <a:pt x="830" y="1072"/>
                    <a:pt x="766" y="1084"/>
                  </a:cubicBezTo>
                  <a:cubicBezTo>
                    <a:pt x="764" y="1073"/>
                    <a:pt x="763" y="1065"/>
                    <a:pt x="761" y="1060"/>
                  </a:cubicBezTo>
                  <a:lnTo>
                    <a:pt x="748" y="1024"/>
                  </a:lnTo>
                  <a:lnTo>
                    <a:pt x="738" y="999"/>
                  </a:lnTo>
                  <a:cubicBezTo>
                    <a:pt x="753" y="999"/>
                    <a:pt x="779" y="997"/>
                    <a:pt x="816" y="995"/>
                  </a:cubicBezTo>
                  <a:cubicBezTo>
                    <a:pt x="854" y="993"/>
                    <a:pt x="912" y="976"/>
                    <a:pt x="990" y="943"/>
                  </a:cubicBezTo>
                  <a:close/>
                  <a:moveTo>
                    <a:pt x="1153" y="828"/>
                  </a:moveTo>
                  <a:lnTo>
                    <a:pt x="995" y="828"/>
                  </a:lnTo>
                  <a:cubicBezTo>
                    <a:pt x="1016" y="857"/>
                    <a:pt x="1031" y="876"/>
                    <a:pt x="1040" y="884"/>
                  </a:cubicBezTo>
                  <a:lnTo>
                    <a:pt x="1062" y="904"/>
                  </a:lnTo>
                  <a:cubicBezTo>
                    <a:pt x="1077" y="895"/>
                    <a:pt x="1091" y="886"/>
                    <a:pt x="1102" y="878"/>
                  </a:cubicBezTo>
                  <a:cubicBezTo>
                    <a:pt x="1114" y="870"/>
                    <a:pt x="1130" y="853"/>
                    <a:pt x="1153" y="828"/>
                  </a:cubicBezTo>
                  <a:close/>
                  <a:moveTo>
                    <a:pt x="814" y="1168"/>
                  </a:moveTo>
                  <a:lnTo>
                    <a:pt x="814" y="1089"/>
                  </a:lnTo>
                  <a:lnTo>
                    <a:pt x="868" y="1092"/>
                  </a:lnTo>
                  <a:lnTo>
                    <a:pt x="994" y="1092"/>
                  </a:lnTo>
                  <a:cubicBezTo>
                    <a:pt x="996" y="1074"/>
                    <a:pt x="998" y="1064"/>
                    <a:pt x="998" y="1060"/>
                  </a:cubicBezTo>
                  <a:lnTo>
                    <a:pt x="1001" y="1024"/>
                  </a:lnTo>
                  <a:cubicBezTo>
                    <a:pt x="1021" y="1028"/>
                    <a:pt x="1051" y="1032"/>
                    <a:pt x="1090" y="1037"/>
                  </a:cubicBezTo>
                  <a:cubicBezTo>
                    <a:pt x="1087" y="1055"/>
                    <a:pt x="1084" y="1074"/>
                    <a:pt x="1081" y="1092"/>
                  </a:cubicBezTo>
                  <a:lnTo>
                    <a:pt x="1231" y="1092"/>
                  </a:lnTo>
                  <a:lnTo>
                    <a:pt x="1281" y="1090"/>
                  </a:lnTo>
                  <a:lnTo>
                    <a:pt x="1279" y="1161"/>
                  </a:lnTo>
                  <a:cubicBezTo>
                    <a:pt x="1280" y="1202"/>
                    <a:pt x="1279" y="1235"/>
                    <a:pt x="1275" y="1260"/>
                  </a:cubicBezTo>
                  <a:cubicBezTo>
                    <a:pt x="1271" y="1285"/>
                    <a:pt x="1264" y="1304"/>
                    <a:pt x="1252" y="1317"/>
                  </a:cubicBezTo>
                  <a:cubicBezTo>
                    <a:pt x="1241" y="1330"/>
                    <a:pt x="1225" y="1339"/>
                    <a:pt x="1205" y="1346"/>
                  </a:cubicBezTo>
                  <a:cubicBezTo>
                    <a:pt x="1185" y="1352"/>
                    <a:pt x="1152" y="1357"/>
                    <a:pt x="1105" y="1361"/>
                  </a:cubicBezTo>
                  <a:cubicBezTo>
                    <a:pt x="1104" y="1351"/>
                    <a:pt x="1103" y="1341"/>
                    <a:pt x="1101" y="1331"/>
                  </a:cubicBezTo>
                  <a:cubicBezTo>
                    <a:pt x="1100" y="1321"/>
                    <a:pt x="1097" y="1310"/>
                    <a:pt x="1094" y="1300"/>
                  </a:cubicBezTo>
                  <a:lnTo>
                    <a:pt x="1083" y="1269"/>
                  </a:lnTo>
                  <a:cubicBezTo>
                    <a:pt x="1097" y="1271"/>
                    <a:pt x="1108" y="1273"/>
                    <a:pt x="1116" y="1273"/>
                  </a:cubicBezTo>
                  <a:cubicBezTo>
                    <a:pt x="1125" y="1273"/>
                    <a:pt x="1136" y="1272"/>
                    <a:pt x="1151" y="1270"/>
                  </a:cubicBezTo>
                  <a:cubicBezTo>
                    <a:pt x="1166" y="1267"/>
                    <a:pt x="1177" y="1261"/>
                    <a:pt x="1184" y="1253"/>
                  </a:cubicBezTo>
                  <a:cubicBezTo>
                    <a:pt x="1192" y="1244"/>
                    <a:pt x="1195" y="1227"/>
                    <a:pt x="1194" y="1203"/>
                  </a:cubicBezTo>
                  <a:lnTo>
                    <a:pt x="1193" y="1166"/>
                  </a:lnTo>
                  <a:lnTo>
                    <a:pt x="1062" y="1166"/>
                  </a:lnTo>
                  <a:cubicBezTo>
                    <a:pt x="1054" y="1184"/>
                    <a:pt x="1044" y="1203"/>
                    <a:pt x="1033" y="1223"/>
                  </a:cubicBezTo>
                  <a:cubicBezTo>
                    <a:pt x="1021" y="1243"/>
                    <a:pt x="997" y="1266"/>
                    <a:pt x="960" y="1294"/>
                  </a:cubicBezTo>
                  <a:cubicBezTo>
                    <a:pt x="923" y="1321"/>
                    <a:pt x="868" y="1342"/>
                    <a:pt x="794" y="1356"/>
                  </a:cubicBezTo>
                  <a:cubicBezTo>
                    <a:pt x="791" y="1348"/>
                    <a:pt x="788" y="1339"/>
                    <a:pt x="785" y="1328"/>
                  </a:cubicBezTo>
                  <a:cubicBezTo>
                    <a:pt x="781" y="1318"/>
                    <a:pt x="772" y="1299"/>
                    <a:pt x="757" y="1273"/>
                  </a:cubicBezTo>
                  <a:cubicBezTo>
                    <a:pt x="821" y="1272"/>
                    <a:pt x="868" y="1260"/>
                    <a:pt x="901" y="1237"/>
                  </a:cubicBezTo>
                  <a:cubicBezTo>
                    <a:pt x="933" y="1214"/>
                    <a:pt x="957" y="1190"/>
                    <a:pt x="971" y="1166"/>
                  </a:cubicBezTo>
                  <a:lnTo>
                    <a:pt x="865" y="1166"/>
                  </a:lnTo>
                  <a:lnTo>
                    <a:pt x="814" y="11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7902" name="Freeform 12"/>
          <p:cNvSpPr>
            <a:spLocks noEditPoints="1"/>
          </p:cNvSpPr>
          <p:nvPr/>
        </p:nvSpPr>
        <p:spPr bwMode="auto">
          <a:xfrm>
            <a:off x="3598863" y="2339975"/>
            <a:ext cx="431800" cy="368300"/>
          </a:xfrm>
          <a:custGeom>
            <a:avLst/>
            <a:gdLst>
              <a:gd name="T0" fmla="*/ 102617108 w 802"/>
              <a:gd name="T1" fmla="*/ 119740576 h 684"/>
              <a:gd name="T2" fmla="*/ 64353275 w 802"/>
              <a:gd name="T3" fmla="*/ 152502584 h 684"/>
              <a:gd name="T4" fmla="*/ 27538287 w 802"/>
              <a:gd name="T5" fmla="*/ 184104770 h 684"/>
              <a:gd name="T6" fmla="*/ 0 w 802"/>
              <a:gd name="T7" fmla="*/ 166418832 h 684"/>
              <a:gd name="T8" fmla="*/ 16233419 w 802"/>
              <a:gd name="T9" fmla="*/ 152502584 h 684"/>
              <a:gd name="T10" fmla="*/ 54207591 w 802"/>
              <a:gd name="T11" fmla="*/ 119740576 h 684"/>
              <a:gd name="T12" fmla="*/ 52758207 w 802"/>
              <a:gd name="T13" fmla="*/ 73061782 h 684"/>
              <a:gd name="T14" fmla="*/ 16233419 w 802"/>
              <a:gd name="T15" fmla="*/ 41749820 h 684"/>
              <a:gd name="T16" fmla="*/ 0 w 802"/>
              <a:gd name="T17" fmla="*/ 27833034 h 684"/>
              <a:gd name="T18" fmla="*/ 26088904 w 802"/>
              <a:gd name="T19" fmla="*/ 8987812 h 684"/>
              <a:gd name="T20" fmla="*/ 64353275 w 802"/>
              <a:gd name="T21" fmla="*/ 41749820 h 684"/>
              <a:gd name="T22" fmla="*/ 101167725 w 802"/>
              <a:gd name="T23" fmla="*/ 73061782 h 684"/>
              <a:gd name="T24" fmla="*/ 102617108 w 802"/>
              <a:gd name="T25" fmla="*/ 119740576 h 684"/>
              <a:gd name="T26" fmla="*/ 215670101 w 802"/>
              <a:gd name="T27" fmla="*/ 119740576 h 684"/>
              <a:gd name="T28" fmla="*/ 177405730 w 802"/>
              <a:gd name="T29" fmla="*/ 152502584 h 684"/>
              <a:gd name="T30" fmla="*/ 140880942 w 802"/>
              <a:gd name="T31" fmla="*/ 184104770 h 684"/>
              <a:gd name="T32" fmla="*/ 113052993 w 802"/>
              <a:gd name="T33" fmla="*/ 166418832 h 684"/>
              <a:gd name="T34" fmla="*/ 129285873 w 802"/>
              <a:gd name="T35" fmla="*/ 152502584 h 684"/>
              <a:gd name="T36" fmla="*/ 167550245 w 802"/>
              <a:gd name="T37" fmla="*/ 119740576 h 684"/>
              <a:gd name="T38" fmla="*/ 166100323 w 802"/>
              <a:gd name="T39" fmla="*/ 73061782 h 684"/>
              <a:gd name="T40" fmla="*/ 129285873 w 802"/>
              <a:gd name="T41" fmla="*/ 41749820 h 684"/>
              <a:gd name="T42" fmla="*/ 113052993 w 802"/>
              <a:gd name="T43" fmla="*/ 27833034 h 684"/>
              <a:gd name="T44" fmla="*/ 139431558 w 802"/>
              <a:gd name="T45" fmla="*/ 8987812 h 684"/>
              <a:gd name="T46" fmla="*/ 177405730 w 802"/>
              <a:gd name="T47" fmla="*/ 41749820 h 684"/>
              <a:gd name="T48" fmla="*/ 214220718 w 802"/>
              <a:gd name="T49" fmla="*/ 73061782 h 684"/>
              <a:gd name="T50" fmla="*/ 215670101 w 802"/>
              <a:gd name="T51" fmla="*/ 119740576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2" h="684">
                <a:moveTo>
                  <a:pt x="354" y="413"/>
                </a:moveTo>
                <a:lnTo>
                  <a:pt x="222" y="526"/>
                </a:lnTo>
                <a:cubicBezTo>
                  <a:pt x="180" y="562"/>
                  <a:pt x="137" y="598"/>
                  <a:pt x="95" y="635"/>
                </a:cubicBezTo>
                <a:cubicBezTo>
                  <a:pt x="34" y="684"/>
                  <a:pt x="8" y="649"/>
                  <a:pt x="0" y="574"/>
                </a:cubicBezTo>
                <a:lnTo>
                  <a:pt x="56" y="526"/>
                </a:lnTo>
                <a:lnTo>
                  <a:pt x="187" y="413"/>
                </a:lnTo>
                <a:cubicBezTo>
                  <a:pt x="233" y="362"/>
                  <a:pt x="245" y="309"/>
                  <a:pt x="182" y="252"/>
                </a:cubicBezTo>
                <a:cubicBezTo>
                  <a:pt x="140" y="216"/>
                  <a:pt x="98" y="180"/>
                  <a:pt x="56" y="144"/>
                </a:cubicBezTo>
                <a:lnTo>
                  <a:pt x="0" y="96"/>
                </a:lnTo>
                <a:cubicBezTo>
                  <a:pt x="6" y="8"/>
                  <a:pt x="41" y="0"/>
                  <a:pt x="90" y="31"/>
                </a:cubicBezTo>
                <a:lnTo>
                  <a:pt x="222" y="144"/>
                </a:lnTo>
                <a:cubicBezTo>
                  <a:pt x="264" y="180"/>
                  <a:pt x="306" y="216"/>
                  <a:pt x="349" y="252"/>
                </a:cubicBezTo>
                <a:cubicBezTo>
                  <a:pt x="411" y="309"/>
                  <a:pt x="399" y="362"/>
                  <a:pt x="354" y="413"/>
                </a:cubicBezTo>
                <a:close/>
                <a:moveTo>
                  <a:pt x="744" y="413"/>
                </a:moveTo>
                <a:lnTo>
                  <a:pt x="612" y="526"/>
                </a:lnTo>
                <a:cubicBezTo>
                  <a:pt x="570" y="562"/>
                  <a:pt x="528" y="598"/>
                  <a:pt x="486" y="635"/>
                </a:cubicBezTo>
                <a:cubicBezTo>
                  <a:pt x="425" y="684"/>
                  <a:pt x="399" y="649"/>
                  <a:pt x="390" y="574"/>
                </a:cubicBezTo>
                <a:lnTo>
                  <a:pt x="446" y="526"/>
                </a:lnTo>
                <a:lnTo>
                  <a:pt x="578" y="413"/>
                </a:lnTo>
                <a:cubicBezTo>
                  <a:pt x="624" y="362"/>
                  <a:pt x="636" y="309"/>
                  <a:pt x="573" y="252"/>
                </a:cubicBezTo>
                <a:cubicBezTo>
                  <a:pt x="531" y="216"/>
                  <a:pt x="488" y="180"/>
                  <a:pt x="446" y="144"/>
                </a:cubicBezTo>
                <a:lnTo>
                  <a:pt x="390" y="96"/>
                </a:lnTo>
                <a:cubicBezTo>
                  <a:pt x="396" y="8"/>
                  <a:pt x="432" y="0"/>
                  <a:pt x="481" y="31"/>
                </a:cubicBezTo>
                <a:lnTo>
                  <a:pt x="612" y="144"/>
                </a:lnTo>
                <a:cubicBezTo>
                  <a:pt x="655" y="180"/>
                  <a:pt x="697" y="216"/>
                  <a:pt x="739" y="252"/>
                </a:cubicBezTo>
                <a:cubicBezTo>
                  <a:pt x="802" y="309"/>
                  <a:pt x="790" y="362"/>
                  <a:pt x="744" y="4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03" name="矩形 14"/>
          <p:cNvSpPr>
            <a:spLocks noChangeArrowheads="1"/>
          </p:cNvSpPr>
          <p:nvPr/>
        </p:nvSpPr>
        <p:spPr bwMode="auto">
          <a:xfrm>
            <a:off x="1087438" y="3413125"/>
            <a:ext cx="207803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chemeClr val="accent1"/>
                </a:solidFill>
                <a:latin typeface="微软雅黑" panose="020B0503020204020204" pitchFamily="34" charset="-122"/>
              </a:rPr>
              <a:t>提供全方位的现场项目实施服务，协助客户定制以电脑为运作管理工具的新工作流程和管理制度。</a:t>
            </a:r>
            <a:endParaRPr lang="zh-CN" altLang="en-US" sz="1800">
              <a:solidFill>
                <a:schemeClr val="accent1"/>
              </a:solidFill>
              <a:latin typeface="微软雅黑" panose="020B0503020204020204" pitchFamily="34" charset="-122"/>
            </a:endParaRPr>
          </a:p>
        </p:txBody>
      </p:sp>
      <p:sp>
        <p:nvSpPr>
          <p:cNvPr id="37904" name="矩形 15"/>
          <p:cNvSpPr>
            <a:spLocks noChangeArrowheads="1"/>
          </p:cNvSpPr>
          <p:nvPr/>
        </p:nvSpPr>
        <p:spPr bwMode="auto">
          <a:xfrm>
            <a:off x="3598863" y="3413125"/>
            <a:ext cx="39909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chemeClr val="accent1"/>
                </a:solidFill>
                <a:latin typeface="微软雅黑" panose="020B0503020204020204" pitchFamily="34" charset="-122"/>
              </a:rPr>
              <a:t>为客户提供管理人员、一线操作人员、系统维护人员、财务人员四级培训，使之能适应各自的岗位工作。同时为客户建立可以长期使用的培训练习系统，以便酒店开展新员工的培训和再培训工作，保证成绩合格方能上岗工作。</a:t>
            </a:r>
            <a:endParaRPr lang="zh-CN" altLang="en-US" sz="1800">
              <a:solidFill>
                <a:schemeClr val="accent1"/>
              </a:solidFill>
              <a:latin typeface="微软雅黑" panose="020B0503020204020204" pitchFamily="34" charset="-122"/>
            </a:endParaRPr>
          </a:p>
        </p:txBody>
      </p:sp>
      <p:sp>
        <p:nvSpPr>
          <p:cNvPr id="37905" name="矩形 16"/>
          <p:cNvSpPr>
            <a:spLocks noChangeArrowheads="1"/>
          </p:cNvSpPr>
          <p:nvPr/>
        </p:nvSpPr>
        <p:spPr bwMode="auto">
          <a:xfrm>
            <a:off x="8048625" y="3413125"/>
            <a:ext cx="34575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chemeClr val="accent1"/>
                </a:solidFill>
                <a:latin typeface="微软雅黑" panose="020B0503020204020204" pitchFamily="34" charset="-122"/>
              </a:rPr>
              <a:t>在系统上线运行初期，某系统工程师会在现场全程跟踪服务，为系统的顺利运作保驾护航，确认系统运行稳定、各部门能够熟练操作、管理员能胜任日常维护工作，双方对项目进行验收并将系统的最高权限移交给客户。</a:t>
            </a:r>
            <a:endParaRPr lang="zh-CN" altLang="en-US" sz="1800">
              <a:solidFill>
                <a:schemeClr val="accent1"/>
              </a:solidFill>
              <a:latin typeface="微软雅黑" panose="020B0503020204020204" pitchFamily="34" charset="-122"/>
            </a:endParaRPr>
          </a:p>
        </p:txBody>
      </p:sp>
      <p:sp>
        <p:nvSpPr>
          <p:cNvPr id="37906" name="Freeform 12"/>
          <p:cNvSpPr>
            <a:spLocks noEditPoints="1"/>
          </p:cNvSpPr>
          <p:nvPr/>
        </p:nvSpPr>
        <p:spPr bwMode="auto">
          <a:xfrm>
            <a:off x="7594600" y="2335213"/>
            <a:ext cx="431800" cy="368300"/>
          </a:xfrm>
          <a:custGeom>
            <a:avLst/>
            <a:gdLst>
              <a:gd name="T0" fmla="*/ 102617108 w 802"/>
              <a:gd name="T1" fmla="*/ 119740576 h 684"/>
              <a:gd name="T2" fmla="*/ 64353275 w 802"/>
              <a:gd name="T3" fmla="*/ 152502584 h 684"/>
              <a:gd name="T4" fmla="*/ 27538287 w 802"/>
              <a:gd name="T5" fmla="*/ 184104770 h 684"/>
              <a:gd name="T6" fmla="*/ 0 w 802"/>
              <a:gd name="T7" fmla="*/ 166418832 h 684"/>
              <a:gd name="T8" fmla="*/ 16233419 w 802"/>
              <a:gd name="T9" fmla="*/ 152502584 h 684"/>
              <a:gd name="T10" fmla="*/ 54207591 w 802"/>
              <a:gd name="T11" fmla="*/ 119740576 h 684"/>
              <a:gd name="T12" fmla="*/ 52758207 w 802"/>
              <a:gd name="T13" fmla="*/ 73061782 h 684"/>
              <a:gd name="T14" fmla="*/ 16233419 w 802"/>
              <a:gd name="T15" fmla="*/ 41749820 h 684"/>
              <a:gd name="T16" fmla="*/ 0 w 802"/>
              <a:gd name="T17" fmla="*/ 27833034 h 684"/>
              <a:gd name="T18" fmla="*/ 26088904 w 802"/>
              <a:gd name="T19" fmla="*/ 8987812 h 684"/>
              <a:gd name="T20" fmla="*/ 64353275 w 802"/>
              <a:gd name="T21" fmla="*/ 41749820 h 684"/>
              <a:gd name="T22" fmla="*/ 101167725 w 802"/>
              <a:gd name="T23" fmla="*/ 73061782 h 684"/>
              <a:gd name="T24" fmla="*/ 102617108 w 802"/>
              <a:gd name="T25" fmla="*/ 119740576 h 684"/>
              <a:gd name="T26" fmla="*/ 215670101 w 802"/>
              <a:gd name="T27" fmla="*/ 119740576 h 684"/>
              <a:gd name="T28" fmla="*/ 177405730 w 802"/>
              <a:gd name="T29" fmla="*/ 152502584 h 684"/>
              <a:gd name="T30" fmla="*/ 140880942 w 802"/>
              <a:gd name="T31" fmla="*/ 184104770 h 684"/>
              <a:gd name="T32" fmla="*/ 113052993 w 802"/>
              <a:gd name="T33" fmla="*/ 166418832 h 684"/>
              <a:gd name="T34" fmla="*/ 129285873 w 802"/>
              <a:gd name="T35" fmla="*/ 152502584 h 684"/>
              <a:gd name="T36" fmla="*/ 167550245 w 802"/>
              <a:gd name="T37" fmla="*/ 119740576 h 684"/>
              <a:gd name="T38" fmla="*/ 166100323 w 802"/>
              <a:gd name="T39" fmla="*/ 73061782 h 684"/>
              <a:gd name="T40" fmla="*/ 129285873 w 802"/>
              <a:gd name="T41" fmla="*/ 41749820 h 684"/>
              <a:gd name="T42" fmla="*/ 113052993 w 802"/>
              <a:gd name="T43" fmla="*/ 27833034 h 684"/>
              <a:gd name="T44" fmla="*/ 139431558 w 802"/>
              <a:gd name="T45" fmla="*/ 8987812 h 684"/>
              <a:gd name="T46" fmla="*/ 177405730 w 802"/>
              <a:gd name="T47" fmla="*/ 41749820 h 684"/>
              <a:gd name="T48" fmla="*/ 214220718 w 802"/>
              <a:gd name="T49" fmla="*/ 73061782 h 684"/>
              <a:gd name="T50" fmla="*/ 215670101 w 802"/>
              <a:gd name="T51" fmla="*/ 119740576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2" h="684">
                <a:moveTo>
                  <a:pt x="354" y="413"/>
                </a:moveTo>
                <a:lnTo>
                  <a:pt x="222" y="526"/>
                </a:lnTo>
                <a:cubicBezTo>
                  <a:pt x="180" y="562"/>
                  <a:pt x="137" y="598"/>
                  <a:pt x="95" y="635"/>
                </a:cubicBezTo>
                <a:cubicBezTo>
                  <a:pt x="34" y="684"/>
                  <a:pt x="8" y="649"/>
                  <a:pt x="0" y="574"/>
                </a:cubicBezTo>
                <a:lnTo>
                  <a:pt x="56" y="526"/>
                </a:lnTo>
                <a:lnTo>
                  <a:pt x="187" y="413"/>
                </a:lnTo>
                <a:cubicBezTo>
                  <a:pt x="233" y="362"/>
                  <a:pt x="245" y="309"/>
                  <a:pt x="182" y="252"/>
                </a:cubicBezTo>
                <a:cubicBezTo>
                  <a:pt x="140" y="216"/>
                  <a:pt x="98" y="180"/>
                  <a:pt x="56" y="144"/>
                </a:cubicBezTo>
                <a:lnTo>
                  <a:pt x="0" y="96"/>
                </a:lnTo>
                <a:cubicBezTo>
                  <a:pt x="6" y="8"/>
                  <a:pt x="41" y="0"/>
                  <a:pt x="90" y="31"/>
                </a:cubicBezTo>
                <a:lnTo>
                  <a:pt x="222" y="144"/>
                </a:lnTo>
                <a:cubicBezTo>
                  <a:pt x="264" y="180"/>
                  <a:pt x="306" y="216"/>
                  <a:pt x="349" y="252"/>
                </a:cubicBezTo>
                <a:cubicBezTo>
                  <a:pt x="411" y="309"/>
                  <a:pt x="399" y="362"/>
                  <a:pt x="354" y="413"/>
                </a:cubicBezTo>
                <a:close/>
                <a:moveTo>
                  <a:pt x="744" y="413"/>
                </a:moveTo>
                <a:lnTo>
                  <a:pt x="612" y="526"/>
                </a:lnTo>
                <a:cubicBezTo>
                  <a:pt x="570" y="562"/>
                  <a:pt x="528" y="598"/>
                  <a:pt x="486" y="635"/>
                </a:cubicBezTo>
                <a:cubicBezTo>
                  <a:pt x="425" y="684"/>
                  <a:pt x="399" y="649"/>
                  <a:pt x="390" y="574"/>
                </a:cubicBezTo>
                <a:lnTo>
                  <a:pt x="446" y="526"/>
                </a:lnTo>
                <a:lnTo>
                  <a:pt x="578" y="413"/>
                </a:lnTo>
                <a:cubicBezTo>
                  <a:pt x="624" y="362"/>
                  <a:pt x="636" y="309"/>
                  <a:pt x="573" y="252"/>
                </a:cubicBezTo>
                <a:cubicBezTo>
                  <a:pt x="531" y="216"/>
                  <a:pt x="488" y="180"/>
                  <a:pt x="446" y="144"/>
                </a:cubicBezTo>
                <a:lnTo>
                  <a:pt x="390" y="96"/>
                </a:lnTo>
                <a:cubicBezTo>
                  <a:pt x="396" y="8"/>
                  <a:pt x="432" y="0"/>
                  <a:pt x="481" y="31"/>
                </a:cubicBezTo>
                <a:lnTo>
                  <a:pt x="612" y="144"/>
                </a:lnTo>
                <a:cubicBezTo>
                  <a:pt x="655" y="180"/>
                  <a:pt x="697" y="216"/>
                  <a:pt x="739" y="252"/>
                </a:cubicBezTo>
                <a:cubicBezTo>
                  <a:pt x="802" y="309"/>
                  <a:pt x="790" y="362"/>
                  <a:pt x="744" y="4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400" fill="hold"/>
                                        <p:tgtEl>
                                          <p:spTgt spid="37890"/>
                                        </p:tgtEl>
                                        <p:attrNameLst>
                                          <p:attrName>ppt_x</p:attrName>
                                        </p:attrNameLst>
                                      </p:cBhvr>
                                      <p:tavLst>
                                        <p:tav tm="0">
                                          <p:val>
                                            <p:strVal val="0-#ppt_w/2"/>
                                          </p:val>
                                        </p:tav>
                                        <p:tav tm="100000">
                                          <p:val>
                                            <p:strVal val="#ppt_x"/>
                                          </p:val>
                                        </p:tav>
                                      </p:tavLst>
                                    </p:anim>
                                    <p:anim calcmode="lin" valueType="num">
                                      <p:cBhvr additive="base">
                                        <p:cTn id="8" dur="400" fill="hold"/>
                                        <p:tgtEl>
                                          <p:spTgt spid="3789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891"/>
                                        </p:tgtEl>
                                        <p:attrNameLst>
                                          <p:attrName>style.visibility</p:attrName>
                                        </p:attrNameLst>
                                      </p:cBhvr>
                                      <p:to>
                                        <p:strVal val="visible"/>
                                      </p:to>
                                    </p:set>
                                    <p:anim calcmode="lin" valueType="num">
                                      <p:cBhvr additive="base">
                                        <p:cTn id="11" dur="400" fill="hold"/>
                                        <p:tgtEl>
                                          <p:spTgt spid="37891"/>
                                        </p:tgtEl>
                                        <p:attrNameLst>
                                          <p:attrName>ppt_x</p:attrName>
                                        </p:attrNameLst>
                                      </p:cBhvr>
                                      <p:tavLst>
                                        <p:tav tm="0">
                                          <p:val>
                                            <p:strVal val="0-#ppt_w/2"/>
                                          </p:val>
                                        </p:tav>
                                        <p:tav tm="100000">
                                          <p:val>
                                            <p:strVal val="#ppt_x"/>
                                          </p:val>
                                        </p:tav>
                                      </p:tavLst>
                                    </p:anim>
                                    <p:anim calcmode="lin" valueType="num">
                                      <p:cBhvr additive="base">
                                        <p:cTn id="12" dur="400" fill="hold"/>
                                        <p:tgtEl>
                                          <p:spTgt spid="3789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7892"/>
                                        </p:tgtEl>
                                        <p:attrNameLst>
                                          <p:attrName>style.visibility</p:attrName>
                                        </p:attrNameLst>
                                      </p:cBhvr>
                                      <p:to>
                                        <p:strVal val="visible"/>
                                      </p:to>
                                    </p:set>
                                    <p:anim calcmode="lin" valueType="num">
                                      <p:cBhvr>
                                        <p:cTn id="16" dur="400" fill="hold"/>
                                        <p:tgtEl>
                                          <p:spTgt spid="3789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7892"/>
                                        </p:tgtEl>
                                        <p:attrNameLst>
                                          <p:attrName>ppt_y</p:attrName>
                                        </p:attrNameLst>
                                      </p:cBhvr>
                                      <p:tavLst>
                                        <p:tav tm="0">
                                          <p:val>
                                            <p:strVal val="#ppt_y"/>
                                          </p:val>
                                        </p:tav>
                                        <p:tav tm="100000">
                                          <p:val>
                                            <p:strVal val="#ppt_y"/>
                                          </p:val>
                                        </p:tav>
                                      </p:tavLst>
                                    </p:anim>
                                    <p:anim calcmode="lin" valueType="num">
                                      <p:cBhvr>
                                        <p:cTn id="18" dur="400" fill="hold"/>
                                        <p:tgtEl>
                                          <p:spTgt spid="3789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789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7892"/>
                                        </p:tgtEl>
                                      </p:cBhvr>
                                    </p:animEffect>
                                  </p:childTnLst>
                                </p:cTn>
                              </p:par>
                            </p:childTnLst>
                          </p:cTn>
                        </p:par>
                        <p:par>
                          <p:cTn id="21" fill="hold">
                            <p:stCondLst>
                              <p:cond delay="1240"/>
                            </p:stCondLst>
                            <p:childTnLst>
                              <p:par>
                                <p:cTn id="22" presetID="10" presetClass="entr" presetSubtype="0" fill="hold" nodeType="afterEffect">
                                  <p:stCondLst>
                                    <p:cond delay="0"/>
                                  </p:stCondLst>
                                  <p:childTnLst>
                                    <p:set>
                                      <p:cBhvr>
                                        <p:cTn id="23" dur="1" fill="hold">
                                          <p:stCondLst>
                                            <p:cond delay="0"/>
                                          </p:stCondLst>
                                        </p:cTn>
                                        <p:tgtEl>
                                          <p:spTgt spid="37893"/>
                                        </p:tgtEl>
                                        <p:attrNameLst>
                                          <p:attrName>style.visibility</p:attrName>
                                        </p:attrNameLst>
                                      </p:cBhvr>
                                      <p:to>
                                        <p:strVal val="visible"/>
                                      </p:to>
                                    </p:set>
                                    <p:anim calcmode="lin" valueType="num">
                                      <p:cBhvr>
                                        <p:cTn id="24" dur="500" fill="hold"/>
                                        <p:tgtEl>
                                          <p:spTgt spid="37893"/>
                                        </p:tgtEl>
                                        <p:attrNameLst>
                                          <p:attrName>ppt_w</p:attrName>
                                        </p:attrNameLst>
                                      </p:cBhvr>
                                      <p:tavLst>
                                        <p:tav tm="0">
                                          <p:val>
                                            <p:fltVal val="0"/>
                                          </p:val>
                                        </p:tav>
                                        <p:tav tm="100000">
                                          <p:val>
                                            <p:strVal val="#ppt_w"/>
                                          </p:val>
                                        </p:tav>
                                      </p:tavLst>
                                    </p:anim>
                                    <p:anim calcmode="lin" valueType="num">
                                      <p:cBhvr>
                                        <p:cTn id="25" dur="500" fill="hold"/>
                                        <p:tgtEl>
                                          <p:spTgt spid="37893"/>
                                        </p:tgtEl>
                                        <p:attrNameLst>
                                          <p:attrName>ppt_h</p:attrName>
                                        </p:attrNameLst>
                                      </p:cBhvr>
                                      <p:tavLst>
                                        <p:tav tm="0">
                                          <p:val>
                                            <p:fltVal val="0"/>
                                          </p:val>
                                        </p:tav>
                                        <p:tav tm="100000">
                                          <p:val>
                                            <p:strVal val="#ppt_h"/>
                                          </p:val>
                                        </p:tav>
                                      </p:tavLst>
                                    </p:anim>
                                    <p:animEffect transition="in" filter="fade">
                                      <p:cBhvr>
                                        <p:cTn id="26" dur="500"/>
                                        <p:tgtEl>
                                          <p:spTgt spid="37893"/>
                                        </p:tgtEl>
                                      </p:cBhvr>
                                    </p:animEffect>
                                  </p:childTnLst>
                                </p:cTn>
                              </p:par>
                            </p:childTnLst>
                          </p:cTn>
                        </p:par>
                        <p:par>
                          <p:cTn id="27" fill="hold">
                            <p:stCondLst>
                              <p:cond delay="1740"/>
                            </p:stCondLst>
                            <p:childTnLst>
                              <p:par>
                                <p:cTn id="28" presetID="22" presetClass="entr" presetSubtype="1" fill="hold" grpId="0" nodeType="afterEffect">
                                  <p:stCondLst>
                                    <p:cond delay="0"/>
                                  </p:stCondLst>
                                  <p:childTnLst>
                                    <p:set>
                                      <p:cBhvr>
                                        <p:cTn id="29" dur="1" fill="hold">
                                          <p:stCondLst>
                                            <p:cond delay="0"/>
                                          </p:stCondLst>
                                        </p:cTn>
                                        <p:tgtEl>
                                          <p:spTgt spid="37903"/>
                                        </p:tgtEl>
                                        <p:attrNameLst>
                                          <p:attrName>style.visibility</p:attrName>
                                        </p:attrNameLst>
                                      </p:cBhvr>
                                      <p:to>
                                        <p:strVal val="visible"/>
                                      </p:to>
                                    </p:set>
                                    <p:animEffect transition="in" filter="wipe(up)">
                                      <p:cBhvr>
                                        <p:cTn id="30" dur="500"/>
                                        <p:tgtEl>
                                          <p:spTgt spid="37903"/>
                                        </p:tgtEl>
                                      </p:cBhvr>
                                    </p:animEffect>
                                  </p:childTnLst>
                                </p:cTn>
                              </p:par>
                            </p:childTnLst>
                          </p:cTn>
                        </p:par>
                        <p:par>
                          <p:cTn id="31" fill="hold">
                            <p:stCondLst>
                              <p:cond delay="2240"/>
                            </p:stCondLst>
                            <p:childTnLst>
                              <p:par>
                                <p:cTn id="32" presetID="2" presetClass="entr" presetSubtype="8" fill="hold" grpId="0" nodeType="afterEffect">
                                  <p:stCondLst>
                                    <p:cond delay="0"/>
                                  </p:stCondLst>
                                  <p:childTnLst>
                                    <p:set>
                                      <p:cBhvr>
                                        <p:cTn id="33" dur="1" fill="hold">
                                          <p:stCondLst>
                                            <p:cond delay="0"/>
                                          </p:stCondLst>
                                        </p:cTn>
                                        <p:tgtEl>
                                          <p:spTgt spid="37902"/>
                                        </p:tgtEl>
                                        <p:attrNameLst>
                                          <p:attrName>style.visibility</p:attrName>
                                        </p:attrNameLst>
                                      </p:cBhvr>
                                      <p:to>
                                        <p:strVal val="visible"/>
                                      </p:to>
                                    </p:set>
                                    <p:anim calcmode="lin" valueType="num">
                                      <p:cBhvr additive="base">
                                        <p:cTn id="34" dur="500" fill="hold"/>
                                        <p:tgtEl>
                                          <p:spTgt spid="37902"/>
                                        </p:tgtEl>
                                        <p:attrNameLst>
                                          <p:attrName>ppt_x</p:attrName>
                                        </p:attrNameLst>
                                      </p:cBhvr>
                                      <p:tavLst>
                                        <p:tav tm="0">
                                          <p:val>
                                            <p:strVal val="0-#ppt_w/2"/>
                                          </p:val>
                                        </p:tav>
                                        <p:tav tm="100000">
                                          <p:val>
                                            <p:strVal val="#ppt_x"/>
                                          </p:val>
                                        </p:tav>
                                      </p:tavLst>
                                    </p:anim>
                                    <p:anim calcmode="lin" valueType="num">
                                      <p:cBhvr additive="base">
                                        <p:cTn id="35" dur="500" fill="hold"/>
                                        <p:tgtEl>
                                          <p:spTgt spid="37902"/>
                                        </p:tgtEl>
                                        <p:attrNameLst>
                                          <p:attrName>ppt_y</p:attrName>
                                        </p:attrNameLst>
                                      </p:cBhvr>
                                      <p:tavLst>
                                        <p:tav tm="0">
                                          <p:val>
                                            <p:strVal val="#ppt_y"/>
                                          </p:val>
                                        </p:tav>
                                        <p:tav tm="100000">
                                          <p:val>
                                            <p:strVal val="#ppt_y"/>
                                          </p:val>
                                        </p:tav>
                                      </p:tavLst>
                                    </p:anim>
                                  </p:childTnLst>
                                </p:cTn>
                              </p:par>
                            </p:childTnLst>
                          </p:cTn>
                        </p:par>
                        <p:par>
                          <p:cTn id="36" fill="hold">
                            <p:stCondLst>
                              <p:cond delay="2740"/>
                            </p:stCondLst>
                            <p:childTnLst>
                              <p:par>
                                <p:cTn id="37" presetID="10" presetClass="entr" presetSubtype="0" fill="hold" nodeType="afterEffect">
                                  <p:stCondLst>
                                    <p:cond delay="0"/>
                                  </p:stCondLst>
                                  <p:childTnLst>
                                    <p:set>
                                      <p:cBhvr>
                                        <p:cTn id="38" dur="1" fill="hold">
                                          <p:stCondLst>
                                            <p:cond delay="0"/>
                                          </p:stCondLst>
                                        </p:cTn>
                                        <p:tgtEl>
                                          <p:spTgt spid="37896"/>
                                        </p:tgtEl>
                                        <p:attrNameLst>
                                          <p:attrName>style.visibility</p:attrName>
                                        </p:attrNameLst>
                                      </p:cBhvr>
                                      <p:to>
                                        <p:strVal val="visible"/>
                                      </p:to>
                                    </p:set>
                                    <p:anim calcmode="lin" valueType="num">
                                      <p:cBhvr>
                                        <p:cTn id="39" dur="500" fill="hold"/>
                                        <p:tgtEl>
                                          <p:spTgt spid="37896"/>
                                        </p:tgtEl>
                                        <p:attrNameLst>
                                          <p:attrName>ppt_w</p:attrName>
                                        </p:attrNameLst>
                                      </p:cBhvr>
                                      <p:tavLst>
                                        <p:tav tm="0">
                                          <p:val>
                                            <p:fltVal val="0"/>
                                          </p:val>
                                        </p:tav>
                                        <p:tav tm="100000">
                                          <p:val>
                                            <p:strVal val="#ppt_w"/>
                                          </p:val>
                                        </p:tav>
                                      </p:tavLst>
                                    </p:anim>
                                    <p:anim calcmode="lin" valueType="num">
                                      <p:cBhvr>
                                        <p:cTn id="40" dur="500" fill="hold"/>
                                        <p:tgtEl>
                                          <p:spTgt spid="37896"/>
                                        </p:tgtEl>
                                        <p:attrNameLst>
                                          <p:attrName>ppt_h</p:attrName>
                                        </p:attrNameLst>
                                      </p:cBhvr>
                                      <p:tavLst>
                                        <p:tav tm="0">
                                          <p:val>
                                            <p:fltVal val="0"/>
                                          </p:val>
                                        </p:tav>
                                        <p:tav tm="100000">
                                          <p:val>
                                            <p:strVal val="#ppt_h"/>
                                          </p:val>
                                        </p:tav>
                                      </p:tavLst>
                                    </p:anim>
                                    <p:animEffect transition="in" filter="fade">
                                      <p:cBhvr>
                                        <p:cTn id="41" dur="500"/>
                                        <p:tgtEl>
                                          <p:spTgt spid="37896"/>
                                        </p:tgtEl>
                                      </p:cBhvr>
                                    </p:animEffect>
                                  </p:childTnLst>
                                </p:cTn>
                              </p:par>
                            </p:childTnLst>
                          </p:cTn>
                        </p:par>
                        <p:par>
                          <p:cTn id="42" fill="hold">
                            <p:stCondLst>
                              <p:cond delay="3240"/>
                            </p:stCondLst>
                            <p:childTnLst>
                              <p:par>
                                <p:cTn id="43" presetID="22" presetClass="entr" presetSubtype="1" fill="hold" grpId="0" nodeType="afterEffect">
                                  <p:stCondLst>
                                    <p:cond delay="0"/>
                                  </p:stCondLst>
                                  <p:childTnLst>
                                    <p:set>
                                      <p:cBhvr>
                                        <p:cTn id="44" dur="1" fill="hold">
                                          <p:stCondLst>
                                            <p:cond delay="0"/>
                                          </p:stCondLst>
                                        </p:cTn>
                                        <p:tgtEl>
                                          <p:spTgt spid="37904"/>
                                        </p:tgtEl>
                                        <p:attrNameLst>
                                          <p:attrName>style.visibility</p:attrName>
                                        </p:attrNameLst>
                                      </p:cBhvr>
                                      <p:to>
                                        <p:strVal val="visible"/>
                                      </p:to>
                                    </p:set>
                                    <p:animEffect transition="in" filter="wipe(up)">
                                      <p:cBhvr>
                                        <p:cTn id="45" dur="500"/>
                                        <p:tgtEl>
                                          <p:spTgt spid="37904"/>
                                        </p:tgtEl>
                                      </p:cBhvr>
                                    </p:animEffect>
                                  </p:childTnLst>
                                </p:cTn>
                              </p:par>
                            </p:childTnLst>
                          </p:cTn>
                        </p:par>
                        <p:par>
                          <p:cTn id="46" fill="hold">
                            <p:stCondLst>
                              <p:cond delay="3740"/>
                            </p:stCondLst>
                            <p:childTnLst>
                              <p:par>
                                <p:cTn id="47" presetID="2" presetClass="entr" presetSubtype="8" fill="hold" grpId="0" nodeType="afterEffect">
                                  <p:stCondLst>
                                    <p:cond delay="0"/>
                                  </p:stCondLst>
                                  <p:childTnLst>
                                    <p:set>
                                      <p:cBhvr>
                                        <p:cTn id="48" dur="1" fill="hold">
                                          <p:stCondLst>
                                            <p:cond delay="0"/>
                                          </p:stCondLst>
                                        </p:cTn>
                                        <p:tgtEl>
                                          <p:spTgt spid="37906"/>
                                        </p:tgtEl>
                                        <p:attrNameLst>
                                          <p:attrName>style.visibility</p:attrName>
                                        </p:attrNameLst>
                                      </p:cBhvr>
                                      <p:to>
                                        <p:strVal val="visible"/>
                                      </p:to>
                                    </p:set>
                                    <p:anim calcmode="lin" valueType="num">
                                      <p:cBhvr additive="base">
                                        <p:cTn id="49" dur="500" fill="hold"/>
                                        <p:tgtEl>
                                          <p:spTgt spid="37906"/>
                                        </p:tgtEl>
                                        <p:attrNameLst>
                                          <p:attrName>ppt_x</p:attrName>
                                        </p:attrNameLst>
                                      </p:cBhvr>
                                      <p:tavLst>
                                        <p:tav tm="0">
                                          <p:val>
                                            <p:strVal val="0-#ppt_w/2"/>
                                          </p:val>
                                        </p:tav>
                                        <p:tav tm="100000">
                                          <p:val>
                                            <p:strVal val="#ppt_x"/>
                                          </p:val>
                                        </p:tav>
                                      </p:tavLst>
                                    </p:anim>
                                    <p:anim calcmode="lin" valueType="num">
                                      <p:cBhvr additive="base">
                                        <p:cTn id="50" dur="500" fill="hold"/>
                                        <p:tgtEl>
                                          <p:spTgt spid="37906"/>
                                        </p:tgtEl>
                                        <p:attrNameLst>
                                          <p:attrName>ppt_y</p:attrName>
                                        </p:attrNameLst>
                                      </p:cBhvr>
                                      <p:tavLst>
                                        <p:tav tm="0">
                                          <p:val>
                                            <p:strVal val="#ppt_y"/>
                                          </p:val>
                                        </p:tav>
                                        <p:tav tm="100000">
                                          <p:val>
                                            <p:strVal val="#ppt_y"/>
                                          </p:val>
                                        </p:tav>
                                      </p:tavLst>
                                    </p:anim>
                                  </p:childTnLst>
                                </p:cTn>
                              </p:par>
                            </p:childTnLst>
                          </p:cTn>
                        </p:par>
                        <p:par>
                          <p:cTn id="51" fill="hold">
                            <p:stCondLst>
                              <p:cond delay="4240"/>
                            </p:stCondLst>
                            <p:childTnLst>
                              <p:par>
                                <p:cTn id="52" presetID="10" presetClass="entr" presetSubtype="0" fill="hold" nodeType="afterEffect">
                                  <p:stCondLst>
                                    <p:cond delay="0"/>
                                  </p:stCondLst>
                                  <p:childTnLst>
                                    <p:set>
                                      <p:cBhvr>
                                        <p:cTn id="53" dur="1" fill="hold">
                                          <p:stCondLst>
                                            <p:cond delay="0"/>
                                          </p:stCondLst>
                                        </p:cTn>
                                        <p:tgtEl>
                                          <p:spTgt spid="37899"/>
                                        </p:tgtEl>
                                        <p:attrNameLst>
                                          <p:attrName>style.visibility</p:attrName>
                                        </p:attrNameLst>
                                      </p:cBhvr>
                                      <p:to>
                                        <p:strVal val="visible"/>
                                      </p:to>
                                    </p:set>
                                    <p:anim calcmode="lin" valueType="num">
                                      <p:cBhvr>
                                        <p:cTn id="54" dur="500" fill="hold"/>
                                        <p:tgtEl>
                                          <p:spTgt spid="37899"/>
                                        </p:tgtEl>
                                        <p:attrNameLst>
                                          <p:attrName>ppt_w</p:attrName>
                                        </p:attrNameLst>
                                      </p:cBhvr>
                                      <p:tavLst>
                                        <p:tav tm="0">
                                          <p:val>
                                            <p:fltVal val="0"/>
                                          </p:val>
                                        </p:tav>
                                        <p:tav tm="100000">
                                          <p:val>
                                            <p:strVal val="#ppt_w"/>
                                          </p:val>
                                        </p:tav>
                                      </p:tavLst>
                                    </p:anim>
                                    <p:anim calcmode="lin" valueType="num">
                                      <p:cBhvr>
                                        <p:cTn id="55" dur="500" fill="hold"/>
                                        <p:tgtEl>
                                          <p:spTgt spid="37899"/>
                                        </p:tgtEl>
                                        <p:attrNameLst>
                                          <p:attrName>ppt_h</p:attrName>
                                        </p:attrNameLst>
                                      </p:cBhvr>
                                      <p:tavLst>
                                        <p:tav tm="0">
                                          <p:val>
                                            <p:fltVal val="0"/>
                                          </p:val>
                                        </p:tav>
                                        <p:tav tm="100000">
                                          <p:val>
                                            <p:strVal val="#ppt_h"/>
                                          </p:val>
                                        </p:tav>
                                      </p:tavLst>
                                    </p:anim>
                                    <p:animEffect transition="in" filter="fade">
                                      <p:cBhvr>
                                        <p:cTn id="56" dur="500"/>
                                        <p:tgtEl>
                                          <p:spTgt spid="37899"/>
                                        </p:tgtEl>
                                      </p:cBhvr>
                                    </p:animEffect>
                                  </p:childTnLst>
                                </p:cTn>
                              </p:par>
                            </p:childTnLst>
                          </p:cTn>
                        </p:par>
                        <p:par>
                          <p:cTn id="57" fill="hold">
                            <p:stCondLst>
                              <p:cond delay="4740"/>
                            </p:stCondLst>
                            <p:childTnLst>
                              <p:par>
                                <p:cTn id="58" presetID="22" presetClass="entr" presetSubtype="1" fill="hold" grpId="0" nodeType="afterEffect">
                                  <p:stCondLst>
                                    <p:cond delay="0"/>
                                  </p:stCondLst>
                                  <p:childTnLst>
                                    <p:set>
                                      <p:cBhvr>
                                        <p:cTn id="59" dur="1" fill="hold">
                                          <p:stCondLst>
                                            <p:cond delay="0"/>
                                          </p:stCondLst>
                                        </p:cTn>
                                        <p:tgtEl>
                                          <p:spTgt spid="37905"/>
                                        </p:tgtEl>
                                        <p:attrNameLst>
                                          <p:attrName>style.visibility</p:attrName>
                                        </p:attrNameLst>
                                      </p:cBhvr>
                                      <p:to>
                                        <p:strVal val="visible"/>
                                      </p:to>
                                    </p:set>
                                    <p:animEffect transition="in" filter="wipe(up)">
                                      <p:cBhvr>
                                        <p:cTn id="60" dur="500"/>
                                        <p:tgtEl>
                                          <p:spTgt spid="37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37891" grpId="0" autoUpdateAnimBg="0"/>
      <p:bldP spid="37892" grpId="0" autoUpdateAnimBg="0"/>
      <p:bldP spid="37902" grpId="0" animBg="1"/>
      <p:bldP spid="37903" grpId="0" autoUpdateAnimBg="0"/>
      <p:bldP spid="37904" grpId="0" autoUpdateAnimBg="0"/>
      <p:bldP spid="37905" grpId="0" autoUpdateAnimBg="0"/>
      <p:bldP spid="3790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15"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38916"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5.1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38917" name="Freeform 6"/>
          <p:cNvSpPr/>
          <p:nvPr/>
        </p:nvSpPr>
        <p:spPr bwMode="auto">
          <a:xfrm>
            <a:off x="2170113" y="1976438"/>
            <a:ext cx="3282950" cy="3282950"/>
          </a:xfrm>
          <a:custGeom>
            <a:avLst/>
            <a:gdLst>
              <a:gd name="T0" fmla="*/ 1333221265 w 4042"/>
              <a:gd name="T1" fmla="*/ 0 h 4042"/>
              <a:gd name="T2" fmla="*/ 2147483646 w 4042"/>
              <a:gd name="T3" fmla="*/ 1333221265 h 4042"/>
              <a:gd name="T4" fmla="*/ 1333221265 w 4042"/>
              <a:gd name="T5" fmla="*/ 2147483646 h 4042"/>
              <a:gd name="T6" fmla="*/ 0 w 4042"/>
              <a:gd name="T7" fmla="*/ 1333221265 h 4042"/>
              <a:gd name="T8" fmla="*/ 1333221265 w 4042"/>
              <a:gd name="T9" fmla="*/ 0 h 40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2" h="4042">
                <a:moveTo>
                  <a:pt x="2021" y="0"/>
                </a:moveTo>
                <a:lnTo>
                  <a:pt x="4042" y="2021"/>
                </a:lnTo>
                <a:lnTo>
                  <a:pt x="2021" y="4042"/>
                </a:lnTo>
                <a:lnTo>
                  <a:pt x="0" y="2021"/>
                </a:lnTo>
                <a:lnTo>
                  <a:pt x="2021"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18" name="Freeform 7"/>
          <p:cNvSpPr/>
          <p:nvPr/>
        </p:nvSpPr>
        <p:spPr bwMode="auto">
          <a:xfrm>
            <a:off x="4370388" y="1208088"/>
            <a:ext cx="2328862" cy="2328862"/>
          </a:xfrm>
          <a:custGeom>
            <a:avLst/>
            <a:gdLst>
              <a:gd name="T0" fmla="*/ 945536655 w 2867"/>
              <a:gd name="T1" fmla="*/ 0 h 2867"/>
              <a:gd name="T2" fmla="*/ 1891732897 w 2867"/>
              <a:gd name="T3" fmla="*/ 946196242 h 2867"/>
              <a:gd name="T4" fmla="*/ 945536655 w 2867"/>
              <a:gd name="T5" fmla="*/ 1891732897 h 2867"/>
              <a:gd name="T6" fmla="*/ 0 w 2867"/>
              <a:gd name="T7" fmla="*/ 946196242 h 2867"/>
              <a:gd name="T8" fmla="*/ 945536655 w 2867"/>
              <a:gd name="T9" fmla="*/ 0 h 2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7" h="2867">
                <a:moveTo>
                  <a:pt x="1433" y="0"/>
                </a:moveTo>
                <a:lnTo>
                  <a:pt x="2867" y="1434"/>
                </a:lnTo>
                <a:lnTo>
                  <a:pt x="1433" y="2867"/>
                </a:lnTo>
                <a:lnTo>
                  <a:pt x="0" y="1434"/>
                </a:lnTo>
                <a:lnTo>
                  <a:pt x="1433"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19" name="Freeform 8"/>
          <p:cNvSpPr/>
          <p:nvPr/>
        </p:nvSpPr>
        <p:spPr bwMode="auto">
          <a:xfrm>
            <a:off x="4549775" y="3698875"/>
            <a:ext cx="1971675" cy="1971675"/>
          </a:xfrm>
          <a:custGeom>
            <a:avLst/>
            <a:gdLst>
              <a:gd name="T0" fmla="*/ 800556105 w 2427"/>
              <a:gd name="T1" fmla="*/ 0 h 2427"/>
              <a:gd name="T2" fmla="*/ 1601772685 w 2427"/>
              <a:gd name="T3" fmla="*/ 801216580 h 2427"/>
              <a:gd name="T4" fmla="*/ 800556105 w 2427"/>
              <a:gd name="T5" fmla="*/ 1601772685 h 2427"/>
              <a:gd name="T6" fmla="*/ 0 w 2427"/>
              <a:gd name="T7" fmla="*/ 801216580 h 2427"/>
              <a:gd name="T8" fmla="*/ 800556105 w 2427"/>
              <a:gd name="T9" fmla="*/ 0 h 24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7" h="2427">
                <a:moveTo>
                  <a:pt x="1213" y="0"/>
                </a:moveTo>
                <a:lnTo>
                  <a:pt x="2427" y="1214"/>
                </a:lnTo>
                <a:lnTo>
                  <a:pt x="1213" y="2427"/>
                </a:lnTo>
                <a:lnTo>
                  <a:pt x="0" y="1214"/>
                </a:lnTo>
                <a:lnTo>
                  <a:pt x="121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20" name="Freeform 9"/>
          <p:cNvSpPr/>
          <p:nvPr/>
        </p:nvSpPr>
        <p:spPr bwMode="auto">
          <a:xfrm>
            <a:off x="5616575" y="2792413"/>
            <a:ext cx="1654175" cy="1652587"/>
          </a:xfrm>
          <a:custGeom>
            <a:avLst/>
            <a:gdLst>
              <a:gd name="T0" fmla="*/ 529059132 w 2587"/>
              <a:gd name="T1" fmla="*/ 0 h 2586"/>
              <a:gd name="T2" fmla="*/ 1057709676 w 2587"/>
              <a:gd name="T3" fmla="*/ 528044363 h 2586"/>
              <a:gd name="T4" fmla="*/ 529059132 w 2587"/>
              <a:gd name="T5" fmla="*/ 1056088087 h 2586"/>
              <a:gd name="T6" fmla="*/ 0 w 2587"/>
              <a:gd name="T7" fmla="*/ 528044363 h 2586"/>
              <a:gd name="T8" fmla="*/ 529059132 w 2587"/>
              <a:gd name="T9" fmla="*/ 0 h 25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7" h="2586">
                <a:moveTo>
                  <a:pt x="1294" y="0"/>
                </a:moveTo>
                <a:lnTo>
                  <a:pt x="2587" y="1293"/>
                </a:lnTo>
                <a:lnTo>
                  <a:pt x="1294" y="2586"/>
                </a:lnTo>
                <a:lnTo>
                  <a:pt x="0" y="1293"/>
                </a:lnTo>
                <a:lnTo>
                  <a:pt x="1294" y="0"/>
                </a:ln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38921" name="直接连接符 8"/>
          <p:cNvCxnSpPr>
            <a:cxnSpLocks noChangeShapeType="1"/>
          </p:cNvCxnSpPr>
          <p:nvPr/>
        </p:nvCxnSpPr>
        <p:spPr bwMode="auto">
          <a:xfrm>
            <a:off x="6699250" y="2373313"/>
            <a:ext cx="3671888"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22" name="直接连接符 9"/>
          <p:cNvCxnSpPr>
            <a:cxnSpLocks noChangeShapeType="1"/>
          </p:cNvCxnSpPr>
          <p:nvPr/>
        </p:nvCxnSpPr>
        <p:spPr bwMode="auto">
          <a:xfrm>
            <a:off x="7286625" y="3617913"/>
            <a:ext cx="3673475"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23" name="直接连接符 10"/>
          <p:cNvCxnSpPr>
            <a:cxnSpLocks noChangeShapeType="1"/>
          </p:cNvCxnSpPr>
          <p:nvPr/>
        </p:nvCxnSpPr>
        <p:spPr bwMode="auto">
          <a:xfrm>
            <a:off x="6521450" y="4684713"/>
            <a:ext cx="3671888"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924" name="TextBox 11"/>
          <p:cNvSpPr txBox="1">
            <a:spLocks noChangeArrowheads="1"/>
          </p:cNvSpPr>
          <p:nvPr/>
        </p:nvSpPr>
        <p:spPr bwMode="auto">
          <a:xfrm>
            <a:off x="2976563" y="3046413"/>
            <a:ext cx="16684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rgbClr val="FFFFFF"/>
                </a:solidFill>
                <a:latin typeface="微软雅黑" panose="020B0503020204020204" pitchFamily="34" charset="-122"/>
              </a:rPr>
              <a:t>标题文字</a:t>
            </a:r>
            <a:endParaRPr lang="en-US" altLang="zh-CN" sz="2200">
              <a:solidFill>
                <a:srgbClr val="FFFFFF"/>
              </a:solidFill>
              <a:latin typeface="微软雅黑" panose="020B0503020204020204" pitchFamily="34" charset="-122"/>
            </a:endParaRPr>
          </a:p>
        </p:txBody>
      </p:sp>
      <p:sp>
        <p:nvSpPr>
          <p:cNvPr id="38925" name="TextBox 12"/>
          <p:cNvSpPr txBox="1">
            <a:spLocks noChangeArrowheads="1"/>
          </p:cNvSpPr>
          <p:nvPr/>
        </p:nvSpPr>
        <p:spPr bwMode="auto">
          <a:xfrm>
            <a:off x="2976563" y="3441700"/>
            <a:ext cx="1668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b="1">
                <a:solidFill>
                  <a:srgbClr val="FFFFFF"/>
                </a:solidFill>
                <a:latin typeface="微软雅黑" panose="020B0503020204020204" pitchFamily="34" charset="-122"/>
              </a:rPr>
              <a:t>75%</a:t>
            </a:r>
            <a:endParaRPr lang="en-US" altLang="zh-CN" sz="4000" b="1">
              <a:solidFill>
                <a:srgbClr val="FFFFFF"/>
              </a:solidFill>
              <a:latin typeface="微软雅黑" panose="020B0503020204020204" pitchFamily="34" charset="-122"/>
            </a:endParaRPr>
          </a:p>
        </p:txBody>
      </p:sp>
      <p:sp>
        <p:nvSpPr>
          <p:cNvPr id="38926" name="TextBox 13"/>
          <p:cNvSpPr txBox="1">
            <a:spLocks noChangeArrowheads="1"/>
          </p:cNvSpPr>
          <p:nvPr/>
        </p:nvSpPr>
        <p:spPr bwMode="auto">
          <a:xfrm>
            <a:off x="4724400" y="1876425"/>
            <a:ext cx="166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标题文字</a:t>
            </a:r>
            <a:endParaRPr lang="en-US" altLang="zh-CN">
              <a:solidFill>
                <a:srgbClr val="FFFFFF"/>
              </a:solidFill>
              <a:latin typeface="微软雅黑" panose="020B0503020204020204" pitchFamily="34" charset="-122"/>
            </a:endParaRPr>
          </a:p>
        </p:txBody>
      </p:sp>
      <p:sp>
        <p:nvSpPr>
          <p:cNvPr id="38927" name="TextBox 14"/>
          <p:cNvSpPr txBox="1">
            <a:spLocks noChangeArrowheads="1"/>
          </p:cNvSpPr>
          <p:nvPr/>
        </p:nvSpPr>
        <p:spPr bwMode="auto">
          <a:xfrm>
            <a:off x="4724400" y="2171700"/>
            <a:ext cx="1668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b="1">
                <a:solidFill>
                  <a:srgbClr val="FFFFFF"/>
                </a:solidFill>
                <a:latin typeface="微软雅黑" panose="020B0503020204020204" pitchFamily="34" charset="-122"/>
              </a:rPr>
              <a:t>54%</a:t>
            </a:r>
            <a:endParaRPr lang="en-US" altLang="zh-CN" sz="4000" b="1">
              <a:solidFill>
                <a:srgbClr val="FFFFFF"/>
              </a:solidFill>
              <a:latin typeface="微软雅黑" panose="020B0503020204020204" pitchFamily="34" charset="-122"/>
            </a:endParaRPr>
          </a:p>
        </p:txBody>
      </p:sp>
      <p:sp>
        <p:nvSpPr>
          <p:cNvPr id="38928" name="TextBox 15"/>
          <p:cNvSpPr txBox="1">
            <a:spLocks noChangeArrowheads="1"/>
          </p:cNvSpPr>
          <p:nvPr/>
        </p:nvSpPr>
        <p:spPr bwMode="auto">
          <a:xfrm>
            <a:off x="4724400" y="4210050"/>
            <a:ext cx="1668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标题文字</a:t>
            </a:r>
            <a:endParaRPr lang="en-US" altLang="zh-CN" sz="1800">
              <a:solidFill>
                <a:srgbClr val="FFFFFF"/>
              </a:solidFill>
              <a:latin typeface="微软雅黑" panose="020B0503020204020204" pitchFamily="34" charset="-122"/>
            </a:endParaRPr>
          </a:p>
        </p:txBody>
      </p:sp>
      <p:sp>
        <p:nvSpPr>
          <p:cNvPr id="38929" name="TextBox 16"/>
          <p:cNvSpPr txBox="1">
            <a:spLocks noChangeArrowheads="1"/>
          </p:cNvSpPr>
          <p:nvPr/>
        </p:nvSpPr>
        <p:spPr bwMode="auto">
          <a:xfrm>
            <a:off x="4724400" y="4505325"/>
            <a:ext cx="1668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a:solidFill>
                  <a:srgbClr val="FFFFFF"/>
                </a:solidFill>
                <a:latin typeface="微软雅黑" panose="020B0503020204020204" pitchFamily="34" charset="-122"/>
              </a:rPr>
              <a:t>40%</a:t>
            </a:r>
            <a:endParaRPr lang="en-US" altLang="zh-CN" sz="3600" b="1">
              <a:solidFill>
                <a:srgbClr val="FFFFFF"/>
              </a:solidFill>
              <a:latin typeface="微软雅黑" panose="020B0503020204020204" pitchFamily="34" charset="-122"/>
            </a:endParaRPr>
          </a:p>
        </p:txBody>
      </p:sp>
      <p:sp>
        <p:nvSpPr>
          <p:cNvPr id="38930" name="TextBox 17"/>
          <p:cNvSpPr txBox="1">
            <a:spLocks noChangeArrowheads="1"/>
          </p:cNvSpPr>
          <p:nvPr/>
        </p:nvSpPr>
        <p:spPr bwMode="auto">
          <a:xfrm>
            <a:off x="5654675" y="3306763"/>
            <a:ext cx="1668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rgbClr val="FFFFFF"/>
                </a:solidFill>
                <a:latin typeface="微软雅黑" panose="020B0503020204020204" pitchFamily="34" charset="-122"/>
              </a:rPr>
              <a:t>标题文字</a:t>
            </a:r>
            <a:endParaRPr lang="en-US" altLang="zh-CN" sz="1600">
              <a:solidFill>
                <a:srgbClr val="FFFFFF"/>
              </a:solidFill>
              <a:latin typeface="微软雅黑" panose="020B0503020204020204" pitchFamily="34" charset="-122"/>
            </a:endParaRPr>
          </a:p>
        </p:txBody>
      </p:sp>
      <p:sp>
        <p:nvSpPr>
          <p:cNvPr id="38931" name="TextBox 18"/>
          <p:cNvSpPr txBox="1">
            <a:spLocks noChangeArrowheads="1"/>
          </p:cNvSpPr>
          <p:nvPr/>
        </p:nvSpPr>
        <p:spPr bwMode="auto">
          <a:xfrm>
            <a:off x="5611813" y="3468688"/>
            <a:ext cx="16684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000" b="1">
                <a:solidFill>
                  <a:srgbClr val="FFFFFF"/>
                </a:solidFill>
                <a:latin typeface="微软雅黑" panose="020B0503020204020204" pitchFamily="34" charset="-122"/>
              </a:rPr>
              <a:t>29%</a:t>
            </a:r>
            <a:endParaRPr lang="en-US" altLang="zh-CN" sz="3000" b="1">
              <a:solidFill>
                <a:srgbClr val="FFFFFF"/>
              </a:solidFill>
              <a:latin typeface="微软雅黑" panose="020B0503020204020204" pitchFamily="34" charset="-122"/>
            </a:endParaRPr>
          </a:p>
        </p:txBody>
      </p:sp>
      <p:sp>
        <p:nvSpPr>
          <p:cNvPr id="38932" name="TextBox 19"/>
          <p:cNvSpPr txBox="1">
            <a:spLocks noChangeArrowheads="1"/>
          </p:cNvSpPr>
          <p:nvPr/>
        </p:nvSpPr>
        <p:spPr bwMode="auto">
          <a:xfrm>
            <a:off x="7102475" y="1784350"/>
            <a:ext cx="329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a:t>
            </a:r>
            <a:endParaRPr lang="zh-CN" altLang="en-US" sz="1600">
              <a:solidFill>
                <a:schemeClr val="accent1"/>
              </a:solidFill>
              <a:latin typeface="微软雅黑" panose="020B0503020204020204" pitchFamily="34" charset="-122"/>
            </a:endParaRPr>
          </a:p>
        </p:txBody>
      </p:sp>
      <p:sp>
        <p:nvSpPr>
          <p:cNvPr id="38933" name="TextBox 20"/>
          <p:cNvSpPr txBox="1">
            <a:spLocks noChangeArrowheads="1"/>
          </p:cNvSpPr>
          <p:nvPr/>
        </p:nvSpPr>
        <p:spPr bwMode="auto">
          <a:xfrm>
            <a:off x="7675563" y="3014663"/>
            <a:ext cx="329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a:t>
            </a:r>
            <a:endParaRPr lang="zh-CN" altLang="en-US" sz="1600">
              <a:solidFill>
                <a:schemeClr val="accent1"/>
              </a:solidFill>
              <a:latin typeface="微软雅黑" panose="020B0503020204020204" pitchFamily="34" charset="-122"/>
            </a:endParaRPr>
          </a:p>
        </p:txBody>
      </p:sp>
      <p:sp>
        <p:nvSpPr>
          <p:cNvPr id="38934" name="TextBox 21"/>
          <p:cNvSpPr txBox="1">
            <a:spLocks noChangeArrowheads="1"/>
          </p:cNvSpPr>
          <p:nvPr/>
        </p:nvSpPr>
        <p:spPr bwMode="auto">
          <a:xfrm>
            <a:off x="914400" y="4376738"/>
            <a:ext cx="20621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a:t>
            </a:r>
            <a:endParaRPr lang="zh-CN" altLang="en-US" sz="1600">
              <a:solidFill>
                <a:schemeClr val="accent1"/>
              </a:solidFill>
              <a:latin typeface="微软雅黑" panose="020B0503020204020204" pitchFamily="34" charset="-122"/>
            </a:endParaRPr>
          </a:p>
        </p:txBody>
      </p:sp>
      <p:sp>
        <p:nvSpPr>
          <p:cNvPr id="38935" name="TextBox 22"/>
          <p:cNvSpPr txBox="1">
            <a:spLocks noChangeArrowheads="1"/>
          </p:cNvSpPr>
          <p:nvPr/>
        </p:nvSpPr>
        <p:spPr bwMode="auto">
          <a:xfrm>
            <a:off x="7102475" y="4083050"/>
            <a:ext cx="329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a:t>
            </a:r>
            <a:endParaRPr lang="zh-CN" altLang="en-US" sz="1600">
              <a:solidFill>
                <a:schemeClr val="accent1"/>
              </a:solidFill>
              <a:latin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400" fill="hold"/>
                                        <p:tgtEl>
                                          <p:spTgt spid="38914"/>
                                        </p:tgtEl>
                                        <p:attrNameLst>
                                          <p:attrName>ppt_x</p:attrName>
                                        </p:attrNameLst>
                                      </p:cBhvr>
                                      <p:tavLst>
                                        <p:tav tm="0">
                                          <p:val>
                                            <p:strVal val="0-#ppt_w/2"/>
                                          </p:val>
                                        </p:tav>
                                        <p:tav tm="100000">
                                          <p:val>
                                            <p:strVal val="#ppt_x"/>
                                          </p:val>
                                        </p:tav>
                                      </p:tavLst>
                                    </p:anim>
                                    <p:anim calcmode="lin" valueType="num">
                                      <p:cBhvr additive="base">
                                        <p:cTn id="8" dur="400" fill="hold"/>
                                        <p:tgtEl>
                                          <p:spTgt spid="389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8915"/>
                                        </p:tgtEl>
                                        <p:attrNameLst>
                                          <p:attrName>style.visibility</p:attrName>
                                        </p:attrNameLst>
                                      </p:cBhvr>
                                      <p:to>
                                        <p:strVal val="visible"/>
                                      </p:to>
                                    </p:set>
                                    <p:anim calcmode="lin" valueType="num">
                                      <p:cBhvr additive="base">
                                        <p:cTn id="11" dur="400" fill="hold"/>
                                        <p:tgtEl>
                                          <p:spTgt spid="38915"/>
                                        </p:tgtEl>
                                        <p:attrNameLst>
                                          <p:attrName>ppt_x</p:attrName>
                                        </p:attrNameLst>
                                      </p:cBhvr>
                                      <p:tavLst>
                                        <p:tav tm="0">
                                          <p:val>
                                            <p:strVal val="0-#ppt_w/2"/>
                                          </p:val>
                                        </p:tav>
                                        <p:tav tm="100000">
                                          <p:val>
                                            <p:strVal val="#ppt_x"/>
                                          </p:val>
                                        </p:tav>
                                      </p:tavLst>
                                    </p:anim>
                                    <p:anim calcmode="lin" valueType="num">
                                      <p:cBhvr additive="base">
                                        <p:cTn id="12" dur="400" fill="hold"/>
                                        <p:tgtEl>
                                          <p:spTgt spid="389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8916"/>
                                        </p:tgtEl>
                                        <p:attrNameLst>
                                          <p:attrName>style.visibility</p:attrName>
                                        </p:attrNameLst>
                                      </p:cBhvr>
                                      <p:to>
                                        <p:strVal val="visible"/>
                                      </p:to>
                                    </p:set>
                                    <p:anim calcmode="lin" valueType="num">
                                      <p:cBhvr>
                                        <p:cTn id="16" dur="400" fill="hold"/>
                                        <p:tgtEl>
                                          <p:spTgt spid="38916"/>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8916"/>
                                        </p:tgtEl>
                                        <p:attrNameLst>
                                          <p:attrName>ppt_y</p:attrName>
                                        </p:attrNameLst>
                                      </p:cBhvr>
                                      <p:tavLst>
                                        <p:tav tm="0">
                                          <p:val>
                                            <p:strVal val="#ppt_y"/>
                                          </p:val>
                                        </p:tav>
                                        <p:tav tm="100000">
                                          <p:val>
                                            <p:strVal val="#ppt_y"/>
                                          </p:val>
                                        </p:tav>
                                      </p:tavLst>
                                    </p:anim>
                                    <p:anim calcmode="lin" valueType="num">
                                      <p:cBhvr>
                                        <p:cTn id="18" dur="400" fill="hold"/>
                                        <p:tgtEl>
                                          <p:spTgt spid="38916"/>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891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8916"/>
                                        </p:tgtEl>
                                      </p:cBhvr>
                                    </p:animEffect>
                                  </p:childTnLst>
                                </p:cTn>
                              </p:par>
                            </p:childTnLst>
                          </p:cTn>
                        </p:par>
                        <p:par>
                          <p:cTn id="21" fill="hold">
                            <p:stCondLst>
                              <p:cond delay="1240"/>
                            </p:stCondLst>
                            <p:childTnLst>
                              <p:par>
                                <p:cTn id="22" presetID="2" presetClass="entr" presetSubtype="8" fill="hold" grpId="0" nodeType="afterEffect">
                                  <p:stCondLst>
                                    <p:cond delay="0"/>
                                  </p:stCondLst>
                                  <p:childTnLst>
                                    <p:set>
                                      <p:cBhvr>
                                        <p:cTn id="23" dur="1" fill="hold">
                                          <p:stCondLst>
                                            <p:cond delay="0"/>
                                          </p:stCondLst>
                                        </p:cTn>
                                        <p:tgtEl>
                                          <p:spTgt spid="38917"/>
                                        </p:tgtEl>
                                        <p:attrNameLst>
                                          <p:attrName>style.visibility</p:attrName>
                                        </p:attrNameLst>
                                      </p:cBhvr>
                                      <p:to>
                                        <p:strVal val="visible"/>
                                      </p:to>
                                    </p:set>
                                    <p:anim calcmode="lin" valueType="num">
                                      <p:cBhvr additive="base">
                                        <p:cTn id="24" dur="500" fill="hold"/>
                                        <p:tgtEl>
                                          <p:spTgt spid="38917"/>
                                        </p:tgtEl>
                                        <p:attrNameLst>
                                          <p:attrName>ppt_x</p:attrName>
                                        </p:attrNameLst>
                                      </p:cBhvr>
                                      <p:tavLst>
                                        <p:tav tm="0">
                                          <p:val>
                                            <p:strVal val="0-#ppt_w/2"/>
                                          </p:val>
                                        </p:tav>
                                        <p:tav tm="100000">
                                          <p:val>
                                            <p:strVal val="#ppt_x"/>
                                          </p:val>
                                        </p:tav>
                                      </p:tavLst>
                                    </p:anim>
                                    <p:anim calcmode="lin" valueType="num">
                                      <p:cBhvr additive="base">
                                        <p:cTn id="25" dur="500" fill="hold"/>
                                        <p:tgtEl>
                                          <p:spTgt spid="3891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8920"/>
                                        </p:tgtEl>
                                        <p:attrNameLst>
                                          <p:attrName>style.visibility</p:attrName>
                                        </p:attrNameLst>
                                      </p:cBhvr>
                                      <p:to>
                                        <p:strVal val="visible"/>
                                      </p:to>
                                    </p:set>
                                    <p:anim calcmode="lin" valueType="num">
                                      <p:cBhvr additive="base">
                                        <p:cTn id="28" dur="500" fill="hold"/>
                                        <p:tgtEl>
                                          <p:spTgt spid="38920"/>
                                        </p:tgtEl>
                                        <p:attrNameLst>
                                          <p:attrName>ppt_x</p:attrName>
                                        </p:attrNameLst>
                                      </p:cBhvr>
                                      <p:tavLst>
                                        <p:tav tm="0">
                                          <p:val>
                                            <p:strVal val="1+#ppt_w/2"/>
                                          </p:val>
                                        </p:tav>
                                        <p:tav tm="100000">
                                          <p:val>
                                            <p:strVal val="#ppt_x"/>
                                          </p:val>
                                        </p:tav>
                                      </p:tavLst>
                                    </p:anim>
                                    <p:anim calcmode="lin" valueType="num">
                                      <p:cBhvr additive="base">
                                        <p:cTn id="29" dur="500" fill="hold"/>
                                        <p:tgtEl>
                                          <p:spTgt spid="38920"/>
                                        </p:tgtEl>
                                        <p:attrNameLst>
                                          <p:attrName>ppt_y</p:attrName>
                                        </p:attrNameLst>
                                      </p:cBhvr>
                                      <p:tavLst>
                                        <p:tav tm="0">
                                          <p:val>
                                            <p:strVal val="#ppt_y"/>
                                          </p:val>
                                        </p:tav>
                                        <p:tav tm="100000">
                                          <p:val>
                                            <p:strVal val="#ppt_y"/>
                                          </p:val>
                                        </p:tav>
                                      </p:tavLst>
                                    </p:anim>
                                  </p:childTnLst>
                                </p:cTn>
                              </p:par>
                            </p:childTnLst>
                          </p:cTn>
                        </p:par>
                        <p:par>
                          <p:cTn id="30" fill="hold">
                            <p:stCondLst>
                              <p:cond delay="1740"/>
                            </p:stCondLst>
                            <p:childTnLst>
                              <p:par>
                                <p:cTn id="31" presetID="2" presetClass="entr" presetSubtype="1" fill="hold" grpId="0" nodeType="afterEffect">
                                  <p:stCondLst>
                                    <p:cond delay="0"/>
                                  </p:stCondLst>
                                  <p:childTnLst>
                                    <p:set>
                                      <p:cBhvr>
                                        <p:cTn id="32" dur="1" fill="hold">
                                          <p:stCondLst>
                                            <p:cond delay="0"/>
                                          </p:stCondLst>
                                        </p:cTn>
                                        <p:tgtEl>
                                          <p:spTgt spid="38918"/>
                                        </p:tgtEl>
                                        <p:attrNameLst>
                                          <p:attrName>style.visibility</p:attrName>
                                        </p:attrNameLst>
                                      </p:cBhvr>
                                      <p:to>
                                        <p:strVal val="visible"/>
                                      </p:to>
                                    </p:set>
                                    <p:anim calcmode="lin" valueType="num">
                                      <p:cBhvr additive="base">
                                        <p:cTn id="33" dur="500" fill="hold"/>
                                        <p:tgtEl>
                                          <p:spTgt spid="38918"/>
                                        </p:tgtEl>
                                        <p:attrNameLst>
                                          <p:attrName>ppt_x</p:attrName>
                                        </p:attrNameLst>
                                      </p:cBhvr>
                                      <p:tavLst>
                                        <p:tav tm="0">
                                          <p:val>
                                            <p:strVal val="#ppt_x"/>
                                          </p:val>
                                        </p:tav>
                                        <p:tav tm="100000">
                                          <p:val>
                                            <p:strVal val="#ppt_x"/>
                                          </p:val>
                                        </p:tav>
                                      </p:tavLst>
                                    </p:anim>
                                    <p:anim calcmode="lin" valueType="num">
                                      <p:cBhvr additive="base">
                                        <p:cTn id="34" dur="500" fill="hold"/>
                                        <p:tgtEl>
                                          <p:spTgt spid="38918"/>
                                        </p:tgtEl>
                                        <p:attrNameLst>
                                          <p:attrName>ppt_y</p:attrName>
                                        </p:attrNameLst>
                                      </p:cBhvr>
                                      <p:tavLst>
                                        <p:tav tm="0">
                                          <p:val>
                                            <p:strVal val="0-#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8919"/>
                                        </p:tgtEl>
                                        <p:attrNameLst>
                                          <p:attrName>style.visibility</p:attrName>
                                        </p:attrNameLst>
                                      </p:cBhvr>
                                      <p:to>
                                        <p:strVal val="visible"/>
                                      </p:to>
                                    </p:set>
                                    <p:anim calcmode="lin" valueType="num">
                                      <p:cBhvr additive="base">
                                        <p:cTn id="37" dur="500" fill="hold"/>
                                        <p:tgtEl>
                                          <p:spTgt spid="38919"/>
                                        </p:tgtEl>
                                        <p:attrNameLst>
                                          <p:attrName>ppt_x</p:attrName>
                                        </p:attrNameLst>
                                      </p:cBhvr>
                                      <p:tavLst>
                                        <p:tav tm="0">
                                          <p:val>
                                            <p:strVal val="#ppt_x"/>
                                          </p:val>
                                        </p:tav>
                                        <p:tav tm="100000">
                                          <p:val>
                                            <p:strVal val="#ppt_x"/>
                                          </p:val>
                                        </p:tav>
                                      </p:tavLst>
                                    </p:anim>
                                    <p:anim calcmode="lin" valueType="num">
                                      <p:cBhvr additive="base">
                                        <p:cTn id="38" dur="500" fill="hold"/>
                                        <p:tgtEl>
                                          <p:spTgt spid="38919"/>
                                        </p:tgtEl>
                                        <p:attrNameLst>
                                          <p:attrName>ppt_y</p:attrName>
                                        </p:attrNameLst>
                                      </p:cBhvr>
                                      <p:tavLst>
                                        <p:tav tm="0">
                                          <p:val>
                                            <p:strVal val="1+#ppt_h/2"/>
                                          </p:val>
                                        </p:tav>
                                        <p:tav tm="100000">
                                          <p:val>
                                            <p:strVal val="#ppt_y"/>
                                          </p:val>
                                        </p:tav>
                                      </p:tavLst>
                                    </p:anim>
                                  </p:childTnLst>
                                </p:cTn>
                              </p:par>
                            </p:childTnLst>
                          </p:cTn>
                        </p:par>
                        <p:par>
                          <p:cTn id="39" fill="hold">
                            <p:stCondLst>
                              <p:cond delay="2240"/>
                            </p:stCondLst>
                            <p:childTnLst>
                              <p:par>
                                <p:cTn id="40" presetID="31" presetClass="entr" presetSubtype="0" fill="hold" grpId="0" nodeType="afterEffect">
                                  <p:stCondLst>
                                    <p:cond delay="0"/>
                                  </p:stCondLst>
                                  <p:childTnLst>
                                    <p:set>
                                      <p:cBhvr>
                                        <p:cTn id="41" dur="1" fill="hold">
                                          <p:stCondLst>
                                            <p:cond delay="0"/>
                                          </p:stCondLst>
                                        </p:cTn>
                                        <p:tgtEl>
                                          <p:spTgt spid="38924"/>
                                        </p:tgtEl>
                                        <p:attrNameLst>
                                          <p:attrName>style.visibility</p:attrName>
                                        </p:attrNameLst>
                                      </p:cBhvr>
                                      <p:to>
                                        <p:strVal val="visible"/>
                                      </p:to>
                                    </p:set>
                                    <p:anim calcmode="lin" valueType="num">
                                      <p:cBhvr>
                                        <p:cTn id="42" dur="500" fill="hold"/>
                                        <p:tgtEl>
                                          <p:spTgt spid="38924"/>
                                        </p:tgtEl>
                                        <p:attrNameLst>
                                          <p:attrName>ppt_w</p:attrName>
                                        </p:attrNameLst>
                                      </p:cBhvr>
                                      <p:tavLst>
                                        <p:tav tm="0">
                                          <p:val>
                                            <p:fltVal val="0"/>
                                          </p:val>
                                        </p:tav>
                                        <p:tav tm="100000">
                                          <p:val>
                                            <p:strVal val="#ppt_w"/>
                                          </p:val>
                                        </p:tav>
                                      </p:tavLst>
                                    </p:anim>
                                    <p:anim calcmode="lin" valueType="num">
                                      <p:cBhvr>
                                        <p:cTn id="43" dur="500" fill="hold"/>
                                        <p:tgtEl>
                                          <p:spTgt spid="38924"/>
                                        </p:tgtEl>
                                        <p:attrNameLst>
                                          <p:attrName>ppt_h</p:attrName>
                                        </p:attrNameLst>
                                      </p:cBhvr>
                                      <p:tavLst>
                                        <p:tav tm="0">
                                          <p:val>
                                            <p:fltVal val="0"/>
                                          </p:val>
                                        </p:tav>
                                        <p:tav tm="100000">
                                          <p:val>
                                            <p:strVal val="#ppt_h"/>
                                          </p:val>
                                        </p:tav>
                                      </p:tavLst>
                                    </p:anim>
                                    <p:anim calcmode="lin" valueType="num">
                                      <p:cBhvr>
                                        <p:cTn id="44" dur="500" fill="hold"/>
                                        <p:tgtEl>
                                          <p:spTgt spid="38924"/>
                                        </p:tgtEl>
                                        <p:attrNameLst>
                                          <p:attrName>style.rotation</p:attrName>
                                        </p:attrNameLst>
                                      </p:cBhvr>
                                      <p:tavLst>
                                        <p:tav tm="0">
                                          <p:val>
                                            <p:fltVal val="90"/>
                                          </p:val>
                                        </p:tav>
                                        <p:tav tm="100000">
                                          <p:val>
                                            <p:fltVal val="0"/>
                                          </p:val>
                                        </p:tav>
                                      </p:tavLst>
                                    </p:anim>
                                    <p:animEffect transition="in" filter="fade">
                                      <p:cBhvr>
                                        <p:cTn id="45" dur="500"/>
                                        <p:tgtEl>
                                          <p:spTgt spid="38924"/>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38925"/>
                                        </p:tgtEl>
                                        <p:attrNameLst>
                                          <p:attrName>style.visibility</p:attrName>
                                        </p:attrNameLst>
                                      </p:cBhvr>
                                      <p:to>
                                        <p:strVal val="visible"/>
                                      </p:to>
                                    </p:set>
                                    <p:anim calcmode="lin" valueType="num">
                                      <p:cBhvr>
                                        <p:cTn id="48" dur="500" fill="hold"/>
                                        <p:tgtEl>
                                          <p:spTgt spid="38925"/>
                                        </p:tgtEl>
                                        <p:attrNameLst>
                                          <p:attrName>ppt_w</p:attrName>
                                        </p:attrNameLst>
                                      </p:cBhvr>
                                      <p:tavLst>
                                        <p:tav tm="0">
                                          <p:val>
                                            <p:fltVal val="0"/>
                                          </p:val>
                                        </p:tav>
                                        <p:tav tm="100000">
                                          <p:val>
                                            <p:strVal val="#ppt_w"/>
                                          </p:val>
                                        </p:tav>
                                      </p:tavLst>
                                    </p:anim>
                                    <p:anim calcmode="lin" valueType="num">
                                      <p:cBhvr>
                                        <p:cTn id="49" dur="500" fill="hold"/>
                                        <p:tgtEl>
                                          <p:spTgt spid="38925"/>
                                        </p:tgtEl>
                                        <p:attrNameLst>
                                          <p:attrName>ppt_h</p:attrName>
                                        </p:attrNameLst>
                                      </p:cBhvr>
                                      <p:tavLst>
                                        <p:tav tm="0">
                                          <p:val>
                                            <p:fltVal val="0"/>
                                          </p:val>
                                        </p:tav>
                                        <p:tav tm="100000">
                                          <p:val>
                                            <p:strVal val="#ppt_h"/>
                                          </p:val>
                                        </p:tav>
                                      </p:tavLst>
                                    </p:anim>
                                    <p:anim calcmode="lin" valueType="num">
                                      <p:cBhvr>
                                        <p:cTn id="50" dur="500" fill="hold"/>
                                        <p:tgtEl>
                                          <p:spTgt spid="38925"/>
                                        </p:tgtEl>
                                        <p:attrNameLst>
                                          <p:attrName>style.rotation</p:attrName>
                                        </p:attrNameLst>
                                      </p:cBhvr>
                                      <p:tavLst>
                                        <p:tav tm="0">
                                          <p:val>
                                            <p:fltVal val="90"/>
                                          </p:val>
                                        </p:tav>
                                        <p:tav tm="100000">
                                          <p:val>
                                            <p:fltVal val="0"/>
                                          </p:val>
                                        </p:tav>
                                      </p:tavLst>
                                    </p:anim>
                                    <p:animEffect transition="in" filter="fade">
                                      <p:cBhvr>
                                        <p:cTn id="51" dur="500"/>
                                        <p:tgtEl>
                                          <p:spTgt spid="38925"/>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38926"/>
                                        </p:tgtEl>
                                        <p:attrNameLst>
                                          <p:attrName>style.visibility</p:attrName>
                                        </p:attrNameLst>
                                      </p:cBhvr>
                                      <p:to>
                                        <p:strVal val="visible"/>
                                      </p:to>
                                    </p:set>
                                    <p:anim calcmode="lin" valueType="num">
                                      <p:cBhvr>
                                        <p:cTn id="54" dur="500" fill="hold"/>
                                        <p:tgtEl>
                                          <p:spTgt spid="38926"/>
                                        </p:tgtEl>
                                        <p:attrNameLst>
                                          <p:attrName>ppt_w</p:attrName>
                                        </p:attrNameLst>
                                      </p:cBhvr>
                                      <p:tavLst>
                                        <p:tav tm="0">
                                          <p:val>
                                            <p:fltVal val="0"/>
                                          </p:val>
                                        </p:tav>
                                        <p:tav tm="100000">
                                          <p:val>
                                            <p:strVal val="#ppt_w"/>
                                          </p:val>
                                        </p:tav>
                                      </p:tavLst>
                                    </p:anim>
                                    <p:anim calcmode="lin" valueType="num">
                                      <p:cBhvr>
                                        <p:cTn id="55" dur="500" fill="hold"/>
                                        <p:tgtEl>
                                          <p:spTgt spid="38926"/>
                                        </p:tgtEl>
                                        <p:attrNameLst>
                                          <p:attrName>ppt_h</p:attrName>
                                        </p:attrNameLst>
                                      </p:cBhvr>
                                      <p:tavLst>
                                        <p:tav tm="0">
                                          <p:val>
                                            <p:fltVal val="0"/>
                                          </p:val>
                                        </p:tav>
                                        <p:tav tm="100000">
                                          <p:val>
                                            <p:strVal val="#ppt_h"/>
                                          </p:val>
                                        </p:tav>
                                      </p:tavLst>
                                    </p:anim>
                                    <p:anim calcmode="lin" valueType="num">
                                      <p:cBhvr>
                                        <p:cTn id="56" dur="500" fill="hold"/>
                                        <p:tgtEl>
                                          <p:spTgt spid="38926"/>
                                        </p:tgtEl>
                                        <p:attrNameLst>
                                          <p:attrName>style.rotation</p:attrName>
                                        </p:attrNameLst>
                                      </p:cBhvr>
                                      <p:tavLst>
                                        <p:tav tm="0">
                                          <p:val>
                                            <p:fltVal val="90"/>
                                          </p:val>
                                        </p:tav>
                                        <p:tav tm="100000">
                                          <p:val>
                                            <p:fltVal val="0"/>
                                          </p:val>
                                        </p:tav>
                                      </p:tavLst>
                                    </p:anim>
                                    <p:animEffect transition="in" filter="fade">
                                      <p:cBhvr>
                                        <p:cTn id="57" dur="500"/>
                                        <p:tgtEl>
                                          <p:spTgt spid="38926"/>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38927"/>
                                        </p:tgtEl>
                                        <p:attrNameLst>
                                          <p:attrName>style.visibility</p:attrName>
                                        </p:attrNameLst>
                                      </p:cBhvr>
                                      <p:to>
                                        <p:strVal val="visible"/>
                                      </p:to>
                                    </p:set>
                                    <p:anim calcmode="lin" valueType="num">
                                      <p:cBhvr>
                                        <p:cTn id="60" dur="500" fill="hold"/>
                                        <p:tgtEl>
                                          <p:spTgt spid="38927"/>
                                        </p:tgtEl>
                                        <p:attrNameLst>
                                          <p:attrName>ppt_w</p:attrName>
                                        </p:attrNameLst>
                                      </p:cBhvr>
                                      <p:tavLst>
                                        <p:tav tm="0">
                                          <p:val>
                                            <p:fltVal val="0"/>
                                          </p:val>
                                        </p:tav>
                                        <p:tav tm="100000">
                                          <p:val>
                                            <p:strVal val="#ppt_w"/>
                                          </p:val>
                                        </p:tav>
                                      </p:tavLst>
                                    </p:anim>
                                    <p:anim calcmode="lin" valueType="num">
                                      <p:cBhvr>
                                        <p:cTn id="61" dur="500" fill="hold"/>
                                        <p:tgtEl>
                                          <p:spTgt spid="38927"/>
                                        </p:tgtEl>
                                        <p:attrNameLst>
                                          <p:attrName>ppt_h</p:attrName>
                                        </p:attrNameLst>
                                      </p:cBhvr>
                                      <p:tavLst>
                                        <p:tav tm="0">
                                          <p:val>
                                            <p:fltVal val="0"/>
                                          </p:val>
                                        </p:tav>
                                        <p:tav tm="100000">
                                          <p:val>
                                            <p:strVal val="#ppt_h"/>
                                          </p:val>
                                        </p:tav>
                                      </p:tavLst>
                                    </p:anim>
                                    <p:anim calcmode="lin" valueType="num">
                                      <p:cBhvr>
                                        <p:cTn id="62" dur="500" fill="hold"/>
                                        <p:tgtEl>
                                          <p:spTgt spid="38927"/>
                                        </p:tgtEl>
                                        <p:attrNameLst>
                                          <p:attrName>style.rotation</p:attrName>
                                        </p:attrNameLst>
                                      </p:cBhvr>
                                      <p:tavLst>
                                        <p:tav tm="0">
                                          <p:val>
                                            <p:fltVal val="90"/>
                                          </p:val>
                                        </p:tav>
                                        <p:tav tm="100000">
                                          <p:val>
                                            <p:fltVal val="0"/>
                                          </p:val>
                                        </p:tav>
                                      </p:tavLst>
                                    </p:anim>
                                    <p:animEffect transition="in" filter="fade">
                                      <p:cBhvr>
                                        <p:cTn id="63" dur="500"/>
                                        <p:tgtEl>
                                          <p:spTgt spid="38927"/>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38930"/>
                                        </p:tgtEl>
                                        <p:attrNameLst>
                                          <p:attrName>style.visibility</p:attrName>
                                        </p:attrNameLst>
                                      </p:cBhvr>
                                      <p:to>
                                        <p:strVal val="visible"/>
                                      </p:to>
                                    </p:set>
                                    <p:anim calcmode="lin" valueType="num">
                                      <p:cBhvr>
                                        <p:cTn id="66" dur="500" fill="hold"/>
                                        <p:tgtEl>
                                          <p:spTgt spid="38930"/>
                                        </p:tgtEl>
                                        <p:attrNameLst>
                                          <p:attrName>ppt_w</p:attrName>
                                        </p:attrNameLst>
                                      </p:cBhvr>
                                      <p:tavLst>
                                        <p:tav tm="0">
                                          <p:val>
                                            <p:fltVal val="0"/>
                                          </p:val>
                                        </p:tav>
                                        <p:tav tm="100000">
                                          <p:val>
                                            <p:strVal val="#ppt_w"/>
                                          </p:val>
                                        </p:tav>
                                      </p:tavLst>
                                    </p:anim>
                                    <p:anim calcmode="lin" valueType="num">
                                      <p:cBhvr>
                                        <p:cTn id="67" dur="500" fill="hold"/>
                                        <p:tgtEl>
                                          <p:spTgt spid="38930"/>
                                        </p:tgtEl>
                                        <p:attrNameLst>
                                          <p:attrName>ppt_h</p:attrName>
                                        </p:attrNameLst>
                                      </p:cBhvr>
                                      <p:tavLst>
                                        <p:tav tm="0">
                                          <p:val>
                                            <p:fltVal val="0"/>
                                          </p:val>
                                        </p:tav>
                                        <p:tav tm="100000">
                                          <p:val>
                                            <p:strVal val="#ppt_h"/>
                                          </p:val>
                                        </p:tav>
                                      </p:tavLst>
                                    </p:anim>
                                    <p:anim calcmode="lin" valueType="num">
                                      <p:cBhvr>
                                        <p:cTn id="68" dur="500" fill="hold"/>
                                        <p:tgtEl>
                                          <p:spTgt spid="38930"/>
                                        </p:tgtEl>
                                        <p:attrNameLst>
                                          <p:attrName>style.rotation</p:attrName>
                                        </p:attrNameLst>
                                      </p:cBhvr>
                                      <p:tavLst>
                                        <p:tav tm="0">
                                          <p:val>
                                            <p:fltVal val="90"/>
                                          </p:val>
                                        </p:tav>
                                        <p:tav tm="100000">
                                          <p:val>
                                            <p:fltVal val="0"/>
                                          </p:val>
                                        </p:tav>
                                      </p:tavLst>
                                    </p:anim>
                                    <p:animEffect transition="in" filter="fade">
                                      <p:cBhvr>
                                        <p:cTn id="69" dur="500"/>
                                        <p:tgtEl>
                                          <p:spTgt spid="38930"/>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38931"/>
                                        </p:tgtEl>
                                        <p:attrNameLst>
                                          <p:attrName>style.visibility</p:attrName>
                                        </p:attrNameLst>
                                      </p:cBhvr>
                                      <p:to>
                                        <p:strVal val="visible"/>
                                      </p:to>
                                    </p:set>
                                    <p:anim calcmode="lin" valueType="num">
                                      <p:cBhvr>
                                        <p:cTn id="72" dur="500" fill="hold"/>
                                        <p:tgtEl>
                                          <p:spTgt spid="38931"/>
                                        </p:tgtEl>
                                        <p:attrNameLst>
                                          <p:attrName>ppt_w</p:attrName>
                                        </p:attrNameLst>
                                      </p:cBhvr>
                                      <p:tavLst>
                                        <p:tav tm="0">
                                          <p:val>
                                            <p:fltVal val="0"/>
                                          </p:val>
                                        </p:tav>
                                        <p:tav tm="100000">
                                          <p:val>
                                            <p:strVal val="#ppt_w"/>
                                          </p:val>
                                        </p:tav>
                                      </p:tavLst>
                                    </p:anim>
                                    <p:anim calcmode="lin" valueType="num">
                                      <p:cBhvr>
                                        <p:cTn id="73" dur="500" fill="hold"/>
                                        <p:tgtEl>
                                          <p:spTgt spid="38931"/>
                                        </p:tgtEl>
                                        <p:attrNameLst>
                                          <p:attrName>ppt_h</p:attrName>
                                        </p:attrNameLst>
                                      </p:cBhvr>
                                      <p:tavLst>
                                        <p:tav tm="0">
                                          <p:val>
                                            <p:fltVal val="0"/>
                                          </p:val>
                                        </p:tav>
                                        <p:tav tm="100000">
                                          <p:val>
                                            <p:strVal val="#ppt_h"/>
                                          </p:val>
                                        </p:tav>
                                      </p:tavLst>
                                    </p:anim>
                                    <p:anim calcmode="lin" valueType="num">
                                      <p:cBhvr>
                                        <p:cTn id="74" dur="500" fill="hold"/>
                                        <p:tgtEl>
                                          <p:spTgt spid="38931"/>
                                        </p:tgtEl>
                                        <p:attrNameLst>
                                          <p:attrName>style.rotation</p:attrName>
                                        </p:attrNameLst>
                                      </p:cBhvr>
                                      <p:tavLst>
                                        <p:tav tm="0">
                                          <p:val>
                                            <p:fltVal val="90"/>
                                          </p:val>
                                        </p:tav>
                                        <p:tav tm="100000">
                                          <p:val>
                                            <p:fltVal val="0"/>
                                          </p:val>
                                        </p:tav>
                                      </p:tavLst>
                                    </p:anim>
                                    <p:animEffect transition="in" filter="fade">
                                      <p:cBhvr>
                                        <p:cTn id="75" dur="500"/>
                                        <p:tgtEl>
                                          <p:spTgt spid="38931"/>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38928"/>
                                        </p:tgtEl>
                                        <p:attrNameLst>
                                          <p:attrName>style.visibility</p:attrName>
                                        </p:attrNameLst>
                                      </p:cBhvr>
                                      <p:to>
                                        <p:strVal val="visible"/>
                                      </p:to>
                                    </p:set>
                                    <p:anim calcmode="lin" valueType="num">
                                      <p:cBhvr>
                                        <p:cTn id="78" dur="500" fill="hold"/>
                                        <p:tgtEl>
                                          <p:spTgt spid="38928"/>
                                        </p:tgtEl>
                                        <p:attrNameLst>
                                          <p:attrName>ppt_w</p:attrName>
                                        </p:attrNameLst>
                                      </p:cBhvr>
                                      <p:tavLst>
                                        <p:tav tm="0">
                                          <p:val>
                                            <p:fltVal val="0"/>
                                          </p:val>
                                        </p:tav>
                                        <p:tav tm="100000">
                                          <p:val>
                                            <p:strVal val="#ppt_w"/>
                                          </p:val>
                                        </p:tav>
                                      </p:tavLst>
                                    </p:anim>
                                    <p:anim calcmode="lin" valueType="num">
                                      <p:cBhvr>
                                        <p:cTn id="79" dur="500" fill="hold"/>
                                        <p:tgtEl>
                                          <p:spTgt spid="38928"/>
                                        </p:tgtEl>
                                        <p:attrNameLst>
                                          <p:attrName>ppt_h</p:attrName>
                                        </p:attrNameLst>
                                      </p:cBhvr>
                                      <p:tavLst>
                                        <p:tav tm="0">
                                          <p:val>
                                            <p:fltVal val="0"/>
                                          </p:val>
                                        </p:tav>
                                        <p:tav tm="100000">
                                          <p:val>
                                            <p:strVal val="#ppt_h"/>
                                          </p:val>
                                        </p:tav>
                                      </p:tavLst>
                                    </p:anim>
                                    <p:anim calcmode="lin" valueType="num">
                                      <p:cBhvr>
                                        <p:cTn id="80" dur="500" fill="hold"/>
                                        <p:tgtEl>
                                          <p:spTgt spid="38928"/>
                                        </p:tgtEl>
                                        <p:attrNameLst>
                                          <p:attrName>style.rotation</p:attrName>
                                        </p:attrNameLst>
                                      </p:cBhvr>
                                      <p:tavLst>
                                        <p:tav tm="0">
                                          <p:val>
                                            <p:fltVal val="90"/>
                                          </p:val>
                                        </p:tav>
                                        <p:tav tm="100000">
                                          <p:val>
                                            <p:fltVal val="0"/>
                                          </p:val>
                                        </p:tav>
                                      </p:tavLst>
                                    </p:anim>
                                    <p:animEffect transition="in" filter="fade">
                                      <p:cBhvr>
                                        <p:cTn id="81" dur="500"/>
                                        <p:tgtEl>
                                          <p:spTgt spid="38928"/>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38929"/>
                                        </p:tgtEl>
                                        <p:attrNameLst>
                                          <p:attrName>style.visibility</p:attrName>
                                        </p:attrNameLst>
                                      </p:cBhvr>
                                      <p:to>
                                        <p:strVal val="visible"/>
                                      </p:to>
                                    </p:set>
                                    <p:anim calcmode="lin" valueType="num">
                                      <p:cBhvr>
                                        <p:cTn id="84" dur="500" fill="hold"/>
                                        <p:tgtEl>
                                          <p:spTgt spid="38929"/>
                                        </p:tgtEl>
                                        <p:attrNameLst>
                                          <p:attrName>ppt_w</p:attrName>
                                        </p:attrNameLst>
                                      </p:cBhvr>
                                      <p:tavLst>
                                        <p:tav tm="0">
                                          <p:val>
                                            <p:fltVal val="0"/>
                                          </p:val>
                                        </p:tav>
                                        <p:tav tm="100000">
                                          <p:val>
                                            <p:strVal val="#ppt_w"/>
                                          </p:val>
                                        </p:tav>
                                      </p:tavLst>
                                    </p:anim>
                                    <p:anim calcmode="lin" valueType="num">
                                      <p:cBhvr>
                                        <p:cTn id="85" dur="500" fill="hold"/>
                                        <p:tgtEl>
                                          <p:spTgt spid="38929"/>
                                        </p:tgtEl>
                                        <p:attrNameLst>
                                          <p:attrName>ppt_h</p:attrName>
                                        </p:attrNameLst>
                                      </p:cBhvr>
                                      <p:tavLst>
                                        <p:tav tm="0">
                                          <p:val>
                                            <p:fltVal val="0"/>
                                          </p:val>
                                        </p:tav>
                                        <p:tav tm="100000">
                                          <p:val>
                                            <p:strVal val="#ppt_h"/>
                                          </p:val>
                                        </p:tav>
                                      </p:tavLst>
                                    </p:anim>
                                    <p:anim calcmode="lin" valueType="num">
                                      <p:cBhvr>
                                        <p:cTn id="86" dur="500" fill="hold"/>
                                        <p:tgtEl>
                                          <p:spTgt spid="38929"/>
                                        </p:tgtEl>
                                        <p:attrNameLst>
                                          <p:attrName>style.rotation</p:attrName>
                                        </p:attrNameLst>
                                      </p:cBhvr>
                                      <p:tavLst>
                                        <p:tav tm="0">
                                          <p:val>
                                            <p:fltVal val="90"/>
                                          </p:val>
                                        </p:tav>
                                        <p:tav tm="100000">
                                          <p:val>
                                            <p:fltVal val="0"/>
                                          </p:val>
                                        </p:tav>
                                      </p:tavLst>
                                    </p:anim>
                                    <p:animEffect transition="in" filter="fade">
                                      <p:cBhvr>
                                        <p:cTn id="87" dur="500"/>
                                        <p:tgtEl>
                                          <p:spTgt spid="38929"/>
                                        </p:tgtEl>
                                      </p:cBhvr>
                                    </p:animEffect>
                                  </p:childTnLst>
                                </p:cTn>
                              </p:par>
                            </p:childTnLst>
                          </p:cTn>
                        </p:par>
                        <p:par>
                          <p:cTn id="88" fill="hold">
                            <p:stCondLst>
                              <p:cond delay="2740"/>
                            </p:stCondLst>
                            <p:childTnLst>
                              <p:par>
                                <p:cTn id="89" presetID="22" presetClass="entr" presetSubtype="8" fill="hold" nodeType="afterEffect">
                                  <p:stCondLst>
                                    <p:cond delay="0"/>
                                  </p:stCondLst>
                                  <p:childTnLst>
                                    <p:set>
                                      <p:cBhvr>
                                        <p:cTn id="90" dur="1" fill="hold">
                                          <p:stCondLst>
                                            <p:cond delay="0"/>
                                          </p:stCondLst>
                                        </p:cTn>
                                        <p:tgtEl>
                                          <p:spTgt spid="38921"/>
                                        </p:tgtEl>
                                        <p:attrNameLst>
                                          <p:attrName>style.visibility</p:attrName>
                                        </p:attrNameLst>
                                      </p:cBhvr>
                                      <p:to>
                                        <p:strVal val="visible"/>
                                      </p:to>
                                    </p:set>
                                    <p:animEffect transition="in" filter="wipe(left)">
                                      <p:cBhvr>
                                        <p:cTn id="91" dur="500"/>
                                        <p:tgtEl>
                                          <p:spTgt spid="38921"/>
                                        </p:tgtEl>
                                      </p:cBhvr>
                                    </p:animEffect>
                                  </p:childTnLst>
                                </p:cTn>
                              </p:par>
                              <p:par>
                                <p:cTn id="92" presetID="22" presetClass="entr" presetSubtype="8" fill="hold" nodeType="withEffect">
                                  <p:stCondLst>
                                    <p:cond delay="0"/>
                                  </p:stCondLst>
                                  <p:childTnLst>
                                    <p:set>
                                      <p:cBhvr>
                                        <p:cTn id="93" dur="1" fill="hold">
                                          <p:stCondLst>
                                            <p:cond delay="0"/>
                                          </p:stCondLst>
                                        </p:cTn>
                                        <p:tgtEl>
                                          <p:spTgt spid="38922"/>
                                        </p:tgtEl>
                                        <p:attrNameLst>
                                          <p:attrName>style.visibility</p:attrName>
                                        </p:attrNameLst>
                                      </p:cBhvr>
                                      <p:to>
                                        <p:strVal val="visible"/>
                                      </p:to>
                                    </p:set>
                                    <p:animEffect transition="in" filter="wipe(left)">
                                      <p:cBhvr>
                                        <p:cTn id="94" dur="500"/>
                                        <p:tgtEl>
                                          <p:spTgt spid="38922"/>
                                        </p:tgtEl>
                                      </p:cBhvr>
                                    </p:animEffect>
                                  </p:childTnLst>
                                </p:cTn>
                              </p:par>
                              <p:par>
                                <p:cTn id="95" presetID="22" presetClass="entr" presetSubtype="8" fill="hold" nodeType="withEffect">
                                  <p:stCondLst>
                                    <p:cond delay="0"/>
                                  </p:stCondLst>
                                  <p:childTnLst>
                                    <p:set>
                                      <p:cBhvr>
                                        <p:cTn id="96" dur="1" fill="hold">
                                          <p:stCondLst>
                                            <p:cond delay="0"/>
                                          </p:stCondLst>
                                        </p:cTn>
                                        <p:tgtEl>
                                          <p:spTgt spid="38923"/>
                                        </p:tgtEl>
                                        <p:attrNameLst>
                                          <p:attrName>style.visibility</p:attrName>
                                        </p:attrNameLst>
                                      </p:cBhvr>
                                      <p:to>
                                        <p:strVal val="visible"/>
                                      </p:to>
                                    </p:set>
                                    <p:animEffect transition="in" filter="wipe(left)">
                                      <p:cBhvr>
                                        <p:cTn id="97" dur="500"/>
                                        <p:tgtEl>
                                          <p:spTgt spid="38923"/>
                                        </p:tgtEl>
                                      </p:cBhvr>
                                    </p:animEffect>
                                  </p:childTnLst>
                                </p:cTn>
                              </p:par>
                            </p:childTnLst>
                          </p:cTn>
                        </p:par>
                        <p:par>
                          <p:cTn id="98" fill="hold">
                            <p:stCondLst>
                              <p:cond delay="3240"/>
                            </p:stCondLst>
                            <p:childTnLst>
                              <p:par>
                                <p:cTn id="99" presetID="22" presetClass="entr" presetSubtype="8" fill="hold" grpId="0" nodeType="afterEffect">
                                  <p:stCondLst>
                                    <p:cond delay="0"/>
                                  </p:stCondLst>
                                  <p:childTnLst>
                                    <p:set>
                                      <p:cBhvr>
                                        <p:cTn id="100" dur="1" fill="hold">
                                          <p:stCondLst>
                                            <p:cond delay="0"/>
                                          </p:stCondLst>
                                        </p:cTn>
                                        <p:tgtEl>
                                          <p:spTgt spid="38932"/>
                                        </p:tgtEl>
                                        <p:attrNameLst>
                                          <p:attrName>style.visibility</p:attrName>
                                        </p:attrNameLst>
                                      </p:cBhvr>
                                      <p:to>
                                        <p:strVal val="visible"/>
                                      </p:to>
                                    </p:set>
                                    <p:animEffect transition="in" filter="wipe(left)">
                                      <p:cBhvr>
                                        <p:cTn id="101" dur="500"/>
                                        <p:tgtEl>
                                          <p:spTgt spid="38932"/>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38933"/>
                                        </p:tgtEl>
                                        <p:attrNameLst>
                                          <p:attrName>style.visibility</p:attrName>
                                        </p:attrNameLst>
                                      </p:cBhvr>
                                      <p:to>
                                        <p:strVal val="visible"/>
                                      </p:to>
                                    </p:set>
                                    <p:animEffect transition="in" filter="wipe(left)">
                                      <p:cBhvr>
                                        <p:cTn id="104" dur="500"/>
                                        <p:tgtEl>
                                          <p:spTgt spid="38933"/>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8935"/>
                                        </p:tgtEl>
                                        <p:attrNameLst>
                                          <p:attrName>style.visibility</p:attrName>
                                        </p:attrNameLst>
                                      </p:cBhvr>
                                      <p:to>
                                        <p:strVal val="visible"/>
                                      </p:to>
                                    </p:set>
                                    <p:animEffect transition="in" filter="wipe(left)">
                                      <p:cBhvr>
                                        <p:cTn id="107" dur="500"/>
                                        <p:tgtEl>
                                          <p:spTgt spid="38935"/>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38934"/>
                                        </p:tgtEl>
                                        <p:attrNameLst>
                                          <p:attrName>style.visibility</p:attrName>
                                        </p:attrNameLst>
                                      </p:cBhvr>
                                      <p:to>
                                        <p:strVal val="visible"/>
                                      </p:to>
                                    </p:set>
                                    <p:animEffect transition="in" filter="wipe(right)">
                                      <p:cBhvr>
                                        <p:cTn id="110" dur="500"/>
                                        <p:tgtEl>
                                          <p:spTgt spid="38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utoUpdateAnimBg="0"/>
      <p:bldP spid="38916" grpId="0" autoUpdateAnimBg="0"/>
      <p:bldP spid="38917" grpId="0" animBg="1"/>
      <p:bldP spid="38918" grpId="0" animBg="1"/>
      <p:bldP spid="38919" grpId="0" animBg="1"/>
      <p:bldP spid="38920" grpId="0" animBg="1"/>
      <p:bldP spid="38924" grpId="0" autoUpdateAnimBg="0"/>
      <p:bldP spid="38925" grpId="0" autoUpdateAnimBg="0"/>
      <p:bldP spid="38926" grpId="0" autoUpdateAnimBg="0"/>
      <p:bldP spid="38927" grpId="0" autoUpdateAnimBg="0"/>
      <p:bldP spid="38928" grpId="0" autoUpdateAnimBg="0"/>
      <p:bldP spid="38929" grpId="0" autoUpdateAnimBg="0"/>
      <p:bldP spid="38930" grpId="0" autoUpdateAnimBg="0"/>
      <p:bldP spid="38931" grpId="0" autoUpdateAnimBg="0"/>
      <p:bldP spid="38932" grpId="0" autoUpdateAnimBg="0"/>
      <p:bldP spid="38933" grpId="0" autoUpdateAnimBg="0"/>
      <p:bldP spid="38934" grpId="0" autoUpdateAnimBg="0"/>
      <p:bldP spid="3893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39"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39940"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5.1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39941" name="Freeform 6"/>
          <p:cNvSpPr/>
          <p:nvPr/>
        </p:nvSpPr>
        <p:spPr bwMode="auto">
          <a:xfrm>
            <a:off x="1077913" y="1336675"/>
            <a:ext cx="10115550" cy="685800"/>
          </a:xfrm>
          <a:custGeom>
            <a:avLst/>
            <a:gdLst>
              <a:gd name="T0" fmla="*/ 48110132 w 12630"/>
              <a:gd name="T1" fmla="*/ 0 h 856"/>
              <a:gd name="T2" fmla="*/ 2147483646 w 12630"/>
              <a:gd name="T3" fmla="*/ 0 h 856"/>
              <a:gd name="T4" fmla="*/ 2147483646 w 12630"/>
              <a:gd name="T5" fmla="*/ 60335979 h 856"/>
              <a:gd name="T6" fmla="*/ 2147483646 w 12630"/>
              <a:gd name="T7" fmla="*/ 489746925 h 856"/>
              <a:gd name="T8" fmla="*/ 2147483646 w 12630"/>
              <a:gd name="T9" fmla="*/ 549441168 h 856"/>
              <a:gd name="T10" fmla="*/ 48110132 w 12630"/>
              <a:gd name="T11" fmla="*/ 549441168 h 856"/>
              <a:gd name="T12" fmla="*/ 0 w 12630"/>
              <a:gd name="T13" fmla="*/ 489746925 h 856"/>
              <a:gd name="T14" fmla="*/ 0 w 12630"/>
              <a:gd name="T15" fmla="*/ 60335979 h 856"/>
              <a:gd name="T16" fmla="*/ 48110132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E4E4E4"/>
          </a:solidFill>
          <a:ln w="10" cap="flat" cmpd="sng">
            <a:solidFill>
              <a:srgbClr val="C9C9C9"/>
            </a:solidFill>
            <a:round/>
          </a:ln>
        </p:spPr>
        <p:txBody>
          <a:bodyPr/>
          <a:lstStyle/>
          <a:p>
            <a:endParaRPr lang="zh-CN" altLang="en-US"/>
          </a:p>
        </p:txBody>
      </p:sp>
      <p:sp>
        <p:nvSpPr>
          <p:cNvPr id="39942" name="Freeform 7"/>
          <p:cNvSpPr/>
          <p:nvPr/>
        </p:nvSpPr>
        <p:spPr bwMode="auto">
          <a:xfrm>
            <a:off x="1077913" y="2644775"/>
            <a:ext cx="10115550" cy="685800"/>
          </a:xfrm>
          <a:custGeom>
            <a:avLst/>
            <a:gdLst>
              <a:gd name="T0" fmla="*/ 48110132 w 12630"/>
              <a:gd name="T1" fmla="*/ 0 h 856"/>
              <a:gd name="T2" fmla="*/ 2147483646 w 12630"/>
              <a:gd name="T3" fmla="*/ 0 h 856"/>
              <a:gd name="T4" fmla="*/ 2147483646 w 12630"/>
              <a:gd name="T5" fmla="*/ 60335979 h 856"/>
              <a:gd name="T6" fmla="*/ 2147483646 w 12630"/>
              <a:gd name="T7" fmla="*/ 489746925 h 856"/>
              <a:gd name="T8" fmla="*/ 2147483646 w 12630"/>
              <a:gd name="T9" fmla="*/ 549441168 h 856"/>
              <a:gd name="T10" fmla="*/ 48110132 w 12630"/>
              <a:gd name="T11" fmla="*/ 549441168 h 856"/>
              <a:gd name="T12" fmla="*/ 0 w 12630"/>
              <a:gd name="T13" fmla="*/ 489746925 h 856"/>
              <a:gd name="T14" fmla="*/ 0 w 12630"/>
              <a:gd name="T15" fmla="*/ 60335979 h 856"/>
              <a:gd name="T16" fmla="*/ 48110132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E4E4E4"/>
          </a:solidFill>
          <a:ln w="10" cap="flat" cmpd="sng">
            <a:solidFill>
              <a:srgbClr val="C9C9C9"/>
            </a:solidFill>
            <a:round/>
          </a:ln>
        </p:spPr>
        <p:txBody>
          <a:bodyPr/>
          <a:lstStyle/>
          <a:p>
            <a:endParaRPr lang="zh-CN" altLang="en-US"/>
          </a:p>
        </p:txBody>
      </p:sp>
      <p:sp>
        <p:nvSpPr>
          <p:cNvPr id="39943" name="Freeform 8"/>
          <p:cNvSpPr/>
          <p:nvPr/>
        </p:nvSpPr>
        <p:spPr bwMode="auto">
          <a:xfrm>
            <a:off x="1077913" y="3897313"/>
            <a:ext cx="10115550" cy="685800"/>
          </a:xfrm>
          <a:custGeom>
            <a:avLst/>
            <a:gdLst>
              <a:gd name="T0" fmla="*/ 48110132 w 12630"/>
              <a:gd name="T1" fmla="*/ 0 h 856"/>
              <a:gd name="T2" fmla="*/ 2147483646 w 12630"/>
              <a:gd name="T3" fmla="*/ 0 h 856"/>
              <a:gd name="T4" fmla="*/ 2147483646 w 12630"/>
              <a:gd name="T5" fmla="*/ 59694243 h 856"/>
              <a:gd name="T6" fmla="*/ 2147483646 w 12630"/>
              <a:gd name="T7" fmla="*/ 489105189 h 856"/>
              <a:gd name="T8" fmla="*/ 2147483646 w 12630"/>
              <a:gd name="T9" fmla="*/ 549441168 h 856"/>
              <a:gd name="T10" fmla="*/ 48110132 w 12630"/>
              <a:gd name="T11" fmla="*/ 549441168 h 856"/>
              <a:gd name="T12" fmla="*/ 0 w 12630"/>
              <a:gd name="T13" fmla="*/ 489105189 h 856"/>
              <a:gd name="T14" fmla="*/ 0 w 12630"/>
              <a:gd name="T15" fmla="*/ 59694243 h 856"/>
              <a:gd name="T16" fmla="*/ 48110132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E4E4E4"/>
          </a:solidFill>
          <a:ln w="10" cap="flat" cmpd="sng">
            <a:solidFill>
              <a:srgbClr val="C9C9C9"/>
            </a:solidFill>
            <a:round/>
          </a:ln>
        </p:spPr>
        <p:txBody>
          <a:bodyPr/>
          <a:lstStyle/>
          <a:p>
            <a:endParaRPr lang="zh-CN" altLang="en-US"/>
          </a:p>
        </p:txBody>
      </p:sp>
      <p:sp>
        <p:nvSpPr>
          <p:cNvPr id="39944" name="Freeform 9"/>
          <p:cNvSpPr/>
          <p:nvPr/>
        </p:nvSpPr>
        <p:spPr bwMode="auto">
          <a:xfrm>
            <a:off x="1077913" y="5119688"/>
            <a:ext cx="10115550" cy="685800"/>
          </a:xfrm>
          <a:custGeom>
            <a:avLst/>
            <a:gdLst>
              <a:gd name="T0" fmla="*/ 48110132 w 12630"/>
              <a:gd name="T1" fmla="*/ 0 h 856"/>
              <a:gd name="T2" fmla="*/ 2147483646 w 12630"/>
              <a:gd name="T3" fmla="*/ 0 h 856"/>
              <a:gd name="T4" fmla="*/ 2147483646 w 12630"/>
              <a:gd name="T5" fmla="*/ 59694243 h 856"/>
              <a:gd name="T6" fmla="*/ 2147483646 w 12630"/>
              <a:gd name="T7" fmla="*/ 489105189 h 856"/>
              <a:gd name="T8" fmla="*/ 2147483646 w 12630"/>
              <a:gd name="T9" fmla="*/ 549441168 h 856"/>
              <a:gd name="T10" fmla="*/ 48110132 w 12630"/>
              <a:gd name="T11" fmla="*/ 549441168 h 856"/>
              <a:gd name="T12" fmla="*/ 0 w 12630"/>
              <a:gd name="T13" fmla="*/ 489105189 h 856"/>
              <a:gd name="T14" fmla="*/ 0 w 12630"/>
              <a:gd name="T15" fmla="*/ 59694243 h 856"/>
              <a:gd name="T16" fmla="*/ 48110132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E4E4E4"/>
          </a:solidFill>
          <a:ln w="10" cap="flat" cmpd="sng">
            <a:solidFill>
              <a:srgbClr val="C9C9C9"/>
            </a:solidFill>
            <a:round/>
          </a:ln>
        </p:spPr>
        <p:txBody>
          <a:bodyPr/>
          <a:lstStyle/>
          <a:p>
            <a:endParaRPr lang="zh-CN" altLang="en-US"/>
          </a:p>
        </p:txBody>
      </p:sp>
      <p:sp>
        <p:nvSpPr>
          <p:cNvPr id="39945" name="Freeform 10"/>
          <p:cNvSpPr>
            <a:spLocks noEditPoints="1"/>
          </p:cNvSpPr>
          <p:nvPr/>
        </p:nvSpPr>
        <p:spPr bwMode="auto">
          <a:xfrm>
            <a:off x="1789113" y="981075"/>
            <a:ext cx="1868487" cy="1455738"/>
          </a:xfrm>
          <a:custGeom>
            <a:avLst/>
            <a:gdLst>
              <a:gd name="T0" fmla="*/ 1496461067 w 2333"/>
              <a:gd name="T1" fmla="*/ 0 h 1818"/>
              <a:gd name="T2" fmla="*/ 1496461067 w 2333"/>
              <a:gd name="T3" fmla="*/ 874567033 h 1818"/>
              <a:gd name="T4" fmla="*/ 747909775 w 2333"/>
              <a:gd name="T5" fmla="*/ 1165661785 h 1818"/>
              <a:gd name="T6" fmla="*/ 0 w 2333"/>
              <a:gd name="T7" fmla="*/ 874567033 h 1818"/>
              <a:gd name="T8" fmla="*/ 0 w 2333"/>
              <a:gd name="T9" fmla="*/ 0 h 1818"/>
              <a:gd name="T10" fmla="*/ 1496461067 w 2333"/>
              <a:gd name="T11" fmla="*/ 0 h 1818"/>
              <a:gd name="T12" fmla="*/ 747909775 w 2333"/>
              <a:gd name="T13" fmla="*/ 0 h 1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6" name="Freeform 11"/>
          <p:cNvSpPr>
            <a:spLocks noEditPoints="1"/>
          </p:cNvSpPr>
          <p:nvPr/>
        </p:nvSpPr>
        <p:spPr bwMode="auto">
          <a:xfrm>
            <a:off x="1789113" y="2278063"/>
            <a:ext cx="1868487" cy="1420812"/>
          </a:xfrm>
          <a:custGeom>
            <a:avLst/>
            <a:gdLst>
              <a:gd name="T0" fmla="*/ 1496461067 w 2333"/>
              <a:gd name="T1" fmla="*/ 0 h 1775"/>
              <a:gd name="T2" fmla="*/ 1496461067 w 2333"/>
              <a:gd name="T3" fmla="*/ 852814587 h 1775"/>
              <a:gd name="T4" fmla="*/ 747909775 w 2333"/>
              <a:gd name="T5" fmla="*/ 1137299571 h 1775"/>
              <a:gd name="T6" fmla="*/ 0 w 2333"/>
              <a:gd name="T7" fmla="*/ 852814587 h 1775"/>
              <a:gd name="T8" fmla="*/ 0 w 2333"/>
              <a:gd name="T9" fmla="*/ 0 h 1775"/>
              <a:gd name="T10" fmla="*/ 747909775 w 2333"/>
              <a:gd name="T11" fmla="*/ 284484984 h 1775"/>
              <a:gd name="T12" fmla="*/ 1496461067 w 2333"/>
              <a:gd name="T13" fmla="*/ 0 h 1775"/>
              <a:gd name="T14" fmla="*/ 1122505779 w 2333"/>
              <a:gd name="T15" fmla="*/ 142242892 h 1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7" name="Freeform 12"/>
          <p:cNvSpPr>
            <a:spLocks noEditPoints="1"/>
          </p:cNvSpPr>
          <p:nvPr/>
        </p:nvSpPr>
        <p:spPr bwMode="auto">
          <a:xfrm>
            <a:off x="1789113" y="3519488"/>
            <a:ext cx="1868487" cy="1420812"/>
          </a:xfrm>
          <a:custGeom>
            <a:avLst/>
            <a:gdLst>
              <a:gd name="T0" fmla="*/ 1496461067 w 2333"/>
              <a:gd name="T1" fmla="*/ 0 h 1775"/>
              <a:gd name="T2" fmla="*/ 1496461067 w 2333"/>
              <a:gd name="T3" fmla="*/ 852814587 h 1775"/>
              <a:gd name="T4" fmla="*/ 747909775 w 2333"/>
              <a:gd name="T5" fmla="*/ 1137299571 h 1775"/>
              <a:gd name="T6" fmla="*/ 0 w 2333"/>
              <a:gd name="T7" fmla="*/ 852814587 h 1775"/>
              <a:gd name="T8" fmla="*/ 0 w 2333"/>
              <a:gd name="T9" fmla="*/ 0 h 1775"/>
              <a:gd name="T10" fmla="*/ 747909775 w 2333"/>
              <a:gd name="T11" fmla="*/ 284484984 h 1775"/>
              <a:gd name="T12" fmla="*/ 1496461067 w 2333"/>
              <a:gd name="T13" fmla="*/ 0 h 1775"/>
              <a:gd name="T14" fmla="*/ 1122505779 w 2333"/>
              <a:gd name="T15" fmla="*/ 142242892 h 1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8" name="Freeform 13"/>
          <p:cNvSpPr>
            <a:spLocks noEditPoints="1"/>
          </p:cNvSpPr>
          <p:nvPr/>
        </p:nvSpPr>
        <p:spPr bwMode="auto">
          <a:xfrm>
            <a:off x="1789113" y="4745038"/>
            <a:ext cx="1868487" cy="1419225"/>
          </a:xfrm>
          <a:custGeom>
            <a:avLst/>
            <a:gdLst>
              <a:gd name="T0" fmla="*/ 1496461067 w 2333"/>
              <a:gd name="T1" fmla="*/ 0 h 1774"/>
              <a:gd name="T2" fmla="*/ 1496461067 w 2333"/>
              <a:gd name="T3" fmla="*/ 851870206 h 1774"/>
              <a:gd name="T4" fmla="*/ 747909775 w 2333"/>
              <a:gd name="T5" fmla="*/ 1135400000 h 1774"/>
              <a:gd name="T6" fmla="*/ 0 w 2333"/>
              <a:gd name="T7" fmla="*/ 851870206 h 1774"/>
              <a:gd name="T8" fmla="*/ 0 w 2333"/>
              <a:gd name="T9" fmla="*/ 0 h 1774"/>
              <a:gd name="T10" fmla="*/ 747909775 w 2333"/>
              <a:gd name="T11" fmla="*/ 283529794 h 1774"/>
              <a:gd name="T12" fmla="*/ 1496461067 w 2333"/>
              <a:gd name="T13" fmla="*/ 0 h 1774"/>
              <a:gd name="T14" fmla="*/ 1122505779 w 2333"/>
              <a:gd name="T15" fmla="*/ 141444892 h 17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9" name="TextBox 12"/>
          <p:cNvSpPr txBox="1">
            <a:spLocks noChangeArrowheads="1"/>
          </p:cNvSpPr>
          <p:nvPr/>
        </p:nvSpPr>
        <p:spPr bwMode="auto">
          <a:xfrm>
            <a:off x="4081463" y="1355725"/>
            <a:ext cx="6913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这里可以添加主要内容这里可以添加主要内容这里可以添加主要内容这里可以添加主要内容可以添加主要内容</a:t>
            </a:r>
            <a:endParaRPr lang="zh-CN" altLang="en-US" sz="1800">
              <a:solidFill>
                <a:schemeClr val="accent1"/>
              </a:solidFill>
              <a:latin typeface="微软雅黑" panose="020B0503020204020204" pitchFamily="34" charset="-122"/>
            </a:endParaRPr>
          </a:p>
        </p:txBody>
      </p:sp>
      <p:sp>
        <p:nvSpPr>
          <p:cNvPr id="39950" name="TextBox 13"/>
          <p:cNvSpPr txBox="1">
            <a:spLocks noChangeArrowheads="1"/>
          </p:cNvSpPr>
          <p:nvPr/>
        </p:nvSpPr>
        <p:spPr bwMode="auto">
          <a:xfrm>
            <a:off x="1820863" y="1463675"/>
            <a:ext cx="1804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rgbClr val="FFFFFF"/>
                </a:solidFill>
                <a:latin typeface="微软雅黑" panose="020B0503020204020204" pitchFamily="34" charset="-122"/>
              </a:rPr>
              <a:t>标题文字</a:t>
            </a:r>
            <a:endParaRPr lang="en-US" altLang="zh-CN" sz="2200">
              <a:solidFill>
                <a:srgbClr val="FFFFFF"/>
              </a:solidFill>
              <a:latin typeface="微软雅黑" panose="020B0503020204020204" pitchFamily="34" charset="-122"/>
            </a:endParaRPr>
          </a:p>
        </p:txBody>
      </p:sp>
      <p:sp>
        <p:nvSpPr>
          <p:cNvPr id="39951" name="TextBox 14"/>
          <p:cNvSpPr txBox="1">
            <a:spLocks noChangeArrowheads="1"/>
          </p:cNvSpPr>
          <p:nvPr/>
        </p:nvSpPr>
        <p:spPr bwMode="auto">
          <a:xfrm>
            <a:off x="1820863" y="2814638"/>
            <a:ext cx="1804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rgbClr val="FFFFFF"/>
                </a:solidFill>
                <a:latin typeface="微软雅黑" panose="020B0503020204020204" pitchFamily="34" charset="-122"/>
              </a:rPr>
              <a:t>标题文字</a:t>
            </a:r>
            <a:endParaRPr lang="en-US" altLang="zh-CN" sz="2200">
              <a:solidFill>
                <a:srgbClr val="FFFFFF"/>
              </a:solidFill>
              <a:latin typeface="微软雅黑" panose="020B0503020204020204" pitchFamily="34" charset="-122"/>
            </a:endParaRPr>
          </a:p>
        </p:txBody>
      </p:sp>
      <p:sp>
        <p:nvSpPr>
          <p:cNvPr id="39952" name="TextBox 15"/>
          <p:cNvSpPr txBox="1">
            <a:spLocks noChangeArrowheads="1"/>
          </p:cNvSpPr>
          <p:nvPr/>
        </p:nvSpPr>
        <p:spPr bwMode="auto">
          <a:xfrm>
            <a:off x="1820863" y="4070350"/>
            <a:ext cx="1804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rgbClr val="FFFFFF"/>
                </a:solidFill>
                <a:latin typeface="微软雅黑" panose="020B0503020204020204" pitchFamily="34" charset="-122"/>
              </a:rPr>
              <a:t>标题文字</a:t>
            </a:r>
            <a:endParaRPr lang="en-US" altLang="zh-CN" sz="2200">
              <a:solidFill>
                <a:srgbClr val="FFFFFF"/>
              </a:solidFill>
              <a:latin typeface="微软雅黑" panose="020B0503020204020204" pitchFamily="34" charset="-122"/>
            </a:endParaRPr>
          </a:p>
        </p:txBody>
      </p:sp>
      <p:sp>
        <p:nvSpPr>
          <p:cNvPr id="39953" name="TextBox 16"/>
          <p:cNvSpPr txBox="1">
            <a:spLocks noChangeArrowheads="1"/>
          </p:cNvSpPr>
          <p:nvPr/>
        </p:nvSpPr>
        <p:spPr bwMode="auto">
          <a:xfrm>
            <a:off x="1820863" y="5257800"/>
            <a:ext cx="1804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rgbClr val="FFFFFF"/>
                </a:solidFill>
                <a:latin typeface="微软雅黑" panose="020B0503020204020204" pitchFamily="34" charset="-122"/>
              </a:rPr>
              <a:t>标题文字</a:t>
            </a:r>
            <a:endParaRPr lang="en-US" altLang="zh-CN" sz="2200">
              <a:solidFill>
                <a:srgbClr val="FFFFFF"/>
              </a:solidFill>
              <a:latin typeface="微软雅黑" panose="020B0503020204020204" pitchFamily="34" charset="-122"/>
            </a:endParaRPr>
          </a:p>
        </p:txBody>
      </p:sp>
      <p:sp>
        <p:nvSpPr>
          <p:cNvPr id="39954" name="TextBox 17"/>
          <p:cNvSpPr txBox="1">
            <a:spLocks noChangeArrowheads="1"/>
          </p:cNvSpPr>
          <p:nvPr/>
        </p:nvSpPr>
        <p:spPr bwMode="auto">
          <a:xfrm>
            <a:off x="4081463" y="2679700"/>
            <a:ext cx="6913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这里可以添加主要内容这里可以添加主要内容这里可以添加主要内容这里可以添加主要内容可以添加主要内容</a:t>
            </a:r>
            <a:endParaRPr lang="zh-CN" altLang="en-US" sz="1800">
              <a:solidFill>
                <a:schemeClr val="accent1"/>
              </a:solidFill>
              <a:latin typeface="微软雅黑" panose="020B0503020204020204" pitchFamily="34" charset="-122"/>
            </a:endParaRPr>
          </a:p>
        </p:txBody>
      </p:sp>
      <p:sp>
        <p:nvSpPr>
          <p:cNvPr id="39955" name="TextBox 18"/>
          <p:cNvSpPr txBox="1">
            <a:spLocks noChangeArrowheads="1"/>
          </p:cNvSpPr>
          <p:nvPr/>
        </p:nvSpPr>
        <p:spPr bwMode="auto">
          <a:xfrm>
            <a:off x="4081463" y="3935413"/>
            <a:ext cx="6913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这里可以添加主要内容这里可以添加主要内容这里可以添加主要内容这里可以添加主要内容可以添加主要内容</a:t>
            </a:r>
            <a:endParaRPr lang="zh-CN" altLang="en-US" sz="1800">
              <a:solidFill>
                <a:schemeClr val="accent1"/>
              </a:solidFill>
              <a:latin typeface="微软雅黑" panose="020B0503020204020204" pitchFamily="34" charset="-122"/>
            </a:endParaRPr>
          </a:p>
        </p:txBody>
      </p:sp>
      <p:sp>
        <p:nvSpPr>
          <p:cNvPr id="39956" name="TextBox 19"/>
          <p:cNvSpPr txBox="1">
            <a:spLocks noChangeArrowheads="1"/>
          </p:cNvSpPr>
          <p:nvPr/>
        </p:nvSpPr>
        <p:spPr bwMode="auto">
          <a:xfrm>
            <a:off x="4081463" y="5137150"/>
            <a:ext cx="6913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这里可以添加主要内容这里可以添加主要内容这里可以添加主要内容这里可以添加主要内容可以添加主要内容</a:t>
            </a:r>
            <a:endParaRPr lang="zh-CN" altLang="en-US" sz="1800">
              <a:solidFill>
                <a:schemeClr val="accent1"/>
              </a:solidFill>
              <a:latin typeface="微软雅黑" panose="020B0503020204020204" pitchFamily="34" charset="-122"/>
            </a:endParaRPr>
          </a:p>
        </p:txBody>
      </p:sp>
      <p:sp>
        <p:nvSpPr>
          <p:cNvPr id="39957" name="TextBox 20"/>
          <p:cNvSpPr txBox="1">
            <a:spLocks noChangeArrowheads="1"/>
          </p:cNvSpPr>
          <p:nvPr/>
        </p:nvSpPr>
        <p:spPr bwMode="auto">
          <a:xfrm>
            <a:off x="1130300" y="1341438"/>
            <a:ext cx="6048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a:solidFill>
                  <a:schemeClr val="accent1"/>
                </a:solidFill>
                <a:latin typeface="微软雅黑" panose="020B0503020204020204" pitchFamily="34" charset="-122"/>
              </a:rPr>
              <a:t>1</a:t>
            </a:r>
            <a:endParaRPr lang="en-US" altLang="zh-CN" sz="4000">
              <a:solidFill>
                <a:schemeClr val="accent1"/>
              </a:solidFill>
              <a:latin typeface="微软雅黑" panose="020B0503020204020204" pitchFamily="34" charset="-122"/>
            </a:endParaRPr>
          </a:p>
        </p:txBody>
      </p:sp>
      <p:sp>
        <p:nvSpPr>
          <p:cNvPr id="39958" name="TextBox 21"/>
          <p:cNvSpPr txBox="1">
            <a:spLocks noChangeArrowheads="1"/>
          </p:cNvSpPr>
          <p:nvPr/>
        </p:nvSpPr>
        <p:spPr bwMode="auto">
          <a:xfrm>
            <a:off x="1130300" y="2663825"/>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a:solidFill>
                  <a:schemeClr val="accent1"/>
                </a:solidFill>
                <a:latin typeface="微软雅黑" panose="020B0503020204020204" pitchFamily="34" charset="-122"/>
              </a:rPr>
              <a:t>2</a:t>
            </a:r>
            <a:endParaRPr lang="en-US" altLang="zh-CN" sz="4000">
              <a:solidFill>
                <a:schemeClr val="accent1"/>
              </a:solidFill>
              <a:latin typeface="微软雅黑" panose="020B0503020204020204" pitchFamily="34" charset="-122"/>
            </a:endParaRPr>
          </a:p>
        </p:txBody>
      </p:sp>
      <p:sp>
        <p:nvSpPr>
          <p:cNvPr id="39959" name="TextBox 22"/>
          <p:cNvSpPr txBox="1">
            <a:spLocks noChangeArrowheads="1"/>
          </p:cNvSpPr>
          <p:nvPr/>
        </p:nvSpPr>
        <p:spPr bwMode="auto">
          <a:xfrm>
            <a:off x="1130300" y="3919538"/>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a:solidFill>
                  <a:schemeClr val="accent1"/>
                </a:solidFill>
                <a:latin typeface="微软雅黑" panose="020B0503020204020204" pitchFamily="34" charset="-122"/>
              </a:rPr>
              <a:t>3</a:t>
            </a:r>
            <a:endParaRPr lang="en-US" altLang="zh-CN" sz="4000">
              <a:solidFill>
                <a:schemeClr val="accent1"/>
              </a:solidFill>
              <a:latin typeface="微软雅黑" panose="020B0503020204020204" pitchFamily="34" charset="-122"/>
            </a:endParaRPr>
          </a:p>
        </p:txBody>
      </p:sp>
      <p:sp>
        <p:nvSpPr>
          <p:cNvPr id="39960" name="TextBox 23"/>
          <p:cNvSpPr txBox="1">
            <a:spLocks noChangeArrowheads="1"/>
          </p:cNvSpPr>
          <p:nvPr/>
        </p:nvSpPr>
        <p:spPr bwMode="auto">
          <a:xfrm>
            <a:off x="1130300" y="5106988"/>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a:solidFill>
                  <a:schemeClr val="accent1"/>
                </a:solidFill>
                <a:latin typeface="微软雅黑" panose="020B0503020204020204" pitchFamily="34" charset="-122"/>
              </a:rPr>
              <a:t>4</a:t>
            </a:r>
            <a:endParaRPr lang="en-US" altLang="zh-CN" sz="4000">
              <a:solidFill>
                <a:schemeClr val="accent1"/>
              </a:solidFill>
              <a:latin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400" fill="hold"/>
                                        <p:tgtEl>
                                          <p:spTgt spid="39938"/>
                                        </p:tgtEl>
                                        <p:attrNameLst>
                                          <p:attrName>ppt_x</p:attrName>
                                        </p:attrNameLst>
                                      </p:cBhvr>
                                      <p:tavLst>
                                        <p:tav tm="0">
                                          <p:val>
                                            <p:strVal val="0-#ppt_w/2"/>
                                          </p:val>
                                        </p:tav>
                                        <p:tav tm="100000">
                                          <p:val>
                                            <p:strVal val="#ppt_x"/>
                                          </p:val>
                                        </p:tav>
                                      </p:tavLst>
                                    </p:anim>
                                    <p:anim calcmode="lin" valueType="num">
                                      <p:cBhvr additive="base">
                                        <p:cTn id="8" dur="400" fill="hold"/>
                                        <p:tgtEl>
                                          <p:spTgt spid="399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939"/>
                                        </p:tgtEl>
                                        <p:attrNameLst>
                                          <p:attrName>style.visibility</p:attrName>
                                        </p:attrNameLst>
                                      </p:cBhvr>
                                      <p:to>
                                        <p:strVal val="visible"/>
                                      </p:to>
                                    </p:set>
                                    <p:anim calcmode="lin" valueType="num">
                                      <p:cBhvr additive="base">
                                        <p:cTn id="11" dur="400" fill="hold"/>
                                        <p:tgtEl>
                                          <p:spTgt spid="39939"/>
                                        </p:tgtEl>
                                        <p:attrNameLst>
                                          <p:attrName>ppt_x</p:attrName>
                                        </p:attrNameLst>
                                      </p:cBhvr>
                                      <p:tavLst>
                                        <p:tav tm="0">
                                          <p:val>
                                            <p:strVal val="0-#ppt_w/2"/>
                                          </p:val>
                                        </p:tav>
                                        <p:tav tm="100000">
                                          <p:val>
                                            <p:strVal val="#ppt_x"/>
                                          </p:val>
                                        </p:tav>
                                      </p:tavLst>
                                    </p:anim>
                                    <p:anim calcmode="lin" valueType="num">
                                      <p:cBhvr additive="base">
                                        <p:cTn id="12" dur="400" fill="hold"/>
                                        <p:tgtEl>
                                          <p:spTgt spid="3993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9940"/>
                                        </p:tgtEl>
                                        <p:attrNameLst>
                                          <p:attrName>style.visibility</p:attrName>
                                        </p:attrNameLst>
                                      </p:cBhvr>
                                      <p:to>
                                        <p:strVal val="visible"/>
                                      </p:to>
                                    </p:set>
                                    <p:anim calcmode="lin" valueType="num">
                                      <p:cBhvr>
                                        <p:cTn id="16" dur="400" fill="hold"/>
                                        <p:tgtEl>
                                          <p:spTgt spid="39940"/>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9940"/>
                                        </p:tgtEl>
                                        <p:attrNameLst>
                                          <p:attrName>ppt_y</p:attrName>
                                        </p:attrNameLst>
                                      </p:cBhvr>
                                      <p:tavLst>
                                        <p:tav tm="0">
                                          <p:val>
                                            <p:strVal val="#ppt_y"/>
                                          </p:val>
                                        </p:tav>
                                        <p:tav tm="100000">
                                          <p:val>
                                            <p:strVal val="#ppt_y"/>
                                          </p:val>
                                        </p:tav>
                                      </p:tavLst>
                                    </p:anim>
                                    <p:anim calcmode="lin" valueType="num">
                                      <p:cBhvr>
                                        <p:cTn id="18" dur="400" fill="hold"/>
                                        <p:tgtEl>
                                          <p:spTgt spid="39940"/>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994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9940"/>
                                        </p:tgtEl>
                                      </p:cBhvr>
                                    </p:animEffect>
                                  </p:childTnLst>
                                </p:cTn>
                              </p:par>
                            </p:childTnLst>
                          </p:cTn>
                        </p:par>
                        <p:par>
                          <p:cTn id="21" fill="hold">
                            <p:stCondLst>
                              <p:cond delay="1240"/>
                            </p:stCondLst>
                            <p:childTnLst>
                              <p:par>
                                <p:cTn id="22" presetID="22" presetClass="entr" presetSubtype="8" fill="hold" grpId="0" nodeType="afterEffect">
                                  <p:stCondLst>
                                    <p:cond delay="0"/>
                                  </p:stCondLst>
                                  <p:childTnLst>
                                    <p:set>
                                      <p:cBhvr>
                                        <p:cTn id="23" dur="1" fill="hold">
                                          <p:stCondLst>
                                            <p:cond delay="0"/>
                                          </p:stCondLst>
                                        </p:cTn>
                                        <p:tgtEl>
                                          <p:spTgt spid="39941"/>
                                        </p:tgtEl>
                                        <p:attrNameLst>
                                          <p:attrName>style.visibility</p:attrName>
                                        </p:attrNameLst>
                                      </p:cBhvr>
                                      <p:to>
                                        <p:strVal val="visible"/>
                                      </p:to>
                                    </p:set>
                                    <p:animEffect transition="in" filter="wipe(left)">
                                      <p:cBhvr>
                                        <p:cTn id="24" dur="500"/>
                                        <p:tgtEl>
                                          <p:spTgt spid="39941"/>
                                        </p:tgtEl>
                                      </p:cBhvr>
                                    </p:animEffect>
                                  </p:childTnLst>
                                </p:cTn>
                              </p:par>
                              <p:par>
                                <p:cTn id="25" presetID="22" presetClass="entr" presetSubtype="8" fill="hold" grpId="0" nodeType="withEffect">
                                  <p:stCondLst>
                                    <p:cond delay="100"/>
                                  </p:stCondLst>
                                  <p:childTnLst>
                                    <p:set>
                                      <p:cBhvr>
                                        <p:cTn id="26" dur="1" fill="hold">
                                          <p:stCondLst>
                                            <p:cond delay="0"/>
                                          </p:stCondLst>
                                        </p:cTn>
                                        <p:tgtEl>
                                          <p:spTgt spid="39942"/>
                                        </p:tgtEl>
                                        <p:attrNameLst>
                                          <p:attrName>style.visibility</p:attrName>
                                        </p:attrNameLst>
                                      </p:cBhvr>
                                      <p:to>
                                        <p:strVal val="visible"/>
                                      </p:to>
                                    </p:set>
                                    <p:animEffect transition="in" filter="wipe(left)">
                                      <p:cBhvr>
                                        <p:cTn id="27" dur="500"/>
                                        <p:tgtEl>
                                          <p:spTgt spid="39942"/>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39943"/>
                                        </p:tgtEl>
                                        <p:attrNameLst>
                                          <p:attrName>style.visibility</p:attrName>
                                        </p:attrNameLst>
                                      </p:cBhvr>
                                      <p:to>
                                        <p:strVal val="visible"/>
                                      </p:to>
                                    </p:set>
                                    <p:animEffect transition="in" filter="wipe(left)">
                                      <p:cBhvr>
                                        <p:cTn id="30" dur="500"/>
                                        <p:tgtEl>
                                          <p:spTgt spid="39943"/>
                                        </p:tgtEl>
                                      </p:cBhvr>
                                    </p:animEffect>
                                  </p:childTnLst>
                                </p:cTn>
                              </p:par>
                              <p:par>
                                <p:cTn id="31" presetID="22" presetClass="entr" presetSubtype="8" fill="hold" grpId="0" nodeType="withEffect">
                                  <p:stCondLst>
                                    <p:cond delay="300"/>
                                  </p:stCondLst>
                                  <p:childTnLst>
                                    <p:set>
                                      <p:cBhvr>
                                        <p:cTn id="32" dur="1" fill="hold">
                                          <p:stCondLst>
                                            <p:cond delay="0"/>
                                          </p:stCondLst>
                                        </p:cTn>
                                        <p:tgtEl>
                                          <p:spTgt spid="39944"/>
                                        </p:tgtEl>
                                        <p:attrNameLst>
                                          <p:attrName>style.visibility</p:attrName>
                                        </p:attrNameLst>
                                      </p:cBhvr>
                                      <p:to>
                                        <p:strVal val="visible"/>
                                      </p:to>
                                    </p:set>
                                    <p:animEffect transition="in" filter="wipe(left)">
                                      <p:cBhvr>
                                        <p:cTn id="33" dur="500"/>
                                        <p:tgtEl>
                                          <p:spTgt spid="39944"/>
                                        </p:tgtEl>
                                      </p:cBhvr>
                                    </p:animEffect>
                                  </p:childTnLst>
                                </p:cTn>
                              </p:par>
                            </p:childTnLst>
                          </p:cTn>
                        </p:par>
                        <p:par>
                          <p:cTn id="34" fill="hold">
                            <p:stCondLst>
                              <p:cond delay="1740"/>
                            </p:stCondLst>
                            <p:childTnLst>
                              <p:par>
                                <p:cTn id="35" presetID="47" presetClass="entr" presetSubtype="0" fill="hold" grpId="0" nodeType="afterEffect">
                                  <p:stCondLst>
                                    <p:cond delay="0"/>
                                  </p:stCondLst>
                                  <p:childTnLst>
                                    <p:set>
                                      <p:cBhvr>
                                        <p:cTn id="36" dur="1" fill="hold">
                                          <p:stCondLst>
                                            <p:cond delay="0"/>
                                          </p:stCondLst>
                                        </p:cTn>
                                        <p:tgtEl>
                                          <p:spTgt spid="39945"/>
                                        </p:tgtEl>
                                        <p:attrNameLst>
                                          <p:attrName>style.visibility</p:attrName>
                                        </p:attrNameLst>
                                      </p:cBhvr>
                                      <p:to>
                                        <p:strVal val="visible"/>
                                      </p:to>
                                    </p:set>
                                    <p:animEffect transition="in" filter="fade">
                                      <p:cBhvr>
                                        <p:cTn id="37" dur="1000"/>
                                        <p:tgtEl>
                                          <p:spTgt spid="39945"/>
                                        </p:tgtEl>
                                      </p:cBhvr>
                                    </p:animEffect>
                                    <p:anim calcmode="lin" valueType="num">
                                      <p:cBhvr>
                                        <p:cTn id="38" dur="1000" fill="hold"/>
                                        <p:tgtEl>
                                          <p:spTgt spid="39945"/>
                                        </p:tgtEl>
                                        <p:attrNameLst>
                                          <p:attrName>ppt_x</p:attrName>
                                        </p:attrNameLst>
                                      </p:cBhvr>
                                      <p:tavLst>
                                        <p:tav tm="0">
                                          <p:val>
                                            <p:strVal val="#ppt_x"/>
                                          </p:val>
                                        </p:tav>
                                        <p:tav tm="100000">
                                          <p:val>
                                            <p:strVal val="#ppt_x"/>
                                          </p:val>
                                        </p:tav>
                                      </p:tavLst>
                                    </p:anim>
                                    <p:anim calcmode="lin" valueType="num">
                                      <p:cBhvr>
                                        <p:cTn id="39" dur="1000" fill="hold"/>
                                        <p:tgtEl>
                                          <p:spTgt spid="3994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9950"/>
                                        </p:tgtEl>
                                        <p:attrNameLst>
                                          <p:attrName>style.visibility</p:attrName>
                                        </p:attrNameLst>
                                      </p:cBhvr>
                                      <p:to>
                                        <p:strVal val="visible"/>
                                      </p:to>
                                    </p:set>
                                    <p:animEffect transition="in" filter="fade">
                                      <p:cBhvr>
                                        <p:cTn id="42" dur="1000"/>
                                        <p:tgtEl>
                                          <p:spTgt spid="39950"/>
                                        </p:tgtEl>
                                      </p:cBhvr>
                                    </p:animEffect>
                                    <p:anim calcmode="lin" valueType="num">
                                      <p:cBhvr>
                                        <p:cTn id="43" dur="1000" fill="hold"/>
                                        <p:tgtEl>
                                          <p:spTgt spid="39950"/>
                                        </p:tgtEl>
                                        <p:attrNameLst>
                                          <p:attrName>ppt_x</p:attrName>
                                        </p:attrNameLst>
                                      </p:cBhvr>
                                      <p:tavLst>
                                        <p:tav tm="0">
                                          <p:val>
                                            <p:strVal val="#ppt_x"/>
                                          </p:val>
                                        </p:tav>
                                        <p:tav tm="100000">
                                          <p:val>
                                            <p:strVal val="#ppt_x"/>
                                          </p:val>
                                        </p:tav>
                                      </p:tavLst>
                                    </p:anim>
                                    <p:anim calcmode="lin" valueType="num">
                                      <p:cBhvr>
                                        <p:cTn id="44" dur="1000" fill="hold"/>
                                        <p:tgtEl>
                                          <p:spTgt spid="3995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600"/>
                                  </p:stCondLst>
                                  <p:childTnLst>
                                    <p:set>
                                      <p:cBhvr>
                                        <p:cTn id="46" dur="1" fill="hold">
                                          <p:stCondLst>
                                            <p:cond delay="0"/>
                                          </p:stCondLst>
                                        </p:cTn>
                                        <p:tgtEl>
                                          <p:spTgt spid="39951"/>
                                        </p:tgtEl>
                                        <p:attrNameLst>
                                          <p:attrName>style.visibility</p:attrName>
                                        </p:attrNameLst>
                                      </p:cBhvr>
                                      <p:to>
                                        <p:strVal val="visible"/>
                                      </p:to>
                                    </p:set>
                                    <p:animEffect transition="in" filter="fade">
                                      <p:cBhvr>
                                        <p:cTn id="47" dur="1000"/>
                                        <p:tgtEl>
                                          <p:spTgt spid="39951"/>
                                        </p:tgtEl>
                                      </p:cBhvr>
                                    </p:animEffect>
                                    <p:anim calcmode="lin" valueType="num">
                                      <p:cBhvr>
                                        <p:cTn id="48" dur="1000" fill="hold"/>
                                        <p:tgtEl>
                                          <p:spTgt spid="39951"/>
                                        </p:tgtEl>
                                        <p:attrNameLst>
                                          <p:attrName>ppt_x</p:attrName>
                                        </p:attrNameLst>
                                      </p:cBhvr>
                                      <p:tavLst>
                                        <p:tav tm="0">
                                          <p:val>
                                            <p:strVal val="#ppt_x"/>
                                          </p:val>
                                        </p:tav>
                                        <p:tav tm="100000">
                                          <p:val>
                                            <p:strVal val="#ppt_x"/>
                                          </p:val>
                                        </p:tav>
                                      </p:tavLst>
                                    </p:anim>
                                    <p:anim calcmode="lin" valueType="num">
                                      <p:cBhvr>
                                        <p:cTn id="49" dur="1000" fill="hold"/>
                                        <p:tgtEl>
                                          <p:spTgt spid="39951"/>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600"/>
                                  </p:stCondLst>
                                  <p:childTnLst>
                                    <p:set>
                                      <p:cBhvr>
                                        <p:cTn id="51" dur="1" fill="hold">
                                          <p:stCondLst>
                                            <p:cond delay="0"/>
                                          </p:stCondLst>
                                        </p:cTn>
                                        <p:tgtEl>
                                          <p:spTgt spid="39946"/>
                                        </p:tgtEl>
                                        <p:attrNameLst>
                                          <p:attrName>style.visibility</p:attrName>
                                        </p:attrNameLst>
                                      </p:cBhvr>
                                      <p:to>
                                        <p:strVal val="visible"/>
                                      </p:to>
                                    </p:set>
                                    <p:animEffect transition="in" filter="fade">
                                      <p:cBhvr>
                                        <p:cTn id="52" dur="1000"/>
                                        <p:tgtEl>
                                          <p:spTgt spid="39946"/>
                                        </p:tgtEl>
                                      </p:cBhvr>
                                    </p:animEffect>
                                    <p:anim calcmode="lin" valueType="num">
                                      <p:cBhvr>
                                        <p:cTn id="53" dur="1000" fill="hold"/>
                                        <p:tgtEl>
                                          <p:spTgt spid="39946"/>
                                        </p:tgtEl>
                                        <p:attrNameLst>
                                          <p:attrName>ppt_x</p:attrName>
                                        </p:attrNameLst>
                                      </p:cBhvr>
                                      <p:tavLst>
                                        <p:tav tm="0">
                                          <p:val>
                                            <p:strVal val="#ppt_x"/>
                                          </p:val>
                                        </p:tav>
                                        <p:tav tm="100000">
                                          <p:val>
                                            <p:strVal val="#ppt_x"/>
                                          </p:val>
                                        </p:tav>
                                      </p:tavLst>
                                    </p:anim>
                                    <p:anim calcmode="lin" valueType="num">
                                      <p:cBhvr>
                                        <p:cTn id="54" dur="1000" fill="hold"/>
                                        <p:tgtEl>
                                          <p:spTgt spid="39946"/>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400"/>
                                  </p:stCondLst>
                                  <p:childTnLst>
                                    <p:set>
                                      <p:cBhvr>
                                        <p:cTn id="56" dur="1" fill="hold">
                                          <p:stCondLst>
                                            <p:cond delay="0"/>
                                          </p:stCondLst>
                                        </p:cTn>
                                        <p:tgtEl>
                                          <p:spTgt spid="39952"/>
                                        </p:tgtEl>
                                        <p:attrNameLst>
                                          <p:attrName>style.visibility</p:attrName>
                                        </p:attrNameLst>
                                      </p:cBhvr>
                                      <p:to>
                                        <p:strVal val="visible"/>
                                      </p:to>
                                    </p:set>
                                    <p:animEffect transition="in" filter="fade">
                                      <p:cBhvr>
                                        <p:cTn id="57" dur="1000"/>
                                        <p:tgtEl>
                                          <p:spTgt spid="39952"/>
                                        </p:tgtEl>
                                      </p:cBhvr>
                                    </p:animEffect>
                                    <p:anim calcmode="lin" valueType="num">
                                      <p:cBhvr>
                                        <p:cTn id="58" dur="1000" fill="hold"/>
                                        <p:tgtEl>
                                          <p:spTgt spid="39952"/>
                                        </p:tgtEl>
                                        <p:attrNameLst>
                                          <p:attrName>ppt_x</p:attrName>
                                        </p:attrNameLst>
                                      </p:cBhvr>
                                      <p:tavLst>
                                        <p:tav tm="0">
                                          <p:val>
                                            <p:strVal val="#ppt_x"/>
                                          </p:val>
                                        </p:tav>
                                        <p:tav tm="100000">
                                          <p:val>
                                            <p:strVal val="#ppt_x"/>
                                          </p:val>
                                        </p:tav>
                                      </p:tavLst>
                                    </p:anim>
                                    <p:anim calcmode="lin" valueType="num">
                                      <p:cBhvr>
                                        <p:cTn id="59" dur="1000" fill="hold"/>
                                        <p:tgtEl>
                                          <p:spTgt spid="3995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400"/>
                                  </p:stCondLst>
                                  <p:childTnLst>
                                    <p:set>
                                      <p:cBhvr>
                                        <p:cTn id="61" dur="1" fill="hold">
                                          <p:stCondLst>
                                            <p:cond delay="0"/>
                                          </p:stCondLst>
                                        </p:cTn>
                                        <p:tgtEl>
                                          <p:spTgt spid="39947"/>
                                        </p:tgtEl>
                                        <p:attrNameLst>
                                          <p:attrName>style.visibility</p:attrName>
                                        </p:attrNameLst>
                                      </p:cBhvr>
                                      <p:to>
                                        <p:strVal val="visible"/>
                                      </p:to>
                                    </p:set>
                                    <p:animEffect transition="in" filter="fade">
                                      <p:cBhvr>
                                        <p:cTn id="62" dur="1000"/>
                                        <p:tgtEl>
                                          <p:spTgt spid="39947"/>
                                        </p:tgtEl>
                                      </p:cBhvr>
                                    </p:animEffect>
                                    <p:anim calcmode="lin" valueType="num">
                                      <p:cBhvr>
                                        <p:cTn id="63" dur="1000" fill="hold"/>
                                        <p:tgtEl>
                                          <p:spTgt spid="39947"/>
                                        </p:tgtEl>
                                        <p:attrNameLst>
                                          <p:attrName>ppt_x</p:attrName>
                                        </p:attrNameLst>
                                      </p:cBhvr>
                                      <p:tavLst>
                                        <p:tav tm="0">
                                          <p:val>
                                            <p:strVal val="#ppt_x"/>
                                          </p:val>
                                        </p:tav>
                                        <p:tav tm="100000">
                                          <p:val>
                                            <p:strVal val="#ppt_x"/>
                                          </p:val>
                                        </p:tav>
                                      </p:tavLst>
                                    </p:anim>
                                    <p:anim calcmode="lin" valueType="num">
                                      <p:cBhvr>
                                        <p:cTn id="64" dur="1000" fill="hold"/>
                                        <p:tgtEl>
                                          <p:spTgt spid="39947"/>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200"/>
                                  </p:stCondLst>
                                  <p:childTnLst>
                                    <p:set>
                                      <p:cBhvr>
                                        <p:cTn id="66" dur="1" fill="hold">
                                          <p:stCondLst>
                                            <p:cond delay="0"/>
                                          </p:stCondLst>
                                        </p:cTn>
                                        <p:tgtEl>
                                          <p:spTgt spid="39953"/>
                                        </p:tgtEl>
                                        <p:attrNameLst>
                                          <p:attrName>style.visibility</p:attrName>
                                        </p:attrNameLst>
                                      </p:cBhvr>
                                      <p:to>
                                        <p:strVal val="visible"/>
                                      </p:to>
                                    </p:set>
                                    <p:animEffect transition="in" filter="fade">
                                      <p:cBhvr>
                                        <p:cTn id="67" dur="1000"/>
                                        <p:tgtEl>
                                          <p:spTgt spid="39953"/>
                                        </p:tgtEl>
                                      </p:cBhvr>
                                    </p:animEffect>
                                    <p:anim calcmode="lin" valueType="num">
                                      <p:cBhvr>
                                        <p:cTn id="68" dur="1000" fill="hold"/>
                                        <p:tgtEl>
                                          <p:spTgt spid="39953"/>
                                        </p:tgtEl>
                                        <p:attrNameLst>
                                          <p:attrName>ppt_x</p:attrName>
                                        </p:attrNameLst>
                                      </p:cBhvr>
                                      <p:tavLst>
                                        <p:tav tm="0">
                                          <p:val>
                                            <p:strVal val="#ppt_x"/>
                                          </p:val>
                                        </p:tav>
                                        <p:tav tm="100000">
                                          <p:val>
                                            <p:strVal val="#ppt_x"/>
                                          </p:val>
                                        </p:tav>
                                      </p:tavLst>
                                    </p:anim>
                                    <p:anim calcmode="lin" valueType="num">
                                      <p:cBhvr>
                                        <p:cTn id="69" dur="1000" fill="hold"/>
                                        <p:tgtEl>
                                          <p:spTgt spid="39953"/>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200"/>
                                  </p:stCondLst>
                                  <p:childTnLst>
                                    <p:set>
                                      <p:cBhvr>
                                        <p:cTn id="71" dur="1" fill="hold">
                                          <p:stCondLst>
                                            <p:cond delay="0"/>
                                          </p:stCondLst>
                                        </p:cTn>
                                        <p:tgtEl>
                                          <p:spTgt spid="39948"/>
                                        </p:tgtEl>
                                        <p:attrNameLst>
                                          <p:attrName>style.visibility</p:attrName>
                                        </p:attrNameLst>
                                      </p:cBhvr>
                                      <p:to>
                                        <p:strVal val="visible"/>
                                      </p:to>
                                    </p:set>
                                    <p:animEffect transition="in" filter="fade">
                                      <p:cBhvr>
                                        <p:cTn id="72" dur="1000"/>
                                        <p:tgtEl>
                                          <p:spTgt spid="39948"/>
                                        </p:tgtEl>
                                      </p:cBhvr>
                                    </p:animEffect>
                                    <p:anim calcmode="lin" valueType="num">
                                      <p:cBhvr>
                                        <p:cTn id="73" dur="1000" fill="hold"/>
                                        <p:tgtEl>
                                          <p:spTgt spid="39948"/>
                                        </p:tgtEl>
                                        <p:attrNameLst>
                                          <p:attrName>ppt_x</p:attrName>
                                        </p:attrNameLst>
                                      </p:cBhvr>
                                      <p:tavLst>
                                        <p:tav tm="0">
                                          <p:val>
                                            <p:strVal val="#ppt_x"/>
                                          </p:val>
                                        </p:tav>
                                        <p:tav tm="100000">
                                          <p:val>
                                            <p:strVal val="#ppt_x"/>
                                          </p:val>
                                        </p:tav>
                                      </p:tavLst>
                                    </p:anim>
                                    <p:anim calcmode="lin" valueType="num">
                                      <p:cBhvr>
                                        <p:cTn id="74" dur="1000" fill="hold"/>
                                        <p:tgtEl>
                                          <p:spTgt spid="39948"/>
                                        </p:tgtEl>
                                        <p:attrNameLst>
                                          <p:attrName>ppt_y</p:attrName>
                                        </p:attrNameLst>
                                      </p:cBhvr>
                                      <p:tavLst>
                                        <p:tav tm="0">
                                          <p:val>
                                            <p:strVal val="#ppt_y-.1"/>
                                          </p:val>
                                        </p:tav>
                                        <p:tav tm="100000">
                                          <p:val>
                                            <p:strVal val="#ppt_y"/>
                                          </p:val>
                                        </p:tav>
                                      </p:tavLst>
                                    </p:anim>
                                  </p:childTnLst>
                                </p:cTn>
                              </p:par>
                            </p:childTnLst>
                          </p:cTn>
                        </p:par>
                        <p:par>
                          <p:cTn id="75" fill="hold">
                            <p:stCondLst>
                              <p:cond delay="2740"/>
                            </p:stCondLst>
                            <p:childTnLst>
                              <p:par>
                                <p:cTn id="76" presetID="31" presetClass="entr" presetSubtype="0" fill="hold" grpId="0" nodeType="afterEffect">
                                  <p:stCondLst>
                                    <p:cond delay="0"/>
                                  </p:stCondLst>
                                  <p:childTnLst>
                                    <p:set>
                                      <p:cBhvr>
                                        <p:cTn id="77" dur="1" fill="hold">
                                          <p:stCondLst>
                                            <p:cond delay="0"/>
                                          </p:stCondLst>
                                        </p:cTn>
                                        <p:tgtEl>
                                          <p:spTgt spid="39957"/>
                                        </p:tgtEl>
                                        <p:attrNameLst>
                                          <p:attrName>style.visibility</p:attrName>
                                        </p:attrNameLst>
                                      </p:cBhvr>
                                      <p:to>
                                        <p:strVal val="visible"/>
                                      </p:to>
                                    </p:set>
                                    <p:anim calcmode="lin" valueType="num">
                                      <p:cBhvr>
                                        <p:cTn id="78" dur="400" fill="hold"/>
                                        <p:tgtEl>
                                          <p:spTgt spid="39957"/>
                                        </p:tgtEl>
                                        <p:attrNameLst>
                                          <p:attrName>ppt_w</p:attrName>
                                        </p:attrNameLst>
                                      </p:cBhvr>
                                      <p:tavLst>
                                        <p:tav tm="0">
                                          <p:val>
                                            <p:fltVal val="0"/>
                                          </p:val>
                                        </p:tav>
                                        <p:tav tm="100000">
                                          <p:val>
                                            <p:strVal val="#ppt_w"/>
                                          </p:val>
                                        </p:tav>
                                      </p:tavLst>
                                    </p:anim>
                                    <p:anim calcmode="lin" valueType="num">
                                      <p:cBhvr>
                                        <p:cTn id="79" dur="400" fill="hold"/>
                                        <p:tgtEl>
                                          <p:spTgt spid="39957"/>
                                        </p:tgtEl>
                                        <p:attrNameLst>
                                          <p:attrName>ppt_h</p:attrName>
                                        </p:attrNameLst>
                                      </p:cBhvr>
                                      <p:tavLst>
                                        <p:tav tm="0">
                                          <p:val>
                                            <p:fltVal val="0"/>
                                          </p:val>
                                        </p:tav>
                                        <p:tav tm="100000">
                                          <p:val>
                                            <p:strVal val="#ppt_h"/>
                                          </p:val>
                                        </p:tav>
                                      </p:tavLst>
                                    </p:anim>
                                    <p:anim calcmode="lin" valueType="num">
                                      <p:cBhvr>
                                        <p:cTn id="80" dur="400" fill="hold"/>
                                        <p:tgtEl>
                                          <p:spTgt spid="39957"/>
                                        </p:tgtEl>
                                        <p:attrNameLst>
                                          <p:attrName>style.rotation</p:attrName>
                                        </p:attrNameLst>
                                      </p:cBhvr>
                                      <p:tavLst>
                                        <p:tav tm="0">
                                          <p:val>
                                            <p:fltVal val="90"/>
                                          </p:val>
                                        </p:tav>
                                        <p:tav tm="100000">
                                          <p:val>
                                            <p:fltVal val="0"/>
                                          </p:val>
                                        </p:tav>
                                      </p:tavLst>
                                    </p:anim>
                                    <p:animEffect transition="in" filter="fade">
                                      <p:cBhvr>
                                        <p:cTn id="81" dur="400"/>
                                        <p:tgtEl>
                                          <p:spTgt spid="39957"/>
                                        </p:tgtEl>
                                      </p:cBhvr>
                                    </p:animEffect>
                                  </p:childTnLst>
                                </p:cTn>
                              </p:par>
                            </p:childTnLst>
                          </p:cTn>
                        </p:par>
                        <p:par>
                          <p:cTn id="82" fill="hold">
                            <p:stCondLst>
                              <p:cond delay="3240"/>
                            </p:stCondLst>
                            <p:childTnLst>
                              <p:par>
                                <p:cTn id="83" presetID="22" presetClass="entr" presetSubtype="8" fill="hold" grpId="0" nodeType="afterEffect">
                                  <p:stCondLst>
                                    <p:cond delay="0"/>
                                  </p:stCondLst>
                                  <p:childTnLst>
                                    <p:set>
                                      <p:cBhvr>
                                        <p:cTn id="84" dur="1" fill="hold">
                                          <p:stCondLst>
                                            <p:cond delay="0"/>
                                          </p:stCondLst>
                                        </p:cTn>
                                        <p:tgtEl>
                                          <p:spTgt spid="39949"/>
                                        </p:tgtEl>
                                        <p:attrNameLst>
                                          <p:attrName>style.visibility</p:attrName>
                                        </p:attrNameLst>
                                      </p:cBhvr>
                                      <p:to>
                                        <p:strVal val="visible"/>
                                      </p:to>
                                    </p:set>
                                    <p:animEffect transition="in" filter="wipe(left)">
                                      <p:cBhvr>
                                        <p:cTn id="85" dur="500"/>
                                        <p:tgtEl>
                                          <p:spTgt spid="39949"/>
                                        </p:tgtEl>
                                      </p:cBhvr>
                                    </p:animEffect>
                                  </p:childTnLst>
                                </p:cTn>
                              </p:par>
                            </p:childTnLst>
                          </p:cTn>
                        </p:par>
                        <p:par>
                          <p:cTn id="86" fill="hold">
                            <p:stCondLst>
                              <p:cond delay="3740"/>
                            </p:stCondLst>
                            <p:childTnLst>
                              <p:par>
                                <p:cTn id="87" presetID="31" presetClass="entr" presetSubtype="0" fill="hold" grpId="0" nodeType="afterEffect">
                                  <p:stCondLst>
                                    <p:cond delay="0"/>
                                  </p:stCondLst>
                                  <p:childTnLst>
                                    <p:set>
                                      <p:cBhvr>
                                        <p:cTn id="88" dur="1" fill="hold">
                                          <p:stCondLst>
                                            <p:cond delay="0"/>
                                          </p:stCondLst>
                                        </p:cTn>
                                        <p:tgtEl>
                                          <p:spTgt spid="39958"/>
                                        </p:tgtEl>
                                        <p:attrNameLst>
                                          <p:attrName>style.visibility</p:attrName>
                                        </p:attrNameLst>
                                      </p:cBhvr>
                                      <p:to>
                                        <p:strVal val="visible"/>
                                      </p:to>
                                    </p:set>
                                    <p:anim calcmode="lin" valueType="num">
                                      <p:cBhvr>
                                        <p:cTn id="89" dur="400" fill="hold"/>
                                        <p:tgtEl>
                                          <p:spTgt spid="39958"/>
                                        </p:tgtEl>
                                        <p:attrNameLst>
                                          <p:attrName>ppt_w</p:attrName>
                                        </p:attrNameLst>
                                      </p:cBhvr>
                                      <p:tavLst>
                                        <p:tav tm="0">
                                          <p:val>
                                            <p:fltVal val="0"/>
                                          </p:val>
                                        </p:tav>
                                        <p:tav tm="100000">
                                          <p:val>
                                            <p:strVal val="#ppt_w"/>
                                          </p:val>
                                        </p:tav>
                                      </p:tavLst>
                                    </p:anim>
                                    <p:anim calcmode="lin" valueType="num">
                                      <p:cBhvr>
                                        <p:cTn id="90" dur="400" fill="hold"/>
                                        <p:tgtEl>
                                          <p:spTgt spid="39958"/>
                                        </p:tgtEl>
                                        <p:attrNameLst>
                                          <p:attrName>ppt_h</p:attrName>
                                        </p:attrNameLst>
                                      </p:cBhvr>
                                      <p:tavLst>
                                        <p:tav tm="0">
                                          <p:val>
                                            <p:fltVal val="0"/>
                                          </p:val>
                                        </p:tav>
                                        <p:tav tm="100000">
                                          <p:val>
                                            <p:strVal val="#ppt_h"/>
                                          </p:val>
                                        </p:tav>
                                      </p:tavLst>
                                    </p:anim>
                                    <p:anim calcmode="lin" valueType="num">
                                      <p:cBhvr>
                                        <p:cTn id="91" dur="400" fill="hold"/>
                                        <p:tgtEl>
                                          <p:spTgt spid="39958"/>
                                        </p:tgtEl>
                                        <p:attrNameLst>
                                          <p:attrName>style.rotation</p:attrName>
                                        </p:attrNameLst>
                                      </p:cBhvr>
                                      <p:tavLst>
                                        <p:tav tm="0">
                                          <p:val>
                                            <p:fltVal val="90"/>
                                          </p:val>
                                        </p:tav>
                                        <p:tav tm="100000">
                                          <p:val>
                                            <p:fltVal val="0"/>
                                          </p:val>
                                        </p:tav>
                                      </p:tavLst>
                                    </p:anim>
                                    <p:animEffect transition="in" filter="fade">
                                      <p:cBhvr>
                                        <p:cTn id="92" dur="400"/>
                                        <p:tgtEl>
                                          <p:spTgt spid="39958"/>
                                        </p:tgtEl>
                                      </p:cBhvr>
                                    </p:animEffect>
                                  </p:childTnLst>
                                </p:cTn>
                              </p:par>
                            </p:childTnLst>
                          </p:cTn>
                        </p:par>
                        <p:par>
                          <p:cTn id="93" fill="hold">
                            <p:stCondLst>
                              <p:cond delay="4240"/>
                            </p:stCondLst>
                            <p:childTnLst>
                              <p:par>
                                <p:cTn id="94" presetID="22" presetClass="entr" presetSubtype="8" fill="hold" grpId="0" nodeType="afterEffect">
                                  <p:stCondLst>
                                    <p:cond delay="0"/>
                                  </p:stCondLst>
                                  <p:childTnLst>
                                    <p:set>
                                      <p:cBhvr>
                                        <p:cTn id="95" dur="1" fill="hold">
                                          <p:stCondLst>
                                            <p:cond delay="0"/>
                                          </p:stCondLst>
                                        </p:cTn>
                                        <p:tgtEl>
                                          <p:spTgt spid="39954"/>
                                        </p:tgtEl>
                                        <p:attrNameLst>
                                          <p:attrName>style.visibility</p:attrName>
                                        </p:attrNameLst>
                                      </p:cBhvr>
                                      <p:to>
                                        <p:strVal val="visible"/>
                                      </p:to>
                                    </p:set>
                                    <p:animEffect transition="in" filter="wipe(left)">
                                      <p:cBhvr>
                                        <p:cTn id="96" dur="500"/>
                                        <p:tgtEl>
                                          <p:spTgt spid="39954"/>
                                        </p:tgtEl>
                                      </p:cBhvr>
                                    </p:animEffect>
                                  </p:childTnLst>
                                </p:cTn>
                              </p:par>
                            </p:childTnLst>
                          </p:cTn>
                        </p:par>
                        <p:par>
                          <p:cTn id="97" fill="hold">
                            <p:stCondLst>
                              <p:cond delay="4740"/>
                            </p:stCondLst>
                            <p:childTnLst>
                              <p:par>
                                <p:cTn id="98" presetID="31" presetClass="entr" presetSubtype="0" fill="hold" grpId="0" nodeType="afterEffect">
                                  <p:stCondLst>
                                    <p:cond delay="0"/>
                                  </p:stCondLst>
                                  <p:childTnLst>
                                    <p:set>
                                      <p:cBhvr>
                                        <p:cTn id="99" dur="1" fill="hold">
                                          <p:stCondLst>
                                            <p:cond delay="0"/>
                                          </p:stCondLst>
                                        </p:cTn>
                                        <p:tgtEl>
                                          <p:spTgt spid="39959"/>
                                        </p:tgtEl>
                                        <p:attrNameLst>
                                          <p:attrName>style.visibility</p:attrName>
                                        </p:attrNameLst>
                                      </p:cBhvr>
                                      <p:to>
                                        <p:strVal val="visible"/>
                                      </p:to>
                                    </p:set>
                                    <p:anim calcmode="lin" valueType="num">
                                      <p:cBhvr>
                                        <p:cTn id="100" dur="400" fill="hold"/>
                                        <p:tgtEl>
                                          <p:spTgt spid="39959"/>
                                        </p:tgtEl>
                                        <p:attrNameLst>
                                          <p:attrName>ppt_w</p:attrName>
                                        </p:attrNameLst>
                                      </p:cBhvr>
                                      <p:tavLst>
                                        <p:tav tm="0">
                                          <p:val>
                                            <p:fltVal val="0"/>
                                          </p:val>
                                        </p:tav>
                                        <p:tav tm="100000">
                                          <p:val>
                                            <p:strVal val="#ppt_w"/>
                                          </p:val>
                                        </p:tav>
                                      </p:tavLst>
                                    </p:anim>
                                    <p:anim calcmode="lin" valueType="num">
                                      <p:cBhvr>
                                        <p:cTn id="101" dur="400" fill="hold"/>
                                        <p:tgtEl>
                                          <p:spTgt spid="39959"/>
                                        </p:tgtEl>
                                        <p:attrNameLst>
                                          <p:attrName>ppt_h</p:attrName>
                                        </p:attrNameLst>
                                      </p:cBhvr>
                                      <p:tavLst>
                                        <p:tav tm="0">
                                          <p:val>
                                            <p:fltVal val="0"/>
                                          </p:val>
                                        </p:tav>
                                        <p:tav tm="100000">
                                          <p:val>
                                            <p:strVal val="#ppt_h"/>
                                          </p:val>
                                        </p:tav>
                                      </p:tavLst>
                                    </p:anim>
                                    <p:anim calcmode="lin" valueType="num">
                                      <p:cBhvr>
                                        <p:cTn id="102" dur="400" fill="hold"/>
                                        <p:tgtEl>
                                          <p:spTgt spid="39959"/>
                                        </p:tgtEl>
                                        <p:attrNameLst>
                                          <p:attrName>style.rotation</p:attrName>
                                        </p:attrNameLst>
                                      </p:cBhvr>
                                      <p:tavLst>
                                        <p:tav tm="0">
                                          <p:val>
                                            <p:fltVal val="90"/>
                                          </p:val>
                                        </p:tav>
                                        <p:tav tm="100000">
                                          <p:val>
                                            <p:fltVal val="0"/>
                                          </p:val>
                                        </p:tav>
                                      </p:tavLst>
                                    </p:anim>
                                    <p:animEffect transition="in" filter="fade">
                                      <p:cBhvr>
                                        <p:cTn id="103" dur="400"/>
                                        <p:tgtEl>
                                          <p:spTgt spid="39959"/>
                                        </p:tgtEl>
                                      </p:cBhvr>
                                    </p:animEffect>
                                  </p:childTnLst>
                                </p:cTn>
                              </p:par>
                            </p:childTnLst>
                          </p:cTn>
                        </p:par>
                        <p:par>
                          <p:cTn id="104" fill="hold">
                            <p:stCondLst>
                              <p:cond delay="5240"/>
                            </p:stCondLst>
                            <p:childTnLst>
                              <p:par>
                                <p:cTn id="105" presetID="22" presetClass="entr" presetSubtype="8" fill="hold" grpId="0" nodeType="afterEffect">
                                  <p:stCondLst>
                                    <p:cond delay="0"/>
                                  </p:stCondLst>
                                  <p:childTnLst>
                                    <p:set>
                                      <p:cBhvr>
                                        <p:cTn id="106" dur="1" fill="hold">
                                          <p:stCondLst>
                                            <p:cond delay="0"/>
                                          </p:stCondLst>
                                        </p:cTn>
                                        <p:tgtEl>
                                          <p:spTgt spid="39955"/>
                                        </p:tgtEl>
                                        <p:attrNameLst>
                                          <p:attrName>style.visibility</p:attrName>
                                        </p:attrNameLst>
                                      </p:cBhvr>
                                      <p:to>
                                        <p:strVal val="visible"/>
                                      </p:to>
                                    </p:set>
                                    <p:animEffect transition="in" filter="wipe(left)">
                                      <p:cBhvr>
                                        <p:cTn id="107" dur="500"/>
                                        <p:tgtEl>
                                          <p:spTgt spid="39955"/>
                                        </p:tgtEl>
                                      </p:cBhvr>
                                    </p:animEffect>
                                  </p:childTnLst>
                                </p:cTn>
                              </p:par>
                            </p:childTnLst>
                          </p:cTn>
                        </p:par>
                        <p:par>
                          <p:cTn id="108" fill="hold">
                            <p:stCondLst>
                              <p:cond delay="5740"/>
                            </p:stCondLst>
                            <p:childTnLst>
                              <p:par>
                                <p:cTn id="109" presetID="31" presetClass="entr" presetSubtype="0" fill="hold" grpId="0" nodeType="afterEffect">
                                  <p:stCondLst>
                                    <p:cond delay="0"/>
                                  </p:stCondLst>
                                  <p:childTnLst>
                                    <p:set>
                                      <p:cBhvr>
                                        <p:cTn id="110" dur="1" fill="hold">
                                          <p:stCondLst>
                                            <p:cond delay="0"/>
                                          </p:stCondLst>
                                        </p:cTn>
                                        <p:tgtEl>
                                          <p:spTgt spid="39960"/>
                                        </p:tgtEl>
                                        <p:attrNameLst>
                                          <p:attrName>style.visibility</p:attrName>
                                        </p:attrNameLst>
                                      </p:cBhvr>
                                      <p:to>
                                        <p:strVal val="visible"/>
                                      </p:to>
                                    </p:set>
                                    <p:anim calcmode="lin" valueType="num">
                                      <p:cBhvr>
                                        <p:cTn id="111" dur="400" fill="hold"/>
                                        <p:tgtEl>
                                          <p:spTgt spid="39960"/>
                                        </p:tgtEl>
                                        <p:attrNameLst>
                                          <p:attrName>ppt_w</p:attrName>
                                        </p:attrNameLst>
                                      </p:cBhvr>
                                      <p:tavLst>
                                        <p:tav tm="0">
                                          <p:val>
                                            <p:fltVal val="0"/>
                                          </p:val>
                                        </p:tav>
                                        <p:tav tm="100000">
                                          <p:val>
                                            <p:strVal val="#ppt_w"/>
                                          </p:val>
                                        </p:tav>
                                      </p:tavLst>
                                    </p:anim>
                                    <p:anim calcmode="lin" valueType="num">
                                      <p:cBhvr>
                                        <p:cTn id="112" dur="400" fill="hold"/>
                                        <p:tgtEl>
                                          <p:spTgt spid="39960"/>
                                        </p:tgtEl>
                                        <p:attrNameLst>
                                          <p:attrName>ppt_h</p:attrName>
                                        </p:attrNameLst>
                                      </p:cBhvr>
                                      <p:tavLst>
                                        <p:tav tm="0">
                                          <p:val>
                                            <p:fltVal val="0"/>
                                          </p:val>
                                        </p:tav>
                                        <p:tav tm="100000">
                                          <p:val>
                                            <p:strVal val="#ppt_h"/>
                                          </p:val>
                                        </p:tav>
                                      </p:tavLst>
                                    </p:anim>
                                    <p:anim calcmode="lin" valueType="num">
                                      <p:cBhvr>
                                        <p:cTn id="113" dur="400" fill="hold"/>
                                        <p:tgtEl>
                                          <p:spTgt spid="39960"/>
                                        </p:tgtEl>
                                        <p:attrNameLst>
                                          <p:attrName>style.rotation</p:attrName>
                                        </p:attrNameLst>
                                      </p:cBhvr>
                                      <p:tavLst>
                                        <p:tav tm="0">
                                          <p:val>
                                            <p:fltVal val="90"/>
                                          </p:val>
                                        </p:tav>
                                        <p:tav tm="100000">
                                          <p:val>
                                            <p:fltVal val="0"/>
                                          </p:val>
                                        </p:tav>
                                      </p:tavLst>
                                    </p:anim>
                                    <p:animEffect transition="in" filter="fade">
                                      <p:cBhvr>
                                        <p:cTn id="114" dur="400"/>
                                        <p:tgtEl>
                                          <p:spTgt spid="39960"/>
                                        </p:tgtEl>
                                      </p:cBhvr>
                                    </p:animEffect>
                                  </p:childTnLst>
                                </p:cTn>
                              </p:par>
                            </p:childTnLst>
                          </p:cTn>
                        </p:par>
                        <p:par>
                          <p:cTn id="115" fill="hold">
                            <p:stCondLst>
                              <p:cond delay="6240"/>
                            </p:stCondLst>
                            <p:childTnLst>
                              <p:par>
                                <p:cTn id="116" presetID="22" presetClass="entr" presetSubtype="8" fill="hold" grpId="0" nodeType="afterEffect">
                                  <p:stCondLst>
                                    <p:cond delay="0"/>
                                  </p:stCondLst>
                                  <p:childTnLst>
                                    <p:set>
                                      <p:cBhvr>
                                        <p:cTn id="117" dur="1" fill="hold">
                                          <p:stCondLst>
                                            <p:cond delay="0"/>
                                          </p:stCondLst>
                                        </p:cTn>
                                        <p:tgtEl>
                                          <p:spTgt spid="39956"/>
                                        </p:tgtEl>
                                        <p:attrNameLst>
                                          <p:attrName>style.visibility</p:attrName>
                                        </p:attrNameLst>
                                      </p:cBhvr>
                                      <p:to>
                                        <p:strVal val="visible"/>
                                      </p:to>
                                    </p:set>
                                    <p:animEffect transition="in" filter="wipe(left)">
                                      <p:cBhvr>
                                        <p:cTn id="118" dur="500"/>
                                        <p:tgtEl>
                                          <p:spTgt spid="39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autoUpdateAnimBg="0"/>
      <p:bldP spid="39940" grpId="0" autoUpdateAnimBg="0"/>
      <p:bldP spid="39941" grpId="0" animBg="1"/>
      <p:bldP spid="39942" grpId="0" animBg="1"/>
      <p:bldP spid="39943" grpId="0" animBg="1"/>
      <p:bldP spid="39944" grpId="0" animBg="1"/>
      <p:bldP spid="39945" grpId="0" animBg="1"/>
      <p:bldP spid="39946" grpId="0" animBg="1"/>
      <p:bldP spid="39947" grpId="0" animBg="1"/>
      <p:bldP spid="39948" grpId="0" animBg="1"/>
      <p:bldP spid="39949" grpId="0" autoUpdateAnimBg="0"/>
      <p:bldP spid="39950" grpId="0" autoUpdateAnimBg="0"/>
      <p:bldP spid="39951" grpId="0" autoUpdateAnimBg="0"/>
      <p:bldP spid="39952" grpId="0" autoUpdateAnimBg="0"/>
      <p:bldP spid="39953" grpId="0" autoUpdateAnimBg="0"/>
      <p:bldP spid="39954" grpId="0" autoUpdateAnimBg="0"/>
      <p:bldP spid="39955" grpId="0" autoUpdateAnimBg="0"/>
      <p:bldP spid="39956" grpId="0" autoUpdateAnimBg="0"/>
      <p:bldP spid="39957" grpId="0" autoUpdateAnimBg="0"/>
      <p:bldP spid="39958" grpId="0" autoUpdateAnimBg="0"/>
      <p:bldP spid="39959" grpId="0" autoUpdateAnimBg="0"/>
      <p:bldP spid="3996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3"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40964"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5.1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40965" name="Freeform 6"/>
          <p:cNvSpPr>
            <a:spLocks noEditPoints="1"/>
          </p:cNvSpPr>
          <p:nvPr/>
        </p:nvSpPr>
        <p:spPr bwMode="auto">
          <a:xfrm>
            <a:off x="8477250" y="3019425"/>
            <a:ext cx="2101850" cy="2101850"/>
          </a:xfrm>
          <a:custGeom>
            <a:avLst/>
            <a:gdLst>
              <a:gd name="T0" fmla="*/ 1573834664 w 2801"/>
              <a:gd name="T1" fmla="*/ 863778557 h 2801"/>
              <a:gd name="T2" fmla="*/ 1577212932 w 2801"/>
              <a:gd name="T3" fmla="*/ 788887863 h 2801"/>
              <a:gd name="T4" fmla="*/ 1573834664 w 2801"/>
              <a:gd name="T5" fmla="*/ 713997169 h 2801"/>
              <a:gd name="T6" fmla="*/ 1412790632 w 2801"/>
              <a:gd name="T7" fmla="*/ 696541534 h 2801"/>
              <a:gd name="T8" fmla="*/ 1375626682 w 2801"/>
              <a:gd name="T9" fmla="*/ 556332156 h 2801"/>
              <a:gd name="T10" fmla="*/ 1506264051 w 2801"/>
              <a:gd name="T11" fmla="*/ 461170353 h 2801"/>
              <a:gd name="T12" fmla="*/ 1431372607 w 2801"/>
              <a:gd name="T13" fmla="*/ 331096529 h 2801"/>
              <a:gd name="T14" fmla="*/ 1283280353 w 2801"/>
              <a:gd name="T15" fmla="*/ 396978008 h 2801"/>
              <a:gd name="T16" fmla="*/ 1180798469 w 2801"/>
              <a:gd name="T17" fmla="*/ 294495374 h 2801"/>
              <a:gd name="T18" fmla="*/ 1246116403 w 2801"/>
              <a:gd name="T19" fmla="*/ 146403120 h 2801"/>
              <a:gd name="T20" fmla="*/ 1116606124 w 2801"/>
              <a:gd name="T21" fmla="*/ 71512426 h 2801"/>
              <a:gd name="T22" fmla="*/ 1021443571 w 2801"/>
              <a:gd name="T23" fmla="*/ 202149044 h 2801"/>
              <a:gd name="T24" fmla="*/ 880671398 w 2801"/>
              <a:gd name="T25" fmla="*/ 164422300 h 2801"/>
              <a:gd name="T26" fmla="*/ 863778557 w 2801"/>
              <a:gd name="T27" fmla="*/ 3941813 h 2801"/>
              <a:gd name="T28" fmla="*/ 788887863 w 2801"/>
              <a:gd name="T29" fmla="*/ 0 h 2801"/>
              <a:gd name="T30" fmla="*/ 713997169 w 2801"/>
              <a:gd name="T31" fmla="*/ 3941813 h 2801"/>
              <a:gd name="T32" fmla="*/ 697104328 w 2801"/>
              <a:gd name="T33" fmla="*/ 164422300 h 2801"/>
              <a:gd name="T34" fmla="*/ 556332156 w 2801"/>
              <a:gd name="T35" fmla="*/ 202149044 h 2801"/>
              <a:gd name="T36" fmla="*/ 461170353 w 2801"/>
              <a:gd name="T37" fmla="*/ 71512426 h 2801"/>
              <a:gd name="T38" fmla="*/ 331096529 w 2801"/>
              <a:gd name="T39" fmla="*/ 146403120 h 2801"/>
              <a:gd name="T40" fmla="*/ 396978008 w 2801"/>
              <a:gd name="T41" fmla="*/ 294495374 h 2801"/>
              <a:gd name="T42" fmla="*/ 294495374 w 2801"/>
              <a:gd name="T43" fmla="*/ 396978008 h 2801"/>
              <a:gd name="T44" fmla="*/ 146403120 w 2801"/>
              <a:gd name="T45" fmla="*/ 331096529 h 2801"/>
              <a:gd name="T46" fmla="*/ 71512426 w 2801"/>
              <a:gd name="T47" fmla="*/ 461170353 h 2801"/>
              <a:gd name="T48" fmla="*/ 202149044 w 2801"/>
              <a:gd name="T49" fmla="*/ 556332156 h 2801"/>
              <a:gd name="T50" fmla="*/ 164422300 w 2801"/>
              <a:gd name="T51" fmla="*/ 696541534 h 2801"/>
              <a:gd name="T52" fmla="*/ 3941813 w 2801"/>
              <a:gd name="T53" fmla="*/ 713997169 h 2801"/>
              <a:gd name="T54" fmla="*/ 0 w 2801"/>
              <a:gd name="T55" fmla="*/ 788887863 h 2801"/>
              <a:gd name="T56" fmla="*/ 3941813 w 2801"/>
              <a:gd name="T57" fmla="*/ 863778557 h 2801"/>
              <a:gd name="T58" fmla="*/ 164422300 w 2801"/>
              <a:gd name="T59" fmla="*/ 880671398 h 2801"/>
              <a:gd name="T60" fmla="*/ 202149044 w 2801"/>
              <a:gd name="T61" fmla="*/ 1021443571 h 2801"/>
              <a:gd name="T62" fmla="*/ 71512426 w 2801"/>
              <a:gd name="T63" fmla="*/ 1116606124 h 2801"/>
              <a:gd name="T64" fmla="*/ 146403120 w 2801"/>
              <a:gd name="T65" fmla="*/ 1246116403 h 2801"/>
              <a:gd name="T66" fmla="*/ 294495374 w 2801"/>
              <a:gd name="T67" fmla="*/ 1180798469 h 2801"/>
              <a:gd name="T68" fmla="*/ 396978008 w 2801"/>
              <a:gd name="T69" fmla="*/ 1283280353 h 2801"/>
              <a:gd name="T70" fmla="*/ 331096529 w 2801"/>
              <a:gd name="T71" fmla="*/ 1431372607 h 2801"/>
              <a:gd name="T72" fmla="*/ 461170353 w 2801"/>
              <a:gd name="T73" fmla="*/ 1506264051 h 2801"/>
              <a:gd name="T74" fmla="*/ 556332156 w 2801"/>
              <a:gd name="T75" fmla="*/ 1375626682 h 2801"/>
              <a:gd name="T76" fmla="*/ 697104328 w 2801"/>
              <a:gd name="T77" fmla="*/ 1412790632 h 2801"/>
              <a:gd name="T78" fmla="*/ 713997169 w 2801"/>
              <a:gd name="T79" fmla="*/ 1573834664 h 2801"/>
              <a:gd name="T80" fmla="*/ 788887863 w 2801"/>
              <a:gd name="T81" fmla="*/ 1577212932 h 2801"/>
              <a:gd name="T82" fmla="*/ 863778557 w 2801"/>
              <a:gd name="T83" fmla="*/ 1573834664 h 2801"/>
              <a:gd name="T84" fmla="*/ 880671398 w 2801"/>
              <a:gd name="T85" fmla="*/ 1412790632 h 2801"/>
              <a:gd name="T86" fmla="*/ 1021443571 w 2801"/>
              <a:gd name="T87" fmla="*/ 1375626682 h 2801"/>
              <a:gd name="T88" fmla="*/ 1116606124 w 2801"/>
              <a:gd name="T89" fmla="*/ 1506264051 h 2801"/>
              <a:gd name="T90" fmla="*/ 1246679198 w 2801"/>
              <a:gd name="T91" fmla="*/ 1431372607 h 2801"/>
              <a:gd name="T92" fmla="*/ 1180798469 w 2801"/>
              <a:gd name="T93" fmla="*/ 1283280353 h 2801"/>
              <a:gd name="T94" fmla="*/ 1283280353 w 2801"/>
              <a:gd name="T95" fmla="*/ 1180798469 h 2801"/>
              <a:gd name="T96" fmla="*/ 1431372607 w 2801"/>
              <a:gd name="T97" fmla="*/ 1246116403 h 2801"/>
              <a:gd name="T98" fmla="*/ 1506264051 w 2801"/>
              <a:gd name="T99" fmla="*/ 1116606124 h 2801"/>
              <a:gd name="T100" fmla="*/ 1375626682 w 2801"/>
              <a:gd name="T101" fmla="*/ 1021443571 h 2801"/>
              <a:gd name="T102" fmla="*/ 1412790632 w 2801"/>
              <a:gd name="T103" fmla="*/ 880671398 h 2801"/>
              <a:gd name="T104" fmla="*/ 1573834664 w 2801"/>
              <a:gd name="T105" fmla="*/ 863778557 h 2801"/>
              <a:gd name="T106" fmla="*/ 788887863 w 2801"/>
              <a:gd name="T107" fmla="*/ 274787810 h 2801"/>
              <a:gd name="T108" fmla="*/ 1302425122 w 2801"/>
              <a:gd name="T109" fmla="*/ 788887863 h 2801"/>
              <a:gd name="T110" fmla="*/ 788887863 w 2801"/>
              <a:gd name="T111" fmla="*/ 1302425122 h 2801"/>
              <a:gd name="T112" fmla="*/ 274787810 w 2801"/>
              <a:gd name="T113" fmla="*/ 788887863 h 2801"/>
              <a:gd name="T114" fmla="*/ 788887863 w 2801"/>
              <a:gd name="T115" fmla="*/ 274787810 h 28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01" h="2801">
                <a:moveTo>
                  <a:pt x="2795" y="1534"/>
                </a:moveTo>
                <a:cubicBezTo>
                  <a:pt x="2799" y="1490"/>
                  <a:pt x="2801" y="1446"/>
                  <a:pt x="2801" y="1401"/>
                </a:cubicBezTo>
                <a:cubicBezTo>
                  <a:pt x="2801" y="1356"/>
                  <a:pt x="2799" y="1311"/>
                  <a:pt x="2795" y="1268"/>
                </a:cubicBezTo>
                <a:lnTo>
                  <a:pt x="2509" y="1237"/>
                </a:lnTo>
                <a:cubicBezTo>
                  <a:pt x="2497" y="1151"/>
                  <a:pt x="2474" y="1067"/>
                  <a:pt x="2443" y="988"/>
                </a:cubicBezTo>
                <a:lnTo>
                  <a:pt x="2675" y="819"/>
                </a:lnTo>
                <a:cubicBezTo>
                  <a:pt x="2638" y="738"/>
                  <a:pt x="2593" y="660"/>
                  <a:pt x="2542" y="588"/>
                </a:cubicBezTo>
                <a:lnTo>
                  <a:pt x="2279" y="705"/>
                </a:lnTo>
                <a:cubicBezTo>
                  <a:pt x="2225" y="638"/>
                  <a:pt x="2164" y="576"/>
                  <a:pt x="2097" y="523"/>
                </a:cubicBezTo>
                <a:lnTo>
                  <a:pt x="2213" y="260"/>
                </a:lnTo>
                <a:cubicBezTo>
                  <a:pt x="2141" y="209"/>
                  <a:pt x="2064" y="164"/>
                  <a:pt x="1983" y="127"/>
                </a:cubicBezTo>
                <a:lnTo>
                  <a:pt x="1814" y="359"/>
                </a:lnTo>
                <a:cubicBezTo>
                  <a:pt x="1735" y="328"/>
                  <a:pt x="1651" y="305"/>
                  <a:pt x="1564" y="292"/>
                </a:cubicBezTo>
                <a:lnTo>
                  <a:pt x="1534" y="7"/>
                </a:lnTo>
                <a:cubicBezTo>
                  <a:pt x="1490" y="3"/>
                  <a:pt x="1446" y="0"/>
                  <a:pt x="1401" y="0"/>
                </a:cubicBezTo>
                <a:cubicBezTo>
                  <a:pt x="1356" y="0"/>
                  <a:pt x="1311" y="3"/>
                  <a:pt x="1268" y="7"/>
                </a:cubicBezTo>
                <a:lnTo>
                  <a:pt x="1238" y="292"/>
                </a:lnTo>
                <a:cubicBezTo>
                  <a:pt x="1151" y="305"/>
                  <a:pt x="1067" y="328"/>
                  <a:pt x="988" y="359"/>
                </a:cubicBezTo>
                <a:lnTo>
                  <a:pt x="819" y="127"/>
                </a:lnTo>
                <a:cubicBezTo>
                  <a:pt x="738" y="164"/>
                  <a:pt x="660" y="209"/>
                  <a:pt x="588" y="260"/>
                </a:cubicBezTo>
                <a:lnTo>
                  <a:pt x="705" y="523"/>
                </a:lnTo>
                <a:cubicBezTo>
                  <a:pt x="638" y="576"/>
                  <a:pt x="576" y="638"/>
                  <a:pt x="523" y="705"/>
                </a:cubicBezTo>
                <a:lnTo>
                  <a:pt x="260" y="588"/>
                </a:lnTo>
                <a:cubicBezTo>
                  <a:pt x="209" y="660"/>
                  <a:pt x="164" y="738"/>
                  <a:pt x="127" y="819"/>
                </a:cubicBezTo>
                <a:lnTo>
                  <a:pt x="359" y="988"/>
                </a:lnTo>
                <a:cubicBezTo>
                  <a:pt x="328" y="1067"/>
                  <a:pt x="305" y="1151"/>
                  <a:pt x="292" y="1237"/>
                </a:cubicBezTo>
                <a:lnTo>
                  <a:pt x="7" y="1268"/>
                </a:lnTo>
                <a:cubicBezTo>
                  <a:pt x="3" y="1311"/>
                  <a:pt x="0" y="1356"/>
                  <a:pt x="0" y="1401"/>
                </a:cubicBezTo>
                <a:cubicBezTo>
                  <a:pt x="0" y="1446"/>
                  <a:pt x="3" y="1490"/>
                  <a:pt x="7" y="1534"/>
                </a:cubicBezTo>
                <a:lnTo>
                  <a:pt x="292" y="1564"/>
                </a:lnTo>
                <a:cubicBezTo>
                  <a:pt x="305" y="1651"/>
                  <a:pt x="328" y="1735"/>
                  <a:pt x="359" y="1814"/>
                </a:cubicBezTo>
                <a:lnTo>
                  <a:pt x="127" y="1983"/>
                </a:lnTo>
                <a:cubicBezTo>
                  <a:pt x="164" y="2064"/>
                  <a:pt x="209" y="2141"/>
                  <a:pt x="260" y="2213"/>
                </a:cubicBezTo>
                <a:lnTo>
                  <a:pt x="523" y="2097"/>
                </a:lnTo>
                <a:cubicBezTo>
                  <a:pt x="576" y="2164"/>
                  <a:pt x="638" y="2226"/>
                  <a:pt x="705" y="2279"/>
                </a:cubicBezTo>
                <a:lnTo>
                  <a:pt x="588" y="2542"/>
                </a:lnTo>
                <a:cubicBezTo>
                  <a:pt x="660" y="2593"/>
                  <a:pt x="738" y="2638"/>
                  <a:pt x="819" y="2675"/>
                </a:cubicBezTo>
                <a:lnTo>
                  <a:pt x="988" y="2443"/>
                </a:lnTo>
                <a:cubicBezTo>
                  <a:pt x="1067" y="2474"/>
                  <a:pt x="1151" y="2497"/>
                  <a:pt x="1238" y="2509"/>
                </a:cubicBezTo>
                <a:lnTo>
                  <a:pt x="1268" y="2795"/>
                </a:lnTo>
                <a:cubicBezTo>
                  <a:pt x="1311" y="2799"/>
                  <a:pt x="1356" y="2801"/>
                  <a:pt x="1401" y="2801"/>
                </a:cubicBezTo>
                <a:cubicBezTo>
                  <a:pt x="1446" y="2801"/>
                  <a:pt x="1490" y="2799"/>
                  <a:pt x="1534" y="2795"/>
                </a:cubicBezTo>
                <a:lnTo>
                  <a:pt x="1564" y="2509"/>
                </a:lnTo>
                <a:cubicBezTo>
                  <a:pt x="1651" y="2497"/>
                  <a:pt x="1735" y="2474"/>
                  <a:pt x="1814" y="2443"/>
                </a:cubicBezTo>
                <a:lnTo>
                  <a:pt x="1983" y="2675"/>
                </a:lnTo>
                <a:cubicBezTo>
                  <a:pt x="2064" y="2638"/>
                  <a:pt x="2141" y="2593"/>
                  <a:pt x="2214" y="2542"/>
                </a:cubicBezTo>
                <a:lnTo>
                  <a:pt x="2097" y="2279"/>
                </a:lnTo>
                <a:cubicBezTo>
                  <a:pt x="2164" y="2225"/>
                  <a:pt x="2226" y="2164"/>
                  <a:pt x="2279" y="2097"/>
                </a:cubicBezTo>
                <a:lnTo>
                  <a:pt x="2542" y="2213"/>
                </a:lnTo>
                <a:cubicBezTo>
                  <a:pt x="2593" y="2141"/>
                  <a:pt x="2638" y="2064"/>
                  <a:pt x="2675" y="1983"/>
                </a:cubicBezTo>
                <a:lnTo>
                  <a:pt x="2443" y="1814"/>
                </a:lnTo>
                <a:cubicBezTo>
                  <a:pt x="2474" y="1735"/>
                  <a:pt x="2497" y="1651"/>
                  <a:pt x="2509" y="1564"/>
                </a:cubicBezTo>
                <a:lnTo>
                  <a:pt x="2795" y="1534"/>
                </a:lnTo>
                <a:close/>
                <a:moveTo>
                  <a:pt x="1401" y="488"/>
                </a:moveTo>
                <a:cubicBezTo>
                  <a:pt x="1905" y="488"/>
                  <a:pt x="2313" y="897"/>
                  <a:pt x="2313" y="1401"/>
                </a:cubicBezTo>
                <a:cubicBezTo>
                  <a:pt x="2313" y="1905"/>
                  <a:pt x="1905" y="2313"/>
                  <a:pt x="1401" y="2313"/>
                </a:cubicBezTo>
                <a:cubicBezTo>
                  <a:pt x="897" y="2313"/>
                  <a:pt x="488" y="1905"/>
                  <a:pt x="488" y="1401"/>
                </a:cubicBezTo>
                <a:cubicBezTo>
                  <a:pt x="488" y="897"/>
                  <a:pt x="897" y="488"/>
                  <a:pt x="1401" y="488"/>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6" name="Freeform 7"/>
          <p:cNvSpPr>
            <a:spLocks noEditPoints="1"/>
          </p:cNvSpPr>
          <p:nvPr/>
        </p:nvSpPr>
        <p:spPr bwMode="auto">
          <a:xfrm>
            <a:off x="6289675" y="1995488"/>
            <a:ext cx="2493963" cy="2492375"/>
          </a:xfrm>
          <a:custGeom>
            <a:avLst/>
            <a:gdLst>
              <a:gd name="T0" fmla="*/ 1868376180 w 3322"/>
              <a:gd name="T1" fmla="*/ 1024468911 h 3322"/>
              <a:gd name="T2" fmla="*/ 1872321326 w 3322"/>
              <a:gd name="T3" fmla="*/ 934969240 h 3322"/>
              <a:gd name="T4" fmla="*/ 1868376180 w 3322"/>
              <a:gd name="T5" fmla="*/ 846031517 h 3322"/>
              <a:gd name="T6" fmla="*/ 1677310987 w 3322"/>
              <a:gd name="T7" fmla="*/ 826330350 h 3322"/>
              <a:gd name="T8" fmla="*/ 1632786015 w 3322"/>
              <a:gd name="T9" fmla="*/ 659713356 h 3322"/>
              <a:gd name="T10" fmla="*/ 1787779584 w 3322"/>
              <a:gd name="T11" fmla="*/ 547134083 h 3322"/>
              <a:gd name="T12" fmla="*/ 1698728889 w 3322"/>
              <a:gd name="T13" fmla="*/ 392900936 h 3322"/>
              <a:gd name="T14" fmla="*/ 1523445031 w 3322"/>
              <a:gd name="T15" fmla="*/ 470580207 h 3322"/>
              <a:gd name="T16" fmla="*/ 1401140996 w 3322"/>
              <a:gd name="T17" fmla="*/ 348994772 h 3322"/>
              <a:gd name="T18" fmla="*/ 1479483115 w 3322"/>
              <a:gd name="T19" fmla="*/ 173371616 h 3322"/>
              <a:gd name="T20" fmla="*/ 1325053353 w 3322"/>
              <a:gd name="T21" fmla="*/ 84434643 h 3322"/>
              <a:gd name="T22" fmla="*/ 1212331030 w 3322"/>
              <a:gd name="T23" fmla="*/ 239793184 h 3322"/>
              <a:gd name="T24" fmla="*/ 1045501271 w 3322"/>
              <a:gd name="T25" fmla="*/ 195324323 h 3322"/>
              <a:gd name="T26" fmla="*/ 1025211734 w 3322"/>
              <a:gd name="T27" fmla="*/ 4503081 h 3322"/>
              <a:gd name="T28" fmla="*/ 936161038 w 3322"/>
              <a:gd name="T29" fmla="*/ 0 h 3322"/>
              <a:gd name="T30" fmla="*/ 847109593 w 3322"/>
              <a:gd name="T31" fmla="*/ 4503081 h 3322"/>
              <a:gd name="T32" fmla="*/ 826820055 w 3322"/>
              <a:gd name="T33" fmla="*/ 195324323 h 3322"/>
              <a:gd name="T34" fmla="*/ 659990296 w 3322"/>
              <a:gd name="T35" fmla="*/ 239793184 h 3322"/>
              <a:gd name="T36" fmla="*/ 547267974 w 3322"/>
              <a:gd name="T37" fmla="*/ 84434643 h 3322"/>
              <a:gd name="T38" fmla="*/ 392838211 w 3322"/>
              <a:gd name="T39" fmla="*/ 173371616 h 3322"/>
              <a:gd name="T40" fmla="*/ 471180331 w 3322"/>
              <a:gd name="T41" fmla="*/ 348994772 h 3322"/>
              <a:gd name="T42" fmla="*/ 348876295 w 3322"/>
              <a:gd name="T43" fmla="*/ 470580207 h 3322"/>
              <a:gd name="T44" fmla="*/ 173592437 w 3322"/>
              <a:gd name="T45" fmla="*/ 392900936 h 3322"/>
              <a:gd name="T46" fmla="*/ 84541742 w 3322"/>
              <a:gd name="T47" fmla="*/ 547134083 h 3322"/>
              <a:gd name="T48" fmla="*/ 239535311 w 3322"/>
              <a:gd name="T49" fmla="*/ 659713356 h 3322"/>
              <a:gd name="T50" fmla="*/ 195010339 w 3322"/>
              <a:gd name="T51" fmla="*/ 826330350 h 3322"/>
              <a:gd name="T52" fmla="*/ 4508953 w 3322"/>
              <a:gd name="T53" fmla="*/ 846031517 h 3322"/>
              <a:gd name="T54" fmla="*/ 0 w 3322"/>
              <a:gd name="T55" fmla="*/ 934969240 h 3322"/>
              <a:gd name="T56" fmla="*/ 4508953 w 3322"/>
              <a:gd name="T57" fmla="*/ 1024468911 h 3322"/>
              <a:gd name="T58" fmla="*/ 195010339 w 3322"/>
              <a:gd name="T59" fmla="*/ 1044170828 h 3322"/>
              <a:gd name="T60" fmla="*/ 239535311 w 3322"/>
              <a:gd name="T61" fmla="*/ 1210787822 h 3322"/>
              <a:gd name="T62" fmla="*/ 84541742 w 3322"/>
              <a:gd name="T63" fmla="*/ 1323366345 h 3322"/>
              <a:gd name="T64" fmla="*/ 173592437 w 3322"/>
              <a:gd name="T65" fmla="*/ 1477599492 h 3322"/>
              <a:gd name="T66" fmla="*/ 348876295 w 3322"/>
              <a:gd name="T67" fmla="*/ 1399357524 h 3322"/>
              <a:gd name="T68" fmla="*/ 471180331 w 3322"/>
              <a:gd name="T69" fmla="*/ 1521505656 h 3322"/>
              <a:gd name="T70" fmla="*/ 392838211 w 3322"/>
              <a:gd name="T71" fmla="*/ 1696566115 h 3322"/>
              <a:gd name="T72" fmla="*/ 547267974 w 3322"/>
              <a:gd name="T73" fmla="*/ 1786066536 h 3322"/>
              <a:gd name="T74" fmla="*/ 659990296 w 3322"/>
              <a:gd name="T75" fmla="*/ 1630707244 h 3322"/>
              <a:gd name="T76" fmla="*/ 826820055 w 3322"/>
              <a:gd name="T77" fmla="*/ 1675176105 h 3322"/>
              <a:gd name="T78" fmla="*/ 847109593 w 3322"/>
              <a:gd name="T79" fmla="*/ 1865997347 h 3322"/>
              <a:gd name="T80" fmla="*/ 936161038 w 3322"/>
              <a:gd name="T81" fmla="*/ 1869937730 h 3322"/>
              <a:gd name="T82" fmla="*/ 1025211734 w 3322"/>
              <a:gd name="T83" fmla="*/ 1865997347 h 3322"/>
              <a:gd name="T84" fmla="*/ 1045501271 w 3322"/>
              <a:gd name="T85" fmla="*/ 1675176105 h 3322"/>
              <a:gd name="T86" fmla="*/ 1212331030 w 3322"/>
              <a:gd name="T87" fmla="*/ 1630707244 h 3322"/>
              <a:gd name="T88" fmla="*/ 1325053353 w 3322"/>
              <a:gd name="T89" fmla="*/ 1786066536 h 3322"/>
              <a:gd name="T90" fmla="*/ 1479483115 w 3322"/>
              <a:gd name="T91" fmla="*/ 1696566115 h 3322"/>
              <a:gd name="T92" fmla="*/ 1401140996 w 3322"/>
              <a:gd name="T93" fmla="*/ 1521505656 h 3322"/>
              <a:gd name="T94" fmla="*/ 1523445031 w 3322"/>
              <a:gd name="T95" fmla="*/ 1399357524 h 3322"/>
              <a:gd name="T96" fmla="*/ 1698728889 w 3322"/>
              <a:gd name="T97" fmla="*/ 1477599492 h 3322"/>
              <a:gd name="T98" fmla="*/ 1787779584 w 3322"/>
              <a:gd name="T99" fmla="*/ 1323366345 h 3322"/>
              <a:gd name="T100" fmla="*/ 1632786015 w 3322"/>
              <a:gd name="T101" fmla="*/ 1210787822 h 3322"/>
              <a:gd name="T102" fmla="*/ 1677310987 w 3322"/>
              <a:gd name="T103" fmla="*/ 1044170828 h 3322"/>
              <a:gd name="T104" fmla="*/ 1868376180 w 3322"/>
              <a:gd name="T105" fmla="*/ 1024468911 h 3322"/>
              <a:gd name="T106" fmla="*/ 936161038 w 3322"/>
              <a:gd name="T107" fmla="*/ 329856303 h 3322"/>
              <a:gd name="T108" fmla="*/ 1542044650 w 3322"/>
              <a:gd name="T109" fmla="*/ 934969240 h 3322"/>
              <a:gd name="T110" fmla="*/ 936161038 w 3322"/>
              <a:gd name="T111" fmla="*/ 1540644125 h 3322"/>
              <a:gd name="T112" fmla="*/ 330276676 w 3322"/>
              <a:gd name="T113" fmla="*/ 934969240 h 3322"/>
              <a:gd name="T114" fmla="*/ 936161038 w 3322"/>
              <a:gd name="T115" fmla="*/ 329856303 h 33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22" h="3322">
                <a:moveTo>
                  <a:pt x="3315" y="1820"/>
                </a:moveTo>
                <a:cubicBezTo>
                  <a:pt x="3319" y="1768"/>
                  <a:pt x="3322" y="1715"/>
                  <a:pt x="3322" y="1661"/>
                </a:cubicBezTo>
                <a:cubicBezTo>
                  <a:pt x="3322" y="1608"/>
                  <a:pt x="3319" y="1555"/>
                  <a:pt x="3315" y="1503"/>
                </a:cubicBezTo>
                <a:lnTo>
                  <a:pt x="2976" y="1468"/>
                </a:lnTo>
                <a:cubicBezTo>
                  <a:pt x="2961" y="1365"/>
                  <a:pt x="2934" y="1266"/>
                  <a:pt x="2897" y="1172"/>
                </a:cubicBezTo>
                <a:lnTo>
                  <a:pt x="3172" y="972"/>
                </a:lnTo>
                <a:cubicBezTo>
                  <a:pt x="3128" y="875"/>
                  <a:pt x="3075" y="783"/>
                  <a:pt x="3014" y="698"/>
                </a:cubicBezTo>
                <a:lnTo>
                  <a:pt x="2703" y="836"/>
                </a:lnTo>
                <a:cubicBezTo>
                  <a:pt x="2639" y="756"/>
                  <a:pt x="2566" y="683"/>
                  <a:pt x="2486" y="620"/>
                </a:cubicBezTo>
                <a:lnTo>
                  <a:pt x="2625" y="308"/>
                </a:lnTo>
                <a:cubicBezTo>
                  <a:pt x="2539" y="247"/>
                  <a:pt x="2448" y="194"/>
                  <a:pt x="2351" y="150"/>
                </a:cubicBezTo>
                <a:lnTo>
                  <a:pt x="2151" y="426"/>
                </a:lnTo>
                <a:cubicBezTo>
                  <a:pt x="2057" y="389"/>
                  <a:pt x="1958" y="362"/>
                  <a:pt x="1855" y="347"/>
                </a:cubicBezTo>
                <a:lnTo>
                  <a:pt x="1819" y="8"/>
                </a:lnTo>
                <a:cubicBezTo>
                  <a:pt x="1767" y="3"/>
                  <a:pt x="1714" y="0"/>
                  <a:pt x="1661" y="0"/>
                </a:cubicBezTo>
                <a:cubicBezTo>
                  <a:pt x="1608" y="0"/>
                  <a:pt x="1555" y="3"/>
                  <a:pt x="1503" y="8"/>
                </a:cubicBezTo>
                <a:lnTo>
                  <a:pt x="1467" y="347"/>
                </a:lnTo>
                <a:cubicBezTo>
                  <a:pt x="1364" y="362"/>
                  <a:pt x="1265" y="389"/>
                  <a:pt x="1171" y="426"/>
                </a:cubicBezTo>
                <a:lnTo>
                  <a:pt x="971" y="150"/>
                </a:lnTo>
                <a:cubicBezTo>
                  <a:pt x="875" y="194"/>
                  <a:pt x="783" y="247"/>
                  <a:pt x="697" y="308"/>
                </a:cubicBezTo>
                <a:lnTo>
                  <a:pt x="836" y="620"/>
                </a:lnTo>
                <a:cubicBezTo>
                  <a:pt x="756" y="683"/>
                  <a:pt x="683" y="756"/>
                  <a:pt x="619" y="836"/>
                </a:cubicBezTo>
                <a:lnTo>
                  <a:pt x="308" y="698"/>
                </a:lnTo>
                <a:cubicBezTo>
                  <a:pt x="247" y="783"/>
                  <a:pt x="194" y="875"/>
                  <a:pt x="150" y="972"/>
                </a:cubicBezTo>
                <a:lnTo>
                  <a:pt x="425" y="1172"/>
                </a:lnTo>
                <a:cubicBezTo>
                  <a:pt x="388" y="1266"/>
                  <a:pt x="361" y="1365"/>
                  <a:pt x="346" y="1468"/>
                </a:cubicBezTo>
                <a:lnTo>
                  <a:pt x="8" y="1503"/>
                </a:lnTo>
                <a:cubicBezTo>
                  <a:pt x="3" y="1555"/>
                  <a:pt x="0" y="1608"/>
                  <a:pt x="0" y="1661"/>
                </a:cubicBezTo>
                <a:cubicBezTo>
                  <a:pt x="0" y="1715"/>
                  <a:pt x="3" y="1768"/>
                  <a:pt x="8" y="1820"/>
                </a:cubicBezTo>
                <a:lnTo>
                  <a:pt x="346" y="1855"/>
                </a:lnTo>
                <a:cubicBezTo>
                  <a:pt x="361" y="1958"/>
                  <a:pt x="388" y="2057"/>
                  <a:pt x="425" y="2151"/>
                </a:cubicBezTo>
                <a:lnTo>
                  <a:pt x="150" y="2351"/>
                </a:lnTo>
                <a:cubicBezTo>
                  <a:pt x="194" y="2448"/>
                  <a:pt x="247" y="2540"/>
                  <a:pt x="308" y="2625"/>
                </a:cubicBezTo>
                <a:lnTo>
                  <a:pt x="619" y="2486"/>
                </a:lnTo>
                <a:cubicBezTo>
                  <a:pt x="683" y="2567"/>
                  <a:pt x="756" y="2639"/>
                  <a:pt x="836" y="2703"/>
                </a:cubicBezTo>
                <a:lnTo>
                  <a:pt x="697" y="3014"/>
                </a:lnTo>
                <a:cubicBezTo>
                  <a:pt x="783" y="3075"/>
                  <a:pt x="874" y="3129"/>
                  <a:pt x="971" y="3173"/>
                </a:cubicBezTo>
                <a:lnTo>
                  <a:pt x="1171" y="2897"/>
                </a:lnTo>
                <a:cubicBezTo>
                  <a:pt x="1265" y="2934"/>
                  <a:pt x="1364" y="2961"/>
                  <a:pt x="1467" y="2976"/>
                </a:cubicBezTo>
                <a:lnTo>
                  <a:pt x="1503" y="3315"/>
                </a:lnTo>
                <a:cubicBezTo>
                  <a:pt x="1555" y="3320"/>
                  <a:pt x="1608" y="3322"/>
                  <a:pt x="1661" y="3322"/>
                </a:cubicBezTo>
                <a:cubicBezTo>
                  <a:pt x="1714" y="3322"/>
                  <a:pt x="1767" y="3320"/>
                  <a:pt x="1819" y="3315"/>
                </a:cubicBezTo>
                <a:lnTo>
                  <a:pt x="1855" y="2976"/>
                </a:lnTo>
                <a:cubicBezTo>
                  <a:pt x="1958" y="2961"/>
                  <a:pt x="2057" y="2934"/>
                  <a:pt x="2151" y="2897"/>
                </a:cubicBezTo>
                <a:lnTo>
                  <a:pt x="2351" y="3173"/>
                </a:lnTo>
                <a:cubicBezTo>
                  <a:pt x="2448" y="3129"/>
                  <a:pt x="2539" y="3075"/>
                  <a:pt x="2625" y="3014"/>
                </a:cubicBezTo>
                <a:lnTo>
                  <a:pt x="2486" y="2703"/>
                </a:lnTo>
                <a:cubicBezTo>
                  <a:pt x="2566" y="2639"/>
                  <a:pt x="2639" y="2567"/>
                  <a:pt x="2703" y="2486"/>
                </a:cubicBezTo>
                <a:lnTo>
                  <a:pt x="3014" y="2625"/>
                </a:lnTo>
                <a:cubicBezTo>
                  <a:pt x="3075" y="2540"/>
                  <a:pt x="3128" y="2448"/>
                  <a:pt x="3172" y="2351"/>
                </a:cubicBezTo>
                <a:lnTo>
                  <a:pt x="2897" y="2151"/>
                </a:lnTo>
                <a:cubicBezTo>
                  <a:pt x="2934" y="2057"/>
                  <a:pt x="2961" y="1958"/>
                  <a:pt x="2976" y="1855"/>
                </a:cubicBezTo>
                <a:lnTo>
                  <a:pt x="3315" y="1820"/>
                </a:lnTo>
                <a:close/>
                <a:moveTo>
                  <a:pt x="1661" y="586"/>
                </a:moveTo>
                <a:cubicBezTo>
                  <a:pt x="2255" y="586"/>
                  <a:pt x="2736" y="1068"/>
                  <a:pt x="2736" y="1661"/>
                </a:cubicBezTo>
                <a:cubicBezTo>
                  <a:pt x="2736" y="2255"/>
                  <a:pt x="2255" y="2737"/>
                  <a:pt x="1661" y="2737"/>
                </a:cubicBezTo>
                <a:cubicBezTo>
                  <a:pt x="1067" y="2737"/>
                  <a:pt x="586" y="2255"/>
                  <a:pt x="586" y="1661"/>
                </a:cubicBezTo>
                <a:cubicBezTo>
                  <a:pt x="586" y="1068"/>
                  <a:pt x="1067" y="586"/>
                  <a:pt x="1661" y="586"/>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7" name="Freeform 8"/>
          <p:cNvSpPr>
            <a:spLocks noEditPoints="1"/>
          </p:cNvSpPr>
          <p:nvPr/>
        </p:nvSpPr>
        <p:spPr bwMode="auto">
          <a:xfrm>
            <a:off x="1346200" y="1989138"/>
            <a:ext cx="2493963" cy="2493962"/>
          </a:xfrm>
          <a:custGeom>
            <a:avLst/>
            <a:gdLst>
              <a:gd name="T0" fmla="*/ 1867812373 w 3322"/>
              <a:gd name="T1" fmla="*/ 1025210572 h 3322"/>
              <a:gd name="T2" fmla="*/ 1872321326 w 3322"/>
              <a:gd name="T3" fmla="*/ 936159912 h 3322"/>
              <a:gd name="T4" fmla="*/ 1867812373 w 3322"/>
              <a:gd name="T5" fmla="*/ 847109253 h 3322"/>
              <a:gd name="T6" fmla="*/ 1677310987 w 3322"/>
              <a:gd name="T7" fmla="*/ 826818973 h 3322"/>
              <a:gd name="T8" fmla="*/ 1632786015 w 3322"/>
              <a:gd name="T9" fmla="*/ 659990032 h 3322"/>
              <a:gd name="T10" fmla="*/ 1787779584 w 3322"/>
              <a:gd name="T11" fmla="*/ 547267754 h 3322"/>
              <a:gd name="T12" fmla="*/ 1698728889 w 3322"/>
              <a:gd name="T13" fmla="*/ 392838054 h 3322"/>
              <a:gd name="T14" fmla="*/ 1523445031 w 3322"/>
              <a:gd name="T15" fmla="*/ 471180142 h 3322"/>
              <a:gd name="T16" fmla="*/ 1401140996 w 3322"/>
              <a:gd name="T17" fmla="*/ 348876155 h 3322"/>
              <a:gd name="T18" fmla="*/ 1479483115 w 3322"/>
              <a:gd name="T19" fmla="*/ 173592368 h 3322"/>
              <a:gd name="T20" fmla="*/ 1325053353 w 3322"/>
              <a:gd name="T21" fmla="*/ 84541708 h 3322"/>
              <a:gd name="T22" fmla="*/ 1212331030 w 3322"/>
              <a:gd name="T23" fmla="*/ 239535215 h 3322"/>
              <a:gd name="T24" fmla="*/ 1045501271 w 3322"/>
              <a:gd name="T25" fmla="*/ 195009510 h 3322"/>
              <a:gd name="T26" fmla="*/ 1025211734 w 3322"/>
              <a:gd name="T27" fmla="*/ 4508951 h 3322"/>
              <a:gd name="T28" fmla="*/ 936161038 w 3322"/>
              <a:gd name="T29" fmla="*/ 0 h 3322"/>
              <a:gd name="T30" fmla="*/ 847109593 w 3322"/>
              <a:gd name="T31" fmla="*/ 4508951 h 3322"/>
              <a:gd name="T32" fmla="*/ 826820055 w 3322"/>
              <a:gd name="T33" fmla="*/ 195009510 h 3322"/>
              <a:gd name="T34" fmla="*/ 659990296 w 3322"/>
              <a:gd name="T35" fmla="*/ 239535215 h 3322"/>
              <a:gd name="T36" fmla="*/ 547267974 w 3322"/>
              <a:gd name="T37" fmla="*/ 84541708 h 3322"/>
              <a:gd name="T38" fmla="*/ 392838211 w 3322"/>
              <a:gd name="T39" fmla="*/ 173592368 h 3322"/>
              <a:gd name="T40" fmla="*/ 471180331 w 3322"/>
              <a:gd name="T41" fmla="*/ 348876155 h 3322"/>
              <a:gd name="T42" fmla="*/ 348876295 w 3322"/>
              <a:gd name="T43" fmla="*/ 471180142 h 3322"/>
              <a:gd name="T44" fmla="*/ 173592437 w 3322"/>
              <a:gd name="T45" fmla="*/ 392838054 h 3322"/>
              <a:gd name="T46" fmla="*/ 84541742 w 3322"/>
              <a:gd name="T47" fmla="*/ 547267754 h 3322"/>
              <a:gd name="T48" fmla="*/ 239535311 w 3322"/>
              <a:gd name="T49" fmla="*/ 659990032 h 3322"/>
              <a:gd name="T50" fmla="*/ 195010339 w 3322"/>
              <a:gd name="T51" fmla="*/ 826818973 h 3322"/>
              <a:gd name="T52" fmla="*/ 4508953 w 3322"/>
              <a:gd name="T53" fmla="*/ 847109253 h 3322"/>
              <a:gd name="T54" fmla="*/ 0 w 3322"/>
              <a:gd name="T55" fmla="*/ 936159912 h 3322"/>
              <a:gd name="T56" fmla="*/ 4508953 w 3322"/>
              <a:gd name="T57" fmla="*/ 1025210572 h 3322"/>
              <a:gd name="T58" fmla="*/ 195010339 w 3322"/>
              <a:gd name="T59" fmla="*/ 1045500852 h 3322"/>
              <a:gd name="T60" fmla="*/ 239535311 w 3322"/>
              <a:gd name="T61" fmla="*/ 1212329793 h 3322"/>
              <a:gd name="T62" fmla="*/ 84541742 w 3322"/>
              <a:gd name="T63" fmla="*/ 1325052071 h 3322"/>
              <a:gd name="T64" fmla="*/ 173592437 w 3322"/>
              <a:gd name="T65" fmla="*/ 1479481771 h 3322"/>
              <a:gd name="T66" fmla="*/ 348876295 w 3322"/>
              <a:gd name="T67" fmla="*/ 1401139683 h 3322"/>
              <a:gd name="T68" fmla="*/ 471180331 w 3322"/>
              <a:gd name="T69" fmla="*/ 1523443670 h 3322"/>
              <a:gd name="T70" fmla="*/ 392838211 w 3322"/>
              <a:gd name="T71" fmla="*/ 1698727457 h 3322"/>
              <a:gd name="T72" fmla="*/ 547267974 w 3322"/>
              <a:gd name="T73" fmla="*/ 1787778116 h 3322"/>
              <a:gd name="T74" fmla="*/ 659990296 w 3322"/>
              <a:gd name="T75" fmla="*/ 1632784609 h 3322"/>
              <a:gd name="T76" fmla="*/ 826820055 w 3322"/>
              <a:gd name="T77" fmla="*/ 1677310314 h 3322"/>
              <a:gd name="T78" fmla="*/ 847109593 w 3322"/>
              <a:gd name="T79" fmla="*/ 1867810873 h 3322"/>
              <a:gd name="T80" fmla="*/ 936161038 w 3322"/>
              <a:gd name="T81" fmla="*/ 1872319825 h 3322"/>
              <a:gd name="T82" fmla="*/ 1025211734 w 3322"/>
              <a:gd name="T83" fmla="*/ 1867810873 h 3322"/>
              <a:gd name="T84" fmla="*/ 1045501271 w 3322"/>
              <a:gd name="T85" fmla="*/ 1677310314 h 3322"/>
              <a:gd name="T86" fmla="*/ 1212331030 w 3322"/>
              <a:gd name="T87" fmla="*/ 1632784609 h 3322"/>
              <a:gd name="T88" fmla="*/ 1325053353 w 3322"/>
              <a:gd name="T89" fmla="*/ 1787778116 h 3322"/>
              <a:gd name="T90" fmla="*/ 1479483115 w 3322"/>
              <a:gd name="T91" fmla="*/ 1698727457 h 3322"/>
              <a:gd name="T92" fmla="*/ 1401140996 w 3322"/>
              <a:gd name="T93" fmla="*/ 1522880614 h 3322"/>
              <a:gd name="T94" fmla="*/ 1523445031 w 3322"/>
              <a:gd name="T95" fmla="*/ 1401139683 h 3322"/>
              <a:gd name="T96" fmla="*/ 1698728889 w 3322"/>
              <a:gd name="T97" fmla="*/ 1479481771 h 3322"/>
              <a:gd name="T98" fmla="*/ 1787779584 w 3322"/>
              <a:gd name="T99" fmla="*/ 1325052071 h 3322"/>
              <a:gd name="T100" fmla="*/ 1632786015 w 3322"/>
              <a:gd name="T101" fmla="*/ 1212329793 h 3322"/>
              <a:gd name="T102" fmla="*/ 1677310987 w 3322"/>
              <a:gd name="T103" fmla="*/ 1045500852 h 3322"/>
              <a:gd name="T104" fmla="*/ 1867812373 w 3322"/>
              <a:gd name="T105" fmla="*/ 1025210572 h 3322"/>
              <a:gd name="T106" fmla="*/ 936161038 w 3322"/>
              <a:gd name="T107" fmla="*/ 322386255 h 3322"/>
              <a:gd name="T108" fmla="*/ 1549934942 w 3322"/>
              <a:gd name="T109" fmla="*/ 936159912 h 3322"/>
              <a:gd name="T110" fmla="*/ 936161038 w 3322"/>
              <a:gd name="T111" fmla="*/ 1549933570 h 3322"/>
              <a:gd name="T112" fmla="*/ 322386384 w 3322"/>
              <a:gd name="T113" fmla="*/ 936159912 h 3322"/>
              <a:gd name="T114" fmla="*/ 936161038 w 3322"/>
              <a:gd name="T115" fmla="*/ 322386255 h 33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22" h="3322">
                <a:moveTo>
                  <a:pt x="3314" y="1819"/>
                </a:moveTo>
                <a:cubicBezTo>
                  <a:pt x="3319" y="1767"/>
                  <a:pt x="3322" y="1714"/>
                  <a:pt x="3322" y="1661"/>
                </a:cubicBezTo>
                <a:cubicBezTo>
                  <a:pt x="3322" y="1608"/>
                  <a:pt x="3319" y="1555"/>
                  <a:pt x="3314" y="1503"/>
                </a:cubicBezTo>
                <a:lnTo>
                  <a:pt x="2976" y="1467"/>
                </a:lnTo>
                <a:cubicBezTo>
                  <a:pt x="2961" y="1364"/>
                  <a:pt x="2934" y="1265"/>
                  <a:pt x="2897" y="1171"/>
                </a:cubicBezTo>
                <a:lnTo>
                  <a:pt x="3172" y="971"/>
                </a:lnTo>
                <a:cubicBezTo>
                  <a:pt x="3128" y="874"/>
                  <a:pt x="3075" y="783"/>
                  <a:pt x="3014" y="697"/>
                </a:cubicBezTo>
                <a:lnTo>
                  <a:pt x="2703" y="836"/>
                </a:lnTo>
                <a:cubicBezTo>
                  <a:pt x="2639" y="756"/>
                  <a:pt x="2566" y="683"/>
                  <a:pt x="2486" y="619"/>
                </a:cubicBezTo>
                <a:lnTo>
                  <a:pt x="2625" y="308"/>
                </a:lnTo>
                <a:cubicBezTo>
                  <a:pt x="2539" y="247"/>
                  <a:pt x="2448" y="194"/>
                  <a:pt x="2351" y="150"/>
                </a:cubicBezTo>
                <a:lnTo>
                  <a:pt x="2151" y="425"/>
                </a:lnTo>
                <a:cubicBezTo>
                  <a:pt x="2057" y="388"/>
                  <a:pt x="1958" y="361"/>
                  <a:pt x="1855" y="346"/>
                </a:cubicBezTo>
                <a:lnTo>
                  <a:pt x="1819" y="8"/>
                </a:lnTo>
                <a:cubicBezTo>
                  <a:pt x="1767" y="3"/>
                  <a:pt x="1714" y="0"/>
                  <a:pt x="1661" y="0"/>
                </a:cubicBezTo>
                <a:cubicBezTo>
                  <a:pt x="1608" y="0"/>
                  <a:pt x="1555" y="3"/>
                  <a:pt x="1503" y="8"/>
                </a:cubicBezTo>
                <a:lnTo>
                  <a:pt x="1467" y="346"/>
                </a:lnTo>
                <a:cubicBezTo>
                  <a:pt x="1364" y="361"/>
                  <a:pt x="1265" y="388"/>
                  <a:pt x="1171" y="425"/>
                </a:cubicBezTo>
                <a:lnTo>
                  <a:pt x="971" y="150"/>
                </a:lnTo>
                <a:cubicBezTo>
                  <a:pt x="874" y="194"/>
                  <a:pt x="783" y="247"/>
                  <a:pt x="697" y="308"/>
                </a:cubicBezTo>
                <a:lnTo>
                  <a:pt x="836" y="619"/>
                </a:lnTo>
                <a:cubicBezTo>
                  <a:pt x="756" y="683"/>
                  <a:pt x="683" y="756"/>
                  <a:pt x="619" y="836"/>
                </a:cubicBezTo>
                <a:lnTo>
                  <a:pt x="308" y="697"/>
                </a:lnTo>
                <a:cubicBezTo>
                  <a:pt x="247" y="783"/>
                  <a:pt x="194" y="874"/>
                  <a:pt x="150" y="971"/>
                </a:cubicBezTo>
                <a:lnTo>
                  <a:pt x="425" y="1171"/>
                </a:lnTo>
                <a:cubicBezTo>
                  <a:pt x="388" y="1265"/>
                  <a:pt x="361" y="1364"/>
                  <a:pt x="346" y="1467"/>
                </a:cubicBezTo>
                <a:lnTo>
                  <a:pt x="8" y="1503"/>
                </a:lnTo>
                <a:cubicBezTo>
                  <a:pt x="3" y="1555"/>
                  <a:pt x="0" y="1608"/>
                  <a:pt x="0" y="1661"/>
                </a:cubicBezTo>
                <a:cubicBezTo>
                  <a:pt x="0" y="1714"/>
                  <a:pt x="3" y="1767"/>
                  <a:pt x="8" y="1819"/>
                </a:cubicBezTo>
                <a:lnTo>
                  <a:pt x="346" y="1855"/>
                </a:lnTo>
                <a:cubicBezTo>
                  <a:pt x="361" y="1958"/>
                  <a:pt x="388" y="2057"/>
                  <a:pt x="425" y="2151"/>
                </a:cubicBezTo>
                <a:lnTo>
                  <a:pt x="150" y="2351"/>
                </a:lnTo>
                <a:cubicBezTo>
                  <a:pt x="194" y="2448"/>
                  <a:pt x="247" y="2539"/>
                  <a:pt x="308" y="2625"/>
                </a:cubicBezTo>
                <a:lnTo>
                  <a:pt x="619" y="2486"/>
                </a:lnTo>
                <a:cubicBezTo>
                  <a:pt x="683" y="2566"/>
                  <a:pt x="756" y="2639"/>
                  <a:pt x="836" y="2703"/>
                </a:cubicBezTo>
                <a:lnTo>
                  <a:pt x="697" y="3014"/>
                </a:lnTo>
                <a:cubicBezTo>
                  <a:pt x="783" y="3075"/>
                  <a:pt x="874" y="3128"/>
                  <a:pt x="971" y="3172"/>
                </a:cubicBezTo>
                <a:lnTo>
                  <a:pt x="1171" y="2897"/>
                </a:lnTo>
                <a:cubicBezTo>
                  <a:pt x="1265" y="2934"/>
                  <a:pt x="1364" y="2961"/>
                  <a:pt x="1467" y="2976"/>
                </a:cubicBezTo>
                <a:lnTo>
                  <a:pt x="1503" y="3314"/>
                </a:lnTo>
                <a:cubicBezTo>
                  <a:pt x="1555" y="3319"/>
                  <a:pt x="1608" y="3322"/>
                  <a:pt x="1661" y="3322"/>
                </a:cubicBezTo>
                <a:cubicBezTo>
                  <a:pt x="1714" y="3322"/>
                  <a:pt x="1767" y="3319"/>
                  <a:pt x="1819" y="3314"/>
                </a:cubicBezTo>
                <a:lnTo>
                  <a:pt x="1855" y="2976"/>
                </a:lnTo>
                <a:cubicBezTo>
                  <a:pt x="1958" y="2961"/>
                  <a:pt x="2057" y="2934"/>
                  <a:pt x="2151" y="2897"/>
                </a:cubicBezTo>
                <a:lnTo>
                  <a:pt x="2351" y="3172"/>
                </a:lnTo>
                <a:cubicBezTo>
                  <a:pt x="2448" y="3128"/>
                  <a:pt x="2539" y="3075"/>
                  <a:pt x="2625" y="3014"/>
                </a:cubicBezTo>
                <a:lnTo>
                  <a:pt x="2486" y="2702"/>
                </a:lnTo>
                <a:cubicBezTo>
                  <a:pt x="2566" y="2639"/>
                  <a:pt x="2639" y="2566"/>
                  <a:pt x="2703" y="2486"/>
                </a:cubicBezTo>
                <a:lnTo>
                  <a:pt x="3014" y="2625"/>
                </a:lnTo>
                <a:cubicBezTo>
                  <a:pt x="3075" y="2539"/>
                  <a:pt x="3128" y="2448"/>
                  <a:pt x="3172" y="2351"/>
                </a:cubicBezTo>
                <a:lnTo>
                  <a:pt x="2897" y="2151"/>
                </a:lnTo>
                <a:cubicBezTo>
                  <a:pt x="2934" y="2057"/>
                  <a:pt x="2961" y="1958"/>
                  <a:pt x="2976" y="1855"/>
                </a:cubicBezTo>
                <a:lnTo>
                  <a:pt x="3314" y="1819"/>
                </a:lnTo>
                <a:close/>
                <a:moveTo>
                  <a:pt x="1661" y="572"/>
                </a:moveTo>
                <a:cubicBezTo>
                  <a:pt x="2262" y="572"/>
                  <a:pt x="2750" y="1060"/>
                  <a:pt x="2750" y="1661"/>
                </a:cubicBezTo>
                <a:cubicBezTo>
                  <a:pt x="2750" y="2262"/>
                  <a:pt x="2262" y="2750"/>
                  <a:pt x="1661" y="2750"/>
                </a:cubicBezTo>
                <a:cubicBezTo>
                  <a:pt x="1060" y="2750"/>
                  <a:pt x="572" y="2262"/>
                  <a:pt x="572" y="1661"/>
                </a:cubicBezTo>
                <a:cubicBezTo>
                  <a:pt x="572" y="1060"/>
                  <a:pt x="1060" y="572"/>
                  <a:pt x="1661" y="57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8" name="Freeform 9"/>
          <p:cNvSpPr>
            <a:spLocks noEditPoints="1"/>
          </p:cNvSpPr>
          <p:nvPr/>
        </p:nvSpPr>
        <p:spPr bwMode="auto">
          <a:xfrm>
            <a:off x="3538538" y="2716213"/>
            <a:ext cx="3117850" cy="3116262"/>
          </a:xfrm>
          <a:custGeom>
            <a:avLst/>
            <a:gdLst>
              <a:gd name="T0" fmla="*/ 2147483646 w 4152"/>
              <a:gd name="T1" fmla="*/ 1280984077 h 4152"/>
              <a:gd name="T2" fmla="*/ 2147483646 w 4152"/>
              <a:gd name="T3" fmla="*/ 1169447116 h 4152"/>
              <a:gd name="T4" fmla="*/ 2147483646 w 4152"/>
              <a:gd name="T5" fmla="*/ 1057910155 h 4152"/>
              <a:gd name="T6" fmla="*/ 2097677015 w 4152"/>
              <a:gd name="T7" fmla="*/ 1033124163 h 4152"/>
              <a:gd name="T8" fmla="*/ 2041852331 w 4152"/>
              <a:gd name="T9" fmla="*/ 824697123 h 4152"/>
              <a:gd name="T10" fmla="*/ 2147483646 w 4152"/>
              <a:gd name="T11" fmla="*/ 683867148 h 4152"/>
              <a:gd name="T12" fmla="*/ 2124180241 w 4152"/>
              <a:gd name="T13" fmla="*/ 490649898 h 4152"/>
              <a:gd name="T14" fmla="*/ 1904826127 w 4152"/>
              <a:gd name="T15" fmla="*/ 588666545 h 4152"/>
              <a:gd name="T16" fmla="*/ 1752575625 w 4152"/>
              <a:gd name="T17" fmla="*/ 436007985 h 4152"/>
              <a:gd name="T18" fmla="*/ 1850128586 w 4152"/>
              <a:gd name="T19" fmla="*/ 216877425 h 4152"/>
              <a:gd name="T20" fmla="*/ 1657277698 w 4152"/>
              <a:gd name="T21" fmla="*/ 105340463 h 4152"/>
              <a:gd name="T22" fmla="*/ 1515740675 w 4152"/>
              <a:gd name="T23" fmla="*/ 299685032 h 4152"/>
              <a:gd name="T24" fmla="*/ 1307100791 w 4152"/>
              <a:gd name="T25" fmla="*/ 243916552 h 4152"/>
              <a:gd name="T26" fmla="*/ 1282290154 w 4152"/>
              <a:gd name="T27" fmla="*/ 5069930 h 4152"/>
              <a:gd name="T28" fmla="*/ 1170639285 w 4152"/>
              <a:gd name="T29" fmla="*/ 0 h 4152"/>
              <a:gd name="T30" fmla="*/ 1059552362 w 4152"/>
              <a:gd name="T31" fmla="*/ 5069930 h 4152"/>
              <a:gd name="T32" fmla="*/ 1034177779 w 4152"/>
              <a:gd name="T33" fmla="*/ 243916552 h 4152"/>
              <a:gd name="T34" fmla="*/ 825537895 w 4152"/>
              <a:gd name="T35" fmla="*/ 299121373 h 4152"/>
              <a:gd name="T36" fmla="*/ 684564818 w 4152"/>
              <a:gd name="T37" fmla="*/ 105340463 h 4152"/>
              <a:gd name="T38" fmla="*/ 491713931 w 4152"/>
              <a:gd name="T39" fmla="*/ 216877425 h 4152"/>
              <a:gd name="T40" fmla="*/ 589266892 w 4152"/>
              <a:gd name="T41" fmla="*/ 436007985 h 4152"/>
              <a:gd name="T42" fmla="*/ 436452443 w 4152"/>
              <a:gd name="T43" fmla="*/ 588666545 h 4152"/>
              <a:gd name="T44" fmla="*/ 217098329 w 4152"/>
              <a:gd name="T45" fmla="*/ 490649898 h 4152"/>
              <a:gd name="T46" fmla="*/ 105447459 w 4152"/>
              <a:gd name="T47" fmla="*/ 683867148 h 4152"/>
              <a:gd name="T48" fmla="*/ 299990185 w 4152"/>
              <a:gd name="T49" fmla="*/ 824697123 h 4152"/>
              <a:gd name="T50" fmla="*/ 244165502 w 4152"/>
              <a:gd name="T51" fmla="*/ 1033124163 h 4152"/>
              <a:gd name="T52" fmla="*/ 5074766 w 4152"/>
              <a:gd name="T53" fmla="*/ 1057910155 h 4152"/>
              <a:gd name="T54" fmla="*/ 0 w 4152"/>
              <a:gd name="T55" fmla="*/ 1169447116 h 4152"/>
              <a:gd name="T56" fmla="*/ 5074766 w 4152"/>
              <a:gd name="T57" fmla="*/ 1280984077 h 4152"/>
              <a:gd name="T58" fmla="*/ 244165502 w 4152"/>
              <a:gd name="T59" fmla="*/ 1305770069 h 4152"/>
              <a:gd name="T60" fmla="*/ 299990185 w 4152"/>
              <a:gd name="T61" fmla="*/ 1514197110 h 4152"/>
              <a:gd name="T62" fmla="*/ 105447459 w 4152"/>
              <a:gd name="T63" fmla="*/ 1655589993 h 4152"/>
              <a:gd name="T64" fmla="*/ 217098329 w 4152"/>
              <a:gd name="T65" fmla="*/ 1848244334 h 4152"/>
              <a:gd name="T66" fmla="*/ 436452443 w 4152"/>
              <a:gd name="T67" fmla="*/ 1750227687 h 4152"/>
              <a:gd name="T68" fmla="*/ 589266892 w 4152"/>
              <a:gd name="T69" fmla="*/ 1902886247 h 4152"/>
              <a:gd name="T70" fmla="*/ 491149984 w 4152"/>
              <a:gd name="T71" fmla="*/ 2122016808 h 4152"/>
              <a:gd name="T72" fmla="*/ 684564818 w 4152"/>
              <a:gd name="T73" fmla="*/ 2147483646 h 4152"/>
              <a:gd name="T74" fmla="*/ 825537895 w 4152"/>
              <a:gd name="T75" fmla="*/ 2039772859 h 4152"/>
              <a:gd name="T76" fmla="*/ 1034177779 w 4152"/>
              <a:gd name="T77" fmla="*/ 2095541340 h 4152"/>
              <a:gd name="T78" fmla="*/ 1059552362 w 4152"/>
              <a:gd name="T79" fmla="*/ 2147483646 h 4152"/>
              <a:gd name="T80" fmla="*/ 1170639285 w 4152"/>
              <a:gd name="T81" fmla="*/ 2147483646 h 4152"/>
              <a:gd name="T82" fmla="*/ 1282290154 w 4152"/>
              <a:gd name="T83" fmla="*/ 2147483646 h 4152"/>
              <a:gd name="T84" fmla="*/ 1307100791 w 4152"/>
              <a:gd name="T85" fmla="*/ 2095541340 h 4152"/>
              <a:gd name="T86" fmla="*/ 1515740675 w 4152"/>
              <a:gd name="T87" fmla="*/ 2039772859 h 4152"/>
              <a:gd name="T88" fmla="*/ 1657277698 w 4152"/>
              <a:gd name="T89" fmla="*/ 2147483646 h 4152"/>
              <a:gd name="T90" fmla="*/ 1850128586 w 4152"/>
              <a:gd name="T91" fmla="*/ 2122016808 h 4152"/>
              <a:gd name="T92" fmla="*/ 1752575625 w 4152"/>
              <a:gd name="T93" fmla="*/ 1902886247 h 4152"/>
              <a:gd name="T94" fmla="*/ 1904826127 w 4152"/>
              <a:gd name="T95" fmla="*/ 1750227687 h 4152"/>
              <a:gd name="T96" fmla="*/ 2124180241 w 4152"/>
              <a:gd name="T97" fmla="*/ 1848244334 h 4152"/>
              <a:gd name="T98" fmla="*/ 2147483646 w 4152"/>
              <a:gd name="T99" fmla="*/ 1655589993 h 4152"/>
              <a:gd name="T100" fmla="*/ 2041852331 w 4152"/>
              <a:gd name="T101" fmla="*/ 1514197110 h 4152"/>
              <a:gd name="T102" fmla="*/ 2097677015 w 4152"/>
              <a:gd name="T103" fmla="*/ 1305770069 h 4152"/>
              <a:gd name="T104" fmla="*/ 2147483646 w 4152"/>
              <a:gd name="T105" fmla="*/ 1280984077 h 4152"/>
              <a:gd name="T106" fmla="*/ 1170639285 w 4152"/>
              <a:gd name="T107" fmla="*/ 398828998 h 4152"/>
              <a:gd name="T108" fmla="*/ 1942042834 w 4152"/>
              <a:gd name="T109" fmla="*/ 1169447116 h 4152"/>
              <a:gd name="T110" fmla="*/ 1170639285 w 4152"/>
              <a:gd name="T111" fmla="*/ 1940065234 h 4152"/>
              <a:gd name="T112" fmla="*/ 399235736 w 4152"/>
              <a:gd name="T113" fmla="*/ 1169447116 h 4152"/>
              <a:gd name="T114" fmla="*/ 1170639285 w 4152"/>
              <a:gd name="T115" fmla="*/ 398828998 h 41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52" h="4152">
                <a:moveTo>
                  <a:pt x="4143" y="2274"/>
                </a:moveTo>
                <a:cubicBezTo>
                  <a:pt x="4149" y="2209"/>
                  <a:pt x="4152" y="2143"/>
                  <a:pt x="4152" y="2076"/>
                </a:cubicBezTo>
                <a:cubicBezTo>
                  <a:pt x="4152" y="2009"/>
                  <a:pt x="4149" y="1943"/>
                  <a:pt x="4143" y="1878"/>
                </a:cubicBezTo>
                <a:lnTo>
                  <a:pt x="3720" y="1834"/>
                </a:lnTo>
                <a:cubicBezTo>
                  <a:pt x="3701" y="1705"/>
                  <a:pt x="3667" y="1581"/>
                  <a:pt x="3621" y="1464"/>
                </a:cubicBezTo>
                <a:lnTo>
                  <a:pt x="3965" y="1214"/>
                </a:lnTo>
                <a:cubicBezTo>
                  <a:pt x="3910" y="1093"/>
                  <a:pt x="3844" y="978"/>
                  <a:pt x="3767" y="871"/>
                </a:cubicBezTo>
                <a:lnTo>
                  <a:pt x="3378" y="1045"/>
                </a:lnTo>
                <a:cubicBezTo>
                  <a:pt x="3299" y="944"/>
                  <a:pt x="3208" y="854"/>
                  <a:pt x="3108" y="774"/>
                </a:cubicBezTo>
                <a:lnTo>
                  <a:pt x="3281" y="385"/>
                </a:lnTo>
                <a:cubicBezTo>
                  <a:pt x="3174" y="309"/>
                  <a:pt x="3059" y="242"/>
                  <a:pt x="2939" y="187"/>
                </a:cubicBezTo>
                <a:lnTo>
                  <a:pt x="2688" y="532"/>
                </a:lnTo>
                <a:cubicBezTo>
                  <a:pt x="2571" y="485"/>
                  <a:pt x="2447" y="452"/>
                  <a:pt x="2318" y="433"/>
                </a:cubicBezTo>
                <a:lnTo>
                  <a:pt x="2274" y="9"/>
                </a:lnTo>
                <a:cubicBezTo>
                  <a:pt x="2209" y="3"/>
                  <a:pt x="2143" y="0"/>
                  <a:pt x="2076" y="0"/>
                </a:cubicBezTo>
                <a:cubicBezTo>
                  <a:pt x="2010" y="0"/>
                  <a:pt x="1944" y="3"/>
                  <a:pt x="1879" y="9"/>
                </a:cubicBezTo>
                <a:lnTo>
                  <a:pt x="1834" y="433"/>
                </a:lnTo>
                <a:cubicBezTo>
                  <a:pt x="1705" y="452"/>
                  <a:pt x="1581" y="485"/>
                  <a:pt x="1464" y="531"/>
                </a:cubicBezTo>
                <a:lnTo>
                  <a:pt x="1214" y="187"/>
                </a:lnTo>
                <a:cubicBezTo>
                  <a:pt x="1093" y="242"/>
                  <a:pt x="979" y="309"/>
                  <a:pt x="872" y="385"/>
                </a:cubicBezTo>
                <a:lnTo>
                  <a:pt x="1045" y="774"/>
                </a:lnTo>
                <a:cubicBezTo>
                  <a:pt x="945" y="854"/>
                  <a:pt x="854" y="944"/>
                  <a:pt x="774" y="1045"/>
                </a:cubicBezTo>
                <a:lnTo>
                  <a:pt x="385" y="871"/>
                </a:lnTo>
                <a:cubicBezTo>
                  <a:pt x="309" y="978"/>
                  <a:pt x="242" y="1093"/>
                  <a:pt x="187" y="1214"/>
                </a:cubicBezTo>
                <a:lnTo>
                  <a:pt x="532" y="1464"/>
                </a:lnTo>
                <a:cubicBezTo>
                  <a:pt x="485" y="1581"/>
                  <a:pt x="452" y="1705"/>
                  <a:pt x="433" y="1834"/>
                </a:cubicBezTo>
                <a:lnTo>
                  <a:pt x="9" y="1878"/>
                </a:lnTo>
                <a:cubicBezTo>
                  <a:pt x="3" y="1943"/>
                  <a:pt x="0" y="2009"/>
                  <a:pt x="0" y="2076"/>
                </a:cubicBezTo>
                <a:cubicBezTo>
                  <a:pt x="0" y="2143"/>
                  <a:pt x="3" y="2209"/>
                  <a:pt x="9" y="2274"/>
                </a:cubicBezTo>
                <a:lnTo>
                  <a:pt x="433" y="2318"/>
                </a:lnTo>
                <a:cubicBezTo>
                  <a:pt x="452" y="2447"/>
                  <a:pt x="485" y="2571"/>
                  <a:pt x="532" y="2688"/>
                </a:cubicBezTo>
                <a:lnTo>
                  <a:pt x="187" y="2939"/>
                </a:lnTo>
                <a:cubicBezTo>
                  <a:pt x="242" y="3059"/>
                  <a:pt x="309" y="3174"/>
                  <a:pt x="385" y="3281"/>
                </a:cubicBezTo>
                <a:lnTo>
                  <a:pt x="774" y="3107"/>
                </a:lnTo>
                <a:cubicBezTo>
                  <a:pt x="854" y="3208"/>
                  <a:pt x="945" y="3299"/>
                  <a:pt x="1045" y="3378"/>
                </a:cubicBezTo>
                <a:lnTo>
                  <a:pt x="871" y="3767"/>
                </a:lnTo>
                <a:cubicBezTo>
                  <a:pt x="978" y="3844"/>
                  <a:pt x="1093" y="3910"/>
                  <a:pt x="1214" y="3965"/>
                </a:cubicBezTo>
                <a:lnTo>
                  <a:pt x="1464" y="3621"/>
                </a:lnTo>
                <a:cubicBezTo>
                  <a:pt x="1581" y="3667"/>
                  <a:pt x="1705" y="3701"/>
                  <a:pt x="1834" y="3720"/>
                </a:cubicBezTo>
                <a:lnTo>
                  <a:pt x="1879" y="4143"/>
                </a:lnTo>
                <a:cubicBezTo>
                  <a:pt x="1944" y="4149"/>
                  <a:pt x="2010" y="4152"/>
                  <a:pt x="2076" y="4152"/>
                </a:cubicBezTo>
                <a:cubicBezTo>
                  <a:pt x="2143" y="4152"/>
                  <a:pt x="2209" y="4149"/>
                  <a:pt x="2274" y="4143"/>
                </a:cubicBezTo>
                <a:lnTo>
                  <a:pt x="2318" y="3720"/>
                </a:lnTo>
                <a:cubicBezTo>
                  <a:pt x="2447" y="3701"/>
                  <a:pt x="2571" y="3667"/>
                  <a:pt x="2688" y="3621"/>
                </a:cubicBezTo>
                <a:lnTo>
                  <a:pt x="2939" y="3965"/>
                </a:lnTo>
                <a:cubicBezTo>
                  <a:pt x="3059" y="3910"/>
                  <a:pt x="3174" y="3844"/>
                  <a:pt x="3281" y="3767"/>
                </a:cubicBezTo>
                <a:lnTo>
                  <a:pt x="3108" y="3378"/>
                </a:lnTo>
                <a:cubicBezTo>
                  <a:pt x="3208" y="3299"/>
                  <a:pt x="3299" y="3208"/>
                  <a:pt x="3378" y="3107"/>
                </a:cubicBezTo>
                <a:lnTo>
                  <a:pt x="3767" y="3281"/>
                </a:lnTo>
                <a:cubicBezTo>
                  <a:pt x="3844" y="3174"/>
                  <a:pt x="3910" y="3059"/>
                  <a:pt x="3965" y="2939"/>
                </a:cubicBezTo>
                <a:lnTo>
                  <a:pt x="3621" y="2688"/>
                </a:lnTo>
                <a:cubicBezTo>
                  <a:pt x="3667" y="2571"/>
                  <a:pt x="3701" y="2447"/>
                  <a:pt x="3720" y="2318"/>
                </a:cubicBezTo>
                <a:lnTo>
                  <a:pt x="4143" y="2274"/>
                </a:lnTo>
                <a:close/>
                <a:moveTo>
                  <a:pt x="2076" y="708"/>
                </a:moveTo>
                <a:cubicBezTo>
                  <a:pt x="2832" y="708"/>
                  <a:pt x="3444" y="1321"/>
                  <a:pt x="3444" y="2076"/>
                </a:cubicBezTo>
                <a:cubicBezTo>
                  <a:pt x="3444" y="2832"/>
                  <a:pt x="2832" y="3444"/>
                  <a:pt x="2076" y="3444"/>
                </a:cubicBezTo>
                <a:cubicBezTo>
                  <a:pt x="1321" y="3444"/>
                  <a:pt x="708" y="2832"/>
                  <a:pt x="708" y="2076"/>
                </a:cubicBezTo>
                <a:cubicBezTo>
                  <a:pt x="708" y="1321"/>
                  <a:pt x="1321" y="708"/>
                  <a:pt x="2076" y="708"/>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9" name="TextBox 8"/>
          <p:cNvSpPr txBox="1">
            <a:spLocks noChangeArrowheads="1"/>
          </p:cNvSpPr>
          <p:nvPr/>
        </p:nvSpPr>
        <p:spPr bwMode="auto">
          <a:xfrm>
            <a:off x="4262438" y="3951288"/>
            <a:ext cx="1670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这里输入您的文本</a:t>
            </a:r>
            <a:endParaRPr lang="en-US" altLang="zh-CN" sz="1800">
              <a:latin typeface="微软雅黑" panose="020B0503020204020204" pitchFamily="34" charset="-122"/>
            </a:endParaRPr>
          </a:p>
        </p:txBody>
      </p:sp>
      <p:sp>
        <p:nvSpPr>
          <p:cNvPr id="40970" name="TextBox 9"/>
          <p:cNvSpPr txBox="1">
            <a:spLocks noChangeArrowheads="1"/>
          </p:cNvSpPr>
          <p:nvPr/>
        </p:nvSpPr>
        <p:spPr bwMode="auto">
          <a:xfrm>
            <a:off x="1841500" y="2917825"/>
            <a:ext cx="15033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这里输入您的文本</a:t>
            </a:r>
            <a:endParaRPr lang="en-US" altLang="zh-CN" sz="1800">
              <a:latin typeface="微软雅黑" panose="020B0503020204020204" pitchFamily="34" charset="-122"/>
            </a:endParaRPr>
          </a:p>
        </p:txBody>
      </p:sp>
      <p:sp>
        <p:nvSpPr>
          <p:cNvPr id="40971" name="TextBox 10"/>
          <p:cNvSpPr txBox="1">
            <a:spLocks noChangeArrowheads="1"/>
          </p:cNvSpPr>
          <p:nvPr/>
        </p:nvSpPr>
        <p:spPr bwMode="auto">
          <a:xfrm>
            <a:off x="6808788" y="2946400"/>
            <a:ext cx="1503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这里输入您的文本</a:t>
            </a:r>
            <a:endParaRPr lang="en-US" altLang="zh-CN" sz="1800">
              <a:latin typeface="微软雅黑" panose="020B0503020204020204" pitchFamily="34" charset="-122"/>
            </a:endParaRPr>
          </a:p>
        </p:txBody>
      </p:sp>
      <p:sp>
        <p:nvSpPr>
          <p:cNvPr id="40972" name="TextBox 11"/>
          <p:cNvSpPr txBox="1">
            <a:spLocks noChangeArrowheads="1"/>
          </p:cNvSpPr>
          <p:nvPr/>
        </p:nvSpPr>
        <p:spPr bwMode="auto">
          <a:xfrm>
            <a:off x="8774113" y="3751263"/>
            <a:ext cx="1503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这里输入您的文本</a:t>
            </a:r>
            <a:endParaRPr lang="en-US" altLang="zh-CN" sz="1800">
              <a:latin typeface="微软雅黑" panose="020B0503020204020204" pitchFamily="34" charset="-122"/>
            </a:endParaRPr>
          </a:p>
        </p:txBody>
      </p:sp>
      <p:sp>
        <p:nvSpPr>
          <p:cNvPr id="40973" name="TextBox 12"/>
          <p:cNvSpPr txBox="1">
            <a:spLocks noChangeArrowheads="1"/>
          </p:cNvSpPr>
          <p:nvPr/>
        </p:nvSpPr>
        <p:spPr bwMode="auto">
          <a:xfrm>
            <a:off x="1795463" y="1412875"/>
            <a:ext cx="17605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latin typeface="微软雅黑" panose="020B0503020204020204" pitchFamily="34" charset="-122"/>
              </a:rPr>
              <a:t>添加标题一</a:t>
            </a:r>
            <a:endParaRPr lang="en-US" altLang="zh-CN" sz="2200" b="1">
              <a:latin typeface="微软雅黑" panose="020B0503020204020204" pitchFamily="34" charset="-122"/>
            </a:endParaRPr>
          </a:p>
        </p:txBody>
      </p:sp>
      <p:sp>
        <p:nvSpPr>
          <p:cNvPr id="40974" name="TextBox 13"/>
          <p:cNvSpPr txBox="1">
            <a:spLocks noChangeArrowheads="1"/>
          </p:cNvSpPr>
          <p:nvPr/>
        </p:nvSpPr>
        <p:spPr bwMode="auto">
          <a:xfrm>
            <a:off x="4116388" y="2122488"/>
            <a:ext cx="17605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latin typeface="微软雅黑" panose="020B0503020204020204" pitchFamily="34" charset="-122"/>
              </a:rPr>
              <a:t>添加标题二</a:t>
            </a:r>
            <a:endParaRPr lang="en-US" altLang="zh-CN" sz="2200" b="1">
              <a:latin typeface="微软雅黑" panose="020B0503020204020204" pitchFamily="34" charset="-122"/>
            </a:endParaRPr>
          </a:p>
        </p:txBody>
      </p:sp>
      <p:sp>
        <p:nvSpPr>
          <p:cNvPr id="40975" name="TextBox 14"/>
          <p:cNvSpPr txBox="1">
            <a:spLocks noChangeArrowheads="1"/>
          </p:cNvSpPr>
          <p:nvPr/>
        </p:nvSpPr>
        <p:spPr bwMode="auto">
          <a:xfrm>
            <a:off x="6559550" y="1466850"/>
            <a:ext cx="1760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latin typeface="微软雅黑" panose="020B0503020204020204" pitchFamily="34" charset="-122"/>
              </a:rPr>
              <a:t>添加标题三</a:t>
            </a:r>
            <a:endParaRPr lang="en-US" altLang="zh-CN" sz="2200" b="1">
              <a:latin typeface="微软雅黑" panose="020B0503020204020204" pitchFamily="34" charset="-122"/>
            </a:endParaRPr>
          </a:p>
        </p:txBody>
      </p:sp>
      <p:sp>
        <p:nvSpPr>
          <p:cNvPr id="40976" name="TextBox 15"/>
          <p:cNvSpPr txBox="1">
            <a:spLocks noChangeArrowheads="1"/>
          </p:cNvSpPr>
          <p:nvPr/>
        </p:nvSpPr>
        <p:spPr bwMode="auto">
          <a:xfrm>
            <a:off x="8688388" y="2381250"/>
            <a:ext cx="1760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latin typeface="微软雅黑" panose="020B0503020204020204" pitchFamily="34" charset="-122"/>
              </a:rPr>
              <a:t>添加标题四</a:t>
            </a:r>
            <a:endParaRPr lang="en-US" altLang="zh-CN" sz="2200" b="1">
              <a:latin typeface="微软雅黑" panose="020B0503020204020204" pitchFamily="34" charset="-122"/>
            </a:endParaRPr>
          </a:p>
        </p:txBody>
      </p:sp>
      <p:sp>
        <p:nvSpPr>
          <p:cNvPr id="40977" name="Freeform 6"/>
          <p:cNvSpPr/>
          <p:nvPr/>
        </p:nvSpPr>
        <p:spPr bwMode="auto">
          <a:xfrm>
            <a:off x="3263900" y="5662613"/>
            <a:ext cx="4297363" cy="608012"/>
          </a:xfrm>
          <a:custGeom>
            <a:avLst/>
            <a:gdLst>
              <a:gd name="T0" fmla="*/ 190032 w 4297504"/>
              <a:gd name="T1" fmla="*/ 0 h 607261"/>
              <a:gd name="T2" fmla="*/ 327893 w 4297504"/>
              <a:gd name="T3" fmla="*/ 6364 h 607261"/>
              <a:gd name="T4" fmla="*/ 356082 w 4297504"/>
              <a:gd name="T5" fmla="*/ 258071 h 607261"/>
              <a:gd name="T6" fmla="*/ 388500 w 4297504"/>
              <a:gd name="T7" fmla="*/ 313927 h 607261"/>
              <a:gd name="T8" fmla="*/ 647134 w 4297504"/>
              <a:gd name="T9" fmla="*/ 313927 h 607261"/>
              <a:gd name="T10" fmla="*/ 676028 w 4297504"/>
              <a:gd name="T11" fmla="*/ 258071 h 607261"/>
              <a:gd name="T12" fmla="*/ 705626 w 4297504"/>
              <a:gd name="T13" fmla="*/ 6364 h 607261"/>
              <a:gd name="T14" fmla="*/ 981878 w 4297504"/>
              <a:gd name="T15" fmla="*/ 6364 h 607261"/>
              <a:gd name="T16" fmla="*/ 1010067 w 4297504"/>
              <a:gd name="T17" fmla="*/ 258071 h 607261"/>
              <a:gd name="T18" fmla="*/ 1042484 w 4297504"/>
              <a:gd name="T19" fmla="*/ 313927 h 607261"/>
              <a:gd name="T20" fmla="*/ 1301117 w 4297504"/>
              <a:gd name="T21" fmla="*/ 313927 h 607261"/>
              <a:gd name="T22" fmla="*/ 1330010 w 4297504"/>
              <a:gd name="T23" fmla="*/ 258071 h 607261"/>
              <a:gd name="T24" fmla="*/ 1359609 w 4297504"/>
              <a:gd name="T25" fmla="*/ 6364 h 607261"/>
              <a:gd name="T26" fmla="*/ 1635860 w 4297504"/>
              <a:gd name="T27" fmla="*/ 6364 h 607261"/>
              <a:gd name="T28" fmla="*/ 1664049 w 4297504"/>
              <a:gd name="T29" fmla="*/ 258071 h 607261"/>
              <a:gd name="T30" fmla="*/ 1696467 w 4297504"/>
              <a:gd name="T31" fmla="*/ 313927 h 607261"/>
              <a:gd name="T32" fmla="*/ 1955101 w 4297504"/>
              <a:gd name="T33" fmla="*/ 313927 h 607261"/>
              <a:gd name="T34" fmla="*/ 1983995 w 4297504"/>
              <a:gd name="T35" fmla="*/ 258071 h 607261"/>
              <a:gd name="T36" fmla="*/ 2013593 w 4297504"/>
              <a:gd name="T37" fmla="*/ 6364 h 607261"/>
              <a:gd name="T38" fmla="*/ 2289845 w 4297504"/>
              <a:gd name="T39" fmla="*/ 6364 h 607261"/>
              <a:gd name="T40" fmla="*/ 2318034 w 4297504"/>
              <a:gd name="T41" fmla="*/ 258071 h 607261"/>
              <a:gd name="T42" fmla="*/ 2350451 w 4297504"/>
              <a:gd name="T43" fmla="*/ 313927 h 607261"/>
              <a:gd name="T44" fmla="*/ 2609084 w 4297504"/>
              <a:gd name="T45" fmla="*/ 313927 h 607261"/>
              <a:gd name="T46" fmla="*/ 2637977 w 4297504"/>
              <a:gd name="T47" fmla="*/ 258071 h 607261"/>
              <a:gd name="T48" fmla="*/ 2667576 w 4297504"/>
              <a:gd name="T49" fmla="*/ 6364 h 607261"/>
              <a:gd name="T50" fmla="*/ 2943828 w 4297504"/>
              <a:gd name="T51" fmla="*/ 6364 h 607261"/>
              <a:gd name="T52" fmla="*/ 2972017 w 4297504"/>
              <a:gd name="T53" fmla="*/ 258071 h 607261"/>
              <a:gd name="T54" fmla="*/ 3004434 w 4297504"/>
              <a:gd name="T55" fmla="*/ 313927 h 607261"/>
              <a:gd name="T56" fmla="*/ 3263069 w 4297504"/>
              <a:gd name="T57" fmla="*/ 313927 h 607261"/>
              <a:gd name="T58" fmla="*/ 3291962 w 4297504"/>
              <a:gd name="T59" fmla="*/ 258071 h 607261"/>
              <a:gd name="T60" fmla="*/ 3320856 w 4297504"/>
              <a:gd name="T61" fmla="*/ 6364 h 607261"/>
              <a:gd name="T62" fmla="*/ 3597812 w 4297504"/>
              <a:gd name="T63" fmla="*/ 6364 h 607261"/>
              <a:gd name="T64" fmla="*/ 3626001 w 4297504"/>
              <a:gd name="T65" fmla="*/ 258071 h 607261"/>
              <a:gd name="T66" fmla="*/ 3658419 w 4297504"/>
              <a:gd name="T67" fmla="*/ 313927 h 607261"/>
              <a:gd name="T68" fmla="*/ 3917051 w 4297504"/>
              <a:gd name="T69" fmla="*/ 313927 h 607261"/>
              <a:gd name="T70" fmla="*/ 3945947 w 4297504"/>
              <a:gd name="T71" fmla="*/ 258071 h 607261"/>
              <a:gd name="T72" fmla="*/ 3974840 w 4297504"/>
              <a:gd name="T73" fmla="*/ 6364 h 607261"/>
              <a:gd name="T74" fmla="*/ 4251795 w 4297504"/>
              <a:gd name="T75" fmla="*/ 6364 h 607261"/>
              <a:gd name="T76" fmla="*/ 4279986 w 4297504"/>
              <a:gd name="T77" fmla="*/ 258071 h 607261"/>
              <a:gd name="T78" fmla="*/ 4297222 w 4297504"/>
              <a:gd name="T79" fmla="*/ 298114 h 607261"/>
              <a:gd name="T80" fmla="*/ 4297222 w 4297504"/>
              <a:gd name="T81" fmla="*/ 608764 h 607261"/>
              <a:gd name="T82" fmla="*/ 0 w 4297504"/>
              <a:gd name="T83" fmla="*/ 608764 h 607261"/>
              <a:gd name="T84" fmla="*/ 0 w 4297504"/>
              <a:gd name="T85" fmla="*/ 304695 h 607261"/>
              <a:gd name="T86" fmla="*/ 22043 w 4297504"/>
              <a:gd name="T87" fmla="*/ 258071 h 607261"/>
              <a:gd name="T88" fmla="*/ 51641 w 4297504"/>
              <a:gd name="T89" fmla="*/ 6364 h 607261"/>
              <a:gd name="T90" fmla="*/ 190032 w 4297504"/>
              <a:gd name="T91" fmla="*/ 0 h 6072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297504" h="607261">
                <a:moveTo>
                  <a:pt x="190044" y="0"/>
                </a:moveTo>
                <a:cubicBezTo>
                  <a:pt x="236119" y="0"/>
                  <a:pt x="282105" y="2116"/>
                  <a:pt x="327915" y="6348"/>
                </a:cubicBezTo>
                <a:cubicBezTo>
                  <a:pt x="337782" y="90278"/>
                  <a:pt x="346944" y="173503"/>
                  <a:pt x="356106" y="257434"/>
                </a:cubicBezTo>
                <a:cubicBezTo>
                  <a:pt x="361744" y="286351"/>
                  <a:pt x="371611" y="301162"/>
                  <a:pt x="388526" y="313152"/>
                </a:cubicBezTo>
                <a:lnTo>
                  <a:pt x="647176" y="313152"/>
                </a:lnTo>
                <a:cubicBezTo>
                  <a:pt x="665500" y="295520"/>
                  <a:pt x="673957" y="275771"/>
                  <a:pt x="676072" y="257434"/>
                </a:cubicBezTo>
                <a:cubicBezTo>
                  <a:pt x="685939" y="173503"/>
                  <a:pt x="695805" y="89573"/>
                  <a:pt x="705672" y="6348"/>
                </a:cubicBezTo>
                <a:cubicBezTo>
                  <a:pt x="797997" y="-2116"/>
                  <a:pt x="890322" y="-2116"/>
                  <a:pt x="981942" y="6348"/>
                </a:cubicBezTo>
                <a:cubicBezTo>
                  <a:pt x="991809" y="90278"/>
                  <a:pt x="1000971" y="173503"/>
                  <a:pt x="1010133" y="257434"/>
                </a:cubicBezTo>
                <a:cubicBezTo>
                  <a:pt x="1015771" y="286351"/>
                  <a:pt x="1025638" y="301162"/>
                  <a:pt x="1042552" y="313152"/>
                </a:cubicBezTo>
                <a:lnTo>
                  <a:pt x="1301203" y="313152"/>
                </a:lnTo>
                <a:cubicBezTo>
                  <a:pt x="1319527" y="295520"/>
                  <a:pt x="1327984" y="275771"/>
                  <a:pt x="1330098" y="257434"/>
                </a:cubicBezTo>
                <a:cubicBezTo>
                  <a:pt x="1339965" y="173503"/>
                  <a:pt x="1349832" y="89573"/>
                  <a:pt x="1359699" y="6348"/>
                </a:cubicBezTo>
                <a:cubicBezTo>
                  <a:pt x="1452023" y="-2116"/>
                  <a:pt x="1543644" y="-2116"/>
                  <a:pt x="1635968" y="6348"/>
                </a:cubicBezTo>
                <a:cubicBezTo>
                  <a:pt x="1645835" y="90278"/>
                  <a:pt x="1654997" y="173503"/>
                  <a:pt x="1664159" y="257434"/>
                </a:cubicBezTo>
                <a:cubicBezTo>
                  <a:pt x="1669797" y="286351"/>
                  <a:pt x="1679664" y="301162"/>
                  <a:pt x="1696579" y="313152"/>
                </a:cubicBezTo>
                <a:lnTo>
                  <a:pt x="1955229" y="313152"/>
                </a:lnTo>
                <a:cubicBezTo>
                  <a:pt x="1972848" y="295520"/>
                  <a:pt x="1982011" y="275771"/>
                  <a:pt x="1984125" y="257434"/>
                </a:cubicBezTo>
                <a:cubicBezTo>
                  <a:pt x="1993992" y="173503"/>
                  <a:pt x="2003858" y="89573"/>
                  <a:pt x="2013725" y="6348"/>
                </a:cubicBezTo>
                <a:cubicBezTo>
                  <a:pt x="2105345" y="-2116"/>
                  <a:pt x="2197670" y="-2116"/>
                  <a:pt x="2289995" y="6348"/>
                </a:cubicBezTo>
                <a:cubicBezTo>
                  <a:pt x="2299157" y="90278"/>
                  <a:pt x="2309024" y="173503"/>
                  <a:pt x="2318186" y="257434"/>
                </a:cubicBezTo>
                <a:cubicBezTo>
                  <a:pt x="2323824" y="286351"/>
                  <a:pt x="2333691" y="301162"/>
                  <a:pt x="2350605" y="313152"/>
                </a:cubicBezTo>
                <a:lnTo>
                  <a:pt x="2609256" y="313152"/>
                </a:lnTo>
                <a:cubicBezTo>
                  <a:pt x="2626875" y="295520"/>
                  <a:pt x="2636037" y="275771"/>
                  <a:pt x="2638151" y="257434"/>
                </a:cubicBezTo>
                <a:cubicBezTo>
                  <a:pt x="2648018" y="173503"/>
                  <a:pt x="2657885" y="89573"/>
                  <a:pt x="2667752" y="6348"/>
                </a:cubicBezTo>
                <a:cubicBezTo>
                  <a:pt x="2759372" y="-2116"/>
                  <a:pt x="2851697" y="-2116"/>
                  <a:pt x="2944022" y="6348"/>
                </a:cubicBezTo>
                <a:cubicBezTo>
                  <a:pt x="2953184" y="90278"/>
                  <a:pt x="2963051" y="173503"/>
                  <a:pt x="2972213" y="257434"/>
                </a:cubicBezTo>
                <a:cubicBezTo>
                  <a:pt x="2977851" y="286351"/>
                  <a:pt x="2987013" y="301162"/>
                  <a:pt x="3004632" y="313152"/>
                </a:cubicBezTo>
                <a:lnTo>
                  <a:pt x="3263283" y="313152"/>
                </a:lnTo>
                <a:cubicBezTo>
                  <a:pt x="3280902" y="295520"/>
                  <a:pt x="3290064" y="275771"/>
                  <a:pt x="3292178" y="257434"/>
                </a:cubicBezTo>
                <a:cubicBezTo>
                  <a:pt x="3302045" y="173503"/>
                  <a:pt x="3311912" y="89573"/>
                  <a:pt x="3321074" y="6348"/>
                </a:cubicBezTo>
                <a:cubicBezTo>
                  <a:pt x="3413399" y="-2116"/>
                  <a:pt x="3505723" y="-2116"/>
                  <a:pt x="3598048" y="6348"/>
                </a:cubicBezTo>
                <a:cubicBezTo>
                  <a:pt x="3607210" y="90278"/>
                  <a:pt x="3616372" y="173503"/>
                  <a:pt x="3626239" y="257434"/>
                </a:cubicBezTo>
                <a:cubicBezTo>
                  <a:pt x="3631877" y="286351"/>
                  <a:pt x="3641039" y="301162"/>
                  <a:pt x="3658659" y="313152"/>
                </a:cubicBezTo>
                <a:lnTo>
                  <a:pt x="3917309" y="313152"/>
                </a:lnTo>
                <a:cubicBezTo>
                  <a:pt x="3934928" y="295520"/>
                  <a:pt x="3944090" y="275771"/>
                  <a:pt x="3946205" y="257434"/>
                </a:cubicBezTo>
                <a:cubicBezTo>
                  <a:pt x="3956071" y="173503"/>
                  <a:pt x="3965938" y="89573"/>
                  <a:pt x="3975100" y="6348"/>
                </a:cubicBezTo>
                <a:cubicBezTo>
                  <a:pt x="4067425" y="-2116"/>
                  <a:pt x="4159750" y="-2116"/>
                  <a:pt x="4252075" y="6348"/>
                </a:cubicBezTo>
                <a:cubicBezTo>
                  <a:pt x="4261237" y="90278"/>
                  <a:pt x="4270399" y="173503"/>
                  <a:pt x="4280266" y="257434"/>
                </a:cubicBezTo>
                <a:cubicBezTo>
                  <a:pt x="4283830" y="275712"/>
                  <a:pt x="4288801" y="288355"/>
                  <a:pt x="4297504" y="297378"/>
                </a:cubicBezTo>
                <a:lnTo>
                  <a:pt x="4297504" y="607261"/>
                </a:lnTo>
                <a:lnTo>
                  <a:pt x="0" y="607261"/>
                </a:lnTo>
                <a:lnTo>
                  <a:pt x="0" y="303943"/>
                </a:lnTo>
                <a:cubicBezTo>
                  <a:pt x="13952" y="289411"/>
                  <a:pt x="20260" y="272919"/>
                  <a:pt x="22045" y="257434"/>
                </a:cubicBezTo>
                <a:cubicBezTo>
                  <a:pt x="31912" y="173503"/>
                  <a:pt x="41779" y="89573"/>
                  <a:pt x="51645" y="6348"/>
                </a:cubicBezTo>
                <a:cubicBezTo>
                  <a:pt x="97808" y="2116"/>
                  <a:pt x="143970" y="0"/>
                  <a:pt x="19004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400" fill="hold"/>
                                        <p:tgtEl>
                                          <p:spTgt spid="40962"/>
                                        </p:tgtEl>
                                        <p:attrNameLst>
                                          <p:attrName>ppt_x</p:attrName>
                                        </p:attrNameLst>
                                      </p:cBhvr>
                                      <p:tavLst>
                                        <p:tav tm="0">
                                          <p:val>
                                            <p:strVal val="0-#ppt_w/2"/>
                                          </p:val>
                                        </p:tav>
                                        <p:tav tm="100000">
                                          <p:val>
                                            <p:strVal val="#ppt_x"/>
                                          </p:val>
                                        </p:tav>
                                      </p:tavLst>
                                    </p:anim>
                                    <p:anim calcmode="lin" valueType="num">
                                      <p:cBhvr additive="base">
                                        <p:cTn id="8" dur="400" fill="hold"/>
                                        <p:tgtEl>
                                          <p:spTgt spid="4096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63"/>
                                        </p:tgtEl>
                                        <p:attrNameLst>
                                          <p:attrName>style.visibility</p:attrName>
                                        </p:attrNameLst>
                                      </p:cBhvr>
                                      <p:to>
                                        <p:strVal val="visible"/>
                                      </p:to>
                                    </p:set>
                                    <p:anim calcmode="lin" valueType="num">
                                      <p:cBhvr additive="base">
                                        <p:cTn id="11" dur="400" fill="hold"/>
                                        <p:tgtEl>
                                          <p:spTgt spid="40963"/>
                                        </p:tgtEl>
                                        <p:attrNameLst>
                                          <p:attrName>ppt_x</p:attrName>
                                        </p:attrNameLst>
                                      </p:cBhvr>
                                      <p:tavLst>
                                        <p:tav tm="0">
                                          <p:val>
                                            <p:strVal val="0-#ppt_w/2"/>
                                          </p:val>
                                        </p:tav>
                                        <p:tav tm="100000">
                                          <p:val>
                                            <p:strVal val="#ppt_x"/>
                                          </p:val>
                                        </p:tav>
                                      </p:tavLst>
                                    </p:anim>
                                    <p:anim calcmode="lin" valueType="num">
                                      <p:cBhvr additive="base">
                                        <p:cTn id="12" dur="400" fill="hold"/>
                                        <p:tgtEl>
                                          <p:spTgt spid="4096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0964"/>
                                        </p:tgtEl>
                                        <p:attrNameLst>
                                          <p:attrName>style.visibility</p:attrName>
                                        </p:attrNameLst>
                                      </p:cBhvr>
                                      <p:to>
                                        <p:strVal val="visible"/>
                                      </p:to>
                                    </p:set>
                                    <p:anim calcmode="lin" valueType="num">
                                      <p:cBhvr>
                                        <p:cTn id="16" dur="400" fill="hold"/>
                                        <p:tgtEl>
                                          <p:spTgt spid="4096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0964"/>
                                        </p:tgtEl>
                                        <p:attrNameLst>
                                          <p:attrName>ppt_y</p:attrName>
                                        </p:attrNameLst>
                                      </p:cBhvr>
                                      <p:tavLst>
                                        <p:tav tm="0">
                                          <p:val>
                                            <p:strVal val="#ppt_y"/>
                                          </p:val>
                                        </p:tav>
                                        <p:tav tm="100000">
                                          <p:val>
                                            <p:strVal val="#ppt_y"/>
                                          </p:val>
                                        </p:tav>
                                      </p:tavLst>
                                    </p:anim>
                                    <p:anim calcmode="lin" valueType="num">
                                      <p:cBhvr>
                                        <p:cTn id="18" dur="400" fill="hold"/>
                                        <p:tgtEl>
                                          <p:spTgt spid="4096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096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0964"/>
                                        </p:tgtEl>
                                      </p:cBhvr>
                                    </p:animEffect>
                                  </p:childTnLst>
                                </p:cTn>
                              </p:par>
                            </p:childTnLst>
                          </p:cTn>
                        </p:par>
                        <p:par>
                          <p:cTn id="21" fill="hold">
                            <p:stCondLst>
                              <p:cond delay="1240"/>
                            </p:stCondLst>
                            <p:childTnLst>
                              <p:par>
                                <p:cTn id="22" presetID="2" presetClass="entr" presetSubtype="8" fill="hold" grpId="0" nodeType="afterEffect">
                                  <p:stCondLst>
                                    <p:cond delay="0"/>
                                  </p:stCondLst>
                                  <p:childTnLst>
                                    <p:set>
                                      <p:cBhvr>
                                        <p:cTn id="23" dur="1" fill="hold">
                                          <p:stCondLst>
                                            <p:cond delay="0"/>
                                          </p:stCondLst>
                                        </p:cTn>
                                        <p:tgtEl>
                                          <p:spTgt spid="40977"/>
                                        </p:tgtEl>
                                        <p:attrNameLst>
                                          <p:attrName>style.visibility</p:attrName>
                                        </p:attrNameLst>
                                      </p:cBhvr>
                                      <p:to>
                                        <p:strVal val="visible"/>
                                      </p:to>
                                    </p:set>
                                    <p:anim calcmode="lin" valueType="num">
                                      <p:cBhvr additive="base">
                                        <p:cTn id="24" dur="500" fill="hold"/>
                                        <p:tgtEl>
                                          <p:spTgt spid="40977"/>
                                        </p:tgtEl>
                                        <p:attrNameLst>
                                          <p:attrName>ppt_x</p:attrName>
                                        </p:attrNameLst>
                                      </p:cBhvr>
                                      <p:tavLst>
                                        <p:tav tm="0">
                                          <p:val>
                                            <p:strVal val="0-#ppt_w/2"/>
                                          </p:val>
                                        </p:tav>
                                        <p:tav tm="100000">
                                          <p:val>
                                            <p:strVal val="#ppt_x"/>
                                          </p:val>
                                        </p:tav>
                                      </p:tavLst>
                                    </p:anim>
                                    <p:anim calcmode="lin" valueType="num">
                                      <p:cBhvr additive="base">
                                        <p:cTn id="25" dur="500" fill="hold"/>
                                        <p:tgtEl>
                                          <p:spTgt spid="40977"/>
                                        </p:tgtEl>
                                        <p:attrNameLst>
                                          <p:attrName>ppt_y</p:attrName>
                                        </p:attrNameLst>
                                      </p:cBhvr>
                                      <p:tavLst>
                                        <p:tav tm="0">
                                          <p:val>
                                            <p:strVal val="#ppt_y"/>
                                          </p:val>
                                        </p:tav>
                                        <p:tav tm="100000">
                                          <p:val>
                                            <p:strVal val="#ppt_y"/>
                                          </p:val>
                                        </p:tav>
                                      </p:tavLst>
                                    </p:anim>
                                  </p:childTnLst>
                                </p:cTn>
                              </p:par>
                            </p:childTnLst>
                          </p:cTn>
                        </p:par>
                        <p:par>
                          <p:cTn id="26" fill="hold">
                            <p:stCondLst>
                              <p:cond delay="1740"/>
                            </p:stCondLst>
                            <p:childTnLst>
                              <p:par>
                                <p:cTn id="27" presetID="47" presetClass="entr" presetSubtype="0" fill="hold" grpId="0" nodeType="afterEffect">
                                  <p:stCondLst>
                                    <p:cond delay="0"/>
                                  </p:stCondLst>
                                  <p:childTnLst>
                                    <p:set>
                                      <p:cBhvr>
                                        <p:cTn id="28" dur="1" fill="hold">
                                          <p:stCondLst>
                                            <p:cond delay="0"/>
                                          </p:stCondLst>
                                        </p:cTn>
                                        <p:tgtEl>
                                          <p:spTgt spid="40967"/>
                                        </p:tgtEl>
                                        <p:attrNameLst>
                                          <p:attrName>style.visibility</p:attrName>
                                        </p:attrNameLst>
                                      </p:cBhvr>
                                      <p:to>
                                        <p:strVal val="visible"/>
                                      </p:to>
                                    </p:set>
                                    <p:animEffect transition="in" filter="fade">
                                      <p:cBhvr>
                                        <p:cTn id="29" dur="1000"/>
                                        <p:tgtEl>
                                          <p:spTgt spid="40967"/>
                                        </p:tgtEl>
                                      </p:cBhvr>
                                    </p:animEffect>
                                    <p:anim calcmode="lin" valueType="num">
                                      <p:cBhvr>
                                        <p:cTn id="30" dur="1000" fill="hold"/>
                                        <p:tgtEl>
                                          <p:spTgt spid="40967"/>
                                        </p:tgtEl>
                                        <p:attrNameLst>
                                          <p:attrName>ppt_x</p:attrName>
                                        </p:attrNameLst>
                                      </p:cBhvr>
                                      <p:tavLst>
                                        <p:tav tm="0">
                                          <p:val>
                                            <p:strVal val="#ppt_x"/>
                                          </p:val>
                                        </p:tav>
                                        <p:tav tm="100000">
                                          <p:val>
                                            <p:strVal val="#ppt_x"/>
                                          </p:val>
                                        </p:tav>
                                      </p:tavLst>
                                    </p:anim>
                                    <p:anim calcmode="lin" valueType="num">
                                      <p:cBhvr>
                                        <p:cTn id="31" dur="1000" fill="hold"/>
                                        <p:tgtEl>
                                          <p:spTgt spid="4096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40966"/>
                                        </p:tgtEl>
                                        <p:attrNameLst>
                                          <p:attrName>style.visibility</p:attrName>
                                        </p:attrNameLst>
                                      </p:cBhvr>
                                      <p:to>
                                        <p:strVal val="visible"/>
                                      </p:to>
                                    </p:set>
                                    <p:animEffect transition="in" filter="fade">
                                      <p:cBhvr>
                                        <p:cTn id="34" dur="1000"/>
                                        <p:tgtEl>
                                          <p:spTgt spid="40966"/>
                                        </p:tgtEl>
                                      </p:cBhvr>
                                    </p:animEffect>
                                    <p:anim calcmode="lin" valueType="num">
                                      <p:cBhvr>
                                        <p:cTn id="35" dur="1000" fill="hold"/>
                                        <p:tgtEl>
                                          <p:spTgt spid="40966"/>
                                        </p:tgtEl>
                                        <p:attrNameLst>
                                          <p:attrName>ppt_x</p:attrName>
                                        </p:attrNameLst>
                                      </p:cBhvr>
                                      <p:tavLst>
                                        <p:tav tm="0">
                                          <p:val>
                                            <p:strVal val="#ppt_x"/>
                                          </p:val>
                                        </p:tav>
                                        <p:tav tm="100000">
                                          <p:val>
                                            <p:strVal val="#ppt_x"/>
                                          </p:val>
                                        </p:tav>
                                      </p:tavLst>
                                    </p:anim>
                                    <p:anim calcmode="lin" valueType="num">
                                      <p:cBhvr>
                                        <p:cTn id="36" dur="1000" fill="hold"/>
                                        <p:tgtEl>
                                          <p:spTgt spid="4096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00"/>
                                  </p:stCondLst>
                                  <p:childTnLst>
                                    <p:set>
                                      <p:cBhvr>
                                        <p:cTn id="38" dur="1" fill="hold">
                                          <p:stCondLst>
                                            <p:cond delay="0"/>
                                          </p:stCondLst>
                                        </p:cTn>
                                        <p:tgtEl>
                                          <p:spTgt spid="40968"/>
                                        </p:tgtEl>
                                        <p:attrNameLst>
                                          <p:attrName>style.visibility</p:attrName>
                                        </p:attrNameLst>
                                      </p:cBhvr>
                                      <p:to>
                                        <p:strVal val="visible"/>
                                      </p:to>
                                    </p:set>
                                    <p:animEffect transition="in" filter="fade">
                                      <p:cBhvr>
                                        <p:cTn id="39" dur="1000"/>
                                        <p:tgtEl>
                                          <p:spTgt spid="40968"/>
                                        </p:tgtEl>
                                      </p:cBhvr>
                                    </p:animEffect>
                                    <p:anim calcmode="lin" valueType="num">
                                      <p:cBhvr>
                                        <p:cTn id="40" dur="1000" fill="hold"/>
                                        <p:tgtEl>
                                          <p:spTgt spid="40968"/>
                                        </p:tgtEl>
                                        <p:attrNameLst>
                                          <p:attrName>ppt_x</p:attrName>
                                        </p:attrNameLst>
                                      </p:cBhvr>
                                      <p:tavLst>
                                        <p:tav tm="0">
                                          <p:val>
                                            <p:strVal val="#ppt_x"/>
                                          </p:val>
                                        </p:tav>
                                        <p:tav tm="100000">
                                          <p:val>
                                            <p:strVal val="#ppt_x"/>
                                          </p:val>
                                        </p:tav>
                                      </p:tavLst>
                                    </p:anim>
                                    <p:anim calcmode="lin" valueType="num">
                                      <p:cBhvr>
                                        <p:cTn id="41" dur="1000" fill="hold"/>
                                        <p:tgtEl>
                                          <p:spTgt spid="4096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600"/>
                                  </p:stCondLst>
                                  <p:childTnLst>
                                    <p:set>
                                      <p:cBhvr>
                                        <p:cTn id="43" dur="1" fill="hold">
                                          <p:stCondLst>
                                            <p:cond delay="0"/>
                                          </p:stCondLst>
                                        </p:cTn>
                                        <p:tgtEl>
                                          <p:spTgt spid="40965"/>
                                        </p:tgtEl>
                                        <p:attrNameLst>
                                          <p:attrName>style.visibility</p:attrName>
                                        </p:attrNameLst>
                                      </p:cBhvr>
                                      <p:to>
                                        <p:strVal val="visible"/>
                                      </p:to>
                                    </p:set>
                                    <p:animEffect transition="in" filter="fade">
                                      <p:cBhvr>
                                        <p:cTn id="44" dur="1000"/>
                                        <p:tgtEl>
                                          <p:spTgt spid="40965"/>
                                        </p:tgtEl>
                                      </p:cBhvr>
                                    </p:animEffect>
                                    <p:anim calcmode="lin" valueType="num">
                                      <p:cBhvr>
                                        <p:cTn id="45" dur="1000" fill="hold"/>
                                        <p:tgtEl>
                                          <p:spTgt spid="40965"/>
                                        </p:tgtEl>
                                        <p:attrNameLst>
                                          <p:attrName>ppt_x</p:attrName>
                                        </p:attrNameLst>
                                      </p:cBhvr>
                                      <p:tavLst>
                                        <p:tav tm="0">
                                          <p:val>
                                            <p:strVal val="#ppt_x"/>
                                          </p:val>
                                        </p:tav>
                                        <p:tav tm="100000">
                                          <p:val>
                                            <p:strVal val="#ppt_x"/>
                                          </p:val>
                                        </p:tav>
                                      </p:tavLst>
                                    </p:anim>
                                    <p:anim calcmode="lin" valueType="num">
                                      <p:cBhvr>
                                        <p:cTn id="46" dur="1000" fill="hold"/>
                                        <p:tgtEl>
                                          <p:spTgt spid="40965"/>
                                        </p:tgtEl>
                                        <p:attrNameLst>
                                          <p:attrName>ppt_y</p:attrName>
                                        </p:attrNameLst>
                                      </p:cBhvr>
                                      <p:tavLst>
                                        <p:tav tm="0">
                                          <p:val>
                                            <p:strVal val="#ppt_y+.1"/>
                                          </p:val>
                                        </p:tav>
                                        <p:tav tm="100000">
                                          <p:val>
                                            <p:strVal val="#ppt_y"/>
                                          </p:val>
                                        </p:tav>
                                      </p:tavLst>
                                    </p:anim>
                                  </p:childTnLst>
                                </p:cTn>
                              </p:par>
                            </p:childTnLst>
                          </p:cTn>
                        </p:par>
                        <p:par>
                          <p:cTn id="47" fill="hold">
                            <p:stCondLst>
                              <p:cond delay="2740"/>
                            </p:stCondLst>
                            <p:childTnLst>
                              <p:par>
                                <p:cTn id="48" presetID="2" presetClass="exit" presetSubtype="2" fill="hold" grpId="1" nodeType="afterEffect">
                                  <p:stCondLst>
                                    <p:cond delay="0"/>
                                  </p:stCondLst>
                                  <p:childTnLst>
                                    <p:anim calcmode="lin" valueType="num">
                                      <p:cBhvr additive="base">
                                        <p:cTn id="49" dur="1000"/>
                                        <p:tgtEl>
                                          <p:spTgt spid="40977"/>
                                        </p:tgtEl>
                                        <p:attrNameLst>
                                          <p:attrName>ppt_x</p:attrName>
                                        </p:attrNameLst>
                                      </p:cBhvr>
                                      <p:tavLst>
                                        <p:tav tm="0">
                                          <p:val>
                                            <p:strVal val="ppt_x"/>
                                          </p:val>
                                        </p:tav>
                                        <p:tav tm="100000">
                                          <p:val>
                                            <p:strVal val="1+ppt_w/2"/>
                                          </p:val>
                                        </p:tav>
                                      </p:tavLst>
                                    </p:anim>
                                    <p:anim calcmode="lin" valueType="num">
                                      <p:cBhvr additive="base">
                                        <p:cTn id="50" dur="1000"/>
                                        <p:tgtEl>
                                          <p:spTgt spid="40977"/>
                                        </p:tgtEl>
                                        <p:attrNameLst>
                                          <p:attrName>ppt_y</p:attrName>
                                        </p:attrNameLst>
                                      </p:cBhvr>
                                      <p:tavLst>
                                        <p:tav tm="0">
                                          <p:val>
                                            <p:strVal val="ppt_y"/>
                                          </p:val>
                                        </p:tav>
                                        <p:tav tm="100000">
                                          <p:val>
                                            <p:strVal val="ppt_y"/>
                                          </p:val>
                                        </p:tav>
                                      </p:tavLst>
                                    </p:anim>
                                    <p:set>
                                      <p:cBhvr>
                                        <p:cTn id="51" dur="1" fill="hold">
                                          <p:stCondLst>
                                            <p:cond delay="999"/>
                                          </p:stCondLst>
                                        </p:cTn>
                                        <p:tgtEl>
                                          <p:spTgt spid="40977"/>
                                        </p:tgtEl>
                                        <p:attrNameLst>
                                          <p:attrName>style.visibility</p:attrName>
                                        </p:attrNameLst>
                                      </p:cBhvr>
                                      <p:to>
                                        <p:strVal val="hidden"/>
                                      </p:to>
                                    </p:set>
                                  </p:childTnLst>
                                </p:cTn>
                              </p:par>
                              <p:par>
                                <p:cTn id="52" presetID="8" presetClass="emph" presetSubtype="0" fill="hold" grpId="1" nodeType="withEffect">
                                  <p:stCondLst>
                                    <p:cond delay="300"/>
                                  </p:stCondLst>
                                  <p:childTnLst>
                                    <p:animRot by="-21599820">
                                      <p:cBhvr>
                                        <p:cTn id="53" dur="2000" fill="hold"/>
                                        <p:tgtEl>
                                          <p:spTgt spid="40968"/>
                                        </p:tgtEl>
                                        <p:attrNameLst>
                                          <p:attrName>r</p:attrName>
                                        </p:attrNameLst>
                                      </p:cBhvr>
                                    </p:animRot>
                                  </p:childTnLst>
                                </p:cTn>
                              </p:par>
                              <p:par>
                                <p:cTn id="54" presetID="8" presetClass="emph" presetSubtype="0" fill="hold" grpId="1" nodeType="withEffect">
                                  <p:stCondLst>
                                    <p:cond delay="500"/>
                                  </p:stCondLst>
                                  <p:childTnLst>
                                    <p:animRot by="-21599820">
                                      <p:cBhvr>
                                        <p:cTn id="55" dur="2000" fill="hold"/>
                                        <p:tgtEl>
                                          <p:spTgt spid="40966"/>
                                        </p:tgtEl>
                                        <p:attrNameLst>
                                          <p:attrName>r</p:attrName>
                                        </p:attrNameLst>
                                      </p:cBhvr>
                                    </p:animRot>
                                  </p:childTnLst>
                                </p:cTn>
                              </p:par>
                              <p:par>
                                <p:cTn id="56" presetID="8" presetClass="emph" presetSubtype="0" fill="hold" grpId="1" nodeType="withEffect">
                                  <p:stCondLst>
                                    <p:cond delay="500"/>
                                  </p:stCondLst>
                                  <p:childTnLst>
                                    <p:animRot by="-21599820">
                                      <p:cBhvr>
                                        <p:cTn id="57" dur="2000" fill="hold"/>
                                        <p:tgtEl>
                                          <p:spTgt spid="40967"/>
                                        </p:tgtEl>
                                        <p:attrNameLst>
                                          <p:attrName>r</p:attrName>
                                        </p:attrNameLst>
                                      </p:cBhvr>
                                    </p:animRot>
                                  </p:childTnLst>
                                </p:cTn>
                              </p:par>
                              <p:par>
                                <p:cTn id="58" presetID="8" presetClass="emph" presetSubtype="0" fill="hold" grpId="1" nodeType="withEffect">
                                  <p:stCondLst>
                                    <p:cond delay="500"/>
                                  </p:stCondLst>
                                  <p:childTnLst>
                                    <p:animRot by="-21599820">
                                      <p:cBhvr>
                                        <p:cTn id="59" dur="2000" fill="hold"/>
                                        <p:tgtEl>
                                          <p:spTgt spid="40965"/>
                                        </p:tgtEl>
                                        <p:attrNameLst>
                                          <p:attrName>r</p:attrName>
                                        </p:attrNameLst>
                                      </p:cBhvr>
                                    </p:animRot>
                                  </p:childTnLst>
                                </p:cTn>
                              </p:par>
                            </p:childTnLst>
                          </p:cTn>
                        </p:par>
                        <p:par>
                          <p:cTn id="60" fill="hold">
                            <p:stCondLst>
                              <p:cond delay="3740"/>
                            </p:stCondLst>
                            <p:childTnLst>
                              <p:par>
                                <p:cTn id="61" presetID="42" presetClass="entr" presetSubtype="0" fill="hold" grpId="0" nodeType="afterEffect">
                                  <p:stCondLst>
                                    <p:cond delay="0"/>
                                  </p:stCondLst>
                                  <p:childTnLst>
                                    <p:set>
                                      <p:cBhvr>
                                        <p:cTn id="62" dur="1" fill="hold">
                                          <p:stCondLst>
                                            <p:cond delay="0"/>
                                          </p:stCondLst>
                                        </p:cTn>
                                        <p:tgtEl>
                                          <p:spTgt spid="40973"/>
                                        </p:tgtEl>
                                        <p:attrNameLst>
                                          <p:attrName>style.visibility</p:attrName>
                                        </p:attrNameLst>
                                      </p:cBhvr>
                                      <p:to>
                                        <p:strVal val="visible"/>
                                      </p:to>
                                    </p:set>
                                    <p:animEffect transition="in" filter="fade">
                                      <p:cBhvr>
                                        <p:cTn id="63" dur="1000"/>
                                        <p:tgtEl>
                                          <p:spTgt spid="40973"/>
                                        </p:tgtEl>
                                      </p:cBhvr>
                                    </p:animEffect>
                                    <p:anim calcmode="lin" valueType="num">
                                      <p:cBhvr>
                                        <p:cTn id="64" dur="1000" fill="hold"/>
                                        <p:tgtEl>
                                          <p:spTgt spid="40973"/>
                                        </p:tgtEl>
                                        <p:attrNameLst>
                                          <p:attrName>ppt_x</p:attrName>
                                        </p:attrNameLst>
                                      </p:cBhvr>
                                      <p:tavLst>
                                        <p:tav tm="0">
                                          <p:val>
                                            <p:strVal val="#ppt_x"/>
                                          </p:val>
                                        </p:tav>
                                        <p:tav tm="100000">
                                          <p:val>
                                            <p:strVal val="#ppt_x"/>
                                          </p:val>
                                        </p:tav>
                                      </p:tavLst>
                                    </p:anim>
                                    <p:anim calcmode="lin" valueType="num">
                                      <p:cBhvr>
                                        <p:cTn id="65" dur="1000" fill="hold"/>
                                        <p:tgtEl>
                                          <p:spTgt spid="4097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0974"/>
                                        </p:tgtEl>
                                        <p:attrNameLst>
                                          <p:attrName>style.visibility</p:attrName>
                                        </p:attrNameLst>
                                      </p:cBhvr>
                                      <p:to>
                                        <p:strVal val="visible"/>
                                      </p:to>
                                    </p:set>
                                    <p:animEffect transition="in" filter="fade">
                                      <p:cBhvr>
                                        <p:cTn id="68" dur="1000"/>
                                        <p:tgtEl>
                                          <p:spTgt spid="40974"/>
                                        </p:tgtEl>
                                      </p:cBhvr>
                                    </p:animEffect>
                                    <p:anim calcmode="lin" valueType="num">
                                      <p:cBhvr>
                                        <p:cTn id="69" dur="1000" fill="hold"/>
                                        <p:tgtEl>
                                          <p:spTgt spid="40974"/>
                                        </p:tgtEl>
                                        <p:attrNameLst>
                                          <p:attrName>ppt_x</p:attrName>
                                        </p:attrNameLst>
                                      </p:cBhvr>
                                      <p:tavLst>
                                        <p:tav tm="0">
                                          <p:val>
                                            <p:strVal val="#ppt_x"/>
                                          </p:val>
                                        </p:tav>
                                        <p:tav tm="100000">
                                          <p:val>
                                            <p:strVal val="#ppt_x"/>
                                          </p:val>
                                        </p:tav>
                                      </p:tavLst>
                                    </p:anim>
                                    <p:anim calcmode="lin" valueType="num">
                                      <p:cBhvr>
                                        <p:cTn id="70" dur="1000" fill="hold"/>
                                        <p:tgtEl>
                                          <p:spTgt spid="4097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0975"/>
                                        </p:tgtEl>
                                        <p:attrNameLst>
                                          <p:attrName>style.visibility</p:attrName>
                                        </p:attrNameLst>
                                      </p:cBhvr>
                                      <p:to>
                                        <p:strVal val="visible"/>
                                      </p:to>
                                    </p:set>
                                    <p:animEffect transition="in" filter="fade">
                                      <p:cBhvr>
                                        <p:cTn id="73" dur="1000"/>
                                        <p:tgtEl>
                                          <p:spTgt spid="40975"/>
                                        </p:tgtEl>
                                      </p:cBhvr>
                                    </p:animEffect>
                                    <p:anim calcmode="lin" valueType="num">
                                      <p:cBhvr>
                                        <p:cTn id="74" dur="1000" fill="hold"/>
                                        <p:tgtEl>
                                          <p:spTgt spid="40975"/>
                                        </p:tgtEl>
                                        <p:attrNameLst>
                                          <p:attrName>ppt_x</p:attrName>
                                        </p:attrNameLst>
                                      </p:cBhvr>
                                      <p:tavLst>
                                        <p:tav tm="0">
                                          <p:val>
                                            <p:strVal val="#ppt_x"/>
                                          </p:val>
                                        </p:tav>
                                        <p:tav tm="100000">
                                          <p:val>
                                            <p:strVal val="#ppt_x"/>
                                          </p:val>
                                        </p:tav>
                                      </p:tavLst>
                                    </p:anim>
                                    <p:anim calcmode="lin" valueType="num">
                                      <p:cBhvr>
                                        <p:cTn id="75" dur="1000" fill="hold"/>
                                        <p:tgtEl>
                                          <p:spTgt spid="4097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0976"/>
                                        </p:tgtEl>
                                        <p:attrNameLst>
                                          <p:attrName>style.visibility</p:attrName>
                                        </p:attrNameLst>
                                      </p:cBhvr>
                                      <p:to>
                                        <p:strVal val="visible"/>
                                      </p:to>
                                    </p:set>
                                    <p:animEffect transition="in" filter="fade">
                                      <p:cBhvr>
                                        <p:cTn id="78" dur="1000"/>
                                        <p:tgtEl>
                                          <p:spTgt spid="40976"/>
                                        </p:tgtEl>
                                      </p:cBhvr>
                                    </p:animEffect>
                                    <p:anim calcmode="lin" valueType="num">
                                      <p:cBhvr>
                                        <p:cTn id="79" dur="1000" fill="hold"/>
                                        <p:tgtEl>
                                          <p:spTgt spid="40976"/>
                                        </p:tgtEl>
                                        <p:attrNameLst>
                                          <p:attrName>ppt_x</p:attrName>
                                        </p:attrNameLst>
                                      </p:cBhvr>
                                      <p:tavLst>
                                        <p:tav tm="0">
                                          <p:val>
                                            <p:strVal val="#ppt_x"/>
                                          </p:val>
                                        </p:tav>
                                        <p:tav tm="100000">
                                          <p:val>
                                            <p:strVal val="#ppt_x"/>
                                          </p:val>
                                        </p:tav>
                                      </p:tavLst>
                                    </p:anim>
                                    <p:anim calcmode="lin" valueType="num">
                                      <p:cBhvr>
                                        <p:cTn id="80" dur="1000" fill="hold"/>
                                        <p:tgtEl>
                                          <p:spTgt spid="40976"/>
                                        </p:tgtEl>
                                        <p:attrNameLst>
                                          <p:attrName>ppt_y</p:attrName>
                                        </p:attrNameLst>
                                      </p:cBhvr>
                                      <p:tavLst>
                                        <p:tav tm="0">
                                          <p:val>
                                            <p:strVal val="#ppt_y+.1"/>
                                          </p:val>
                                        </p:tav>
                                        <p:tav tm="100000">
                                          <p:val>
                                            <p:strVal val="#ppt_y"/>
                                          </p:val>
                                        </p:tav>
                                      </p:tavLst>
                                    </p:anim>
                                  </p:childTnLst>
                                </p:cTn>
                              </p:par>
                            </p:childTnLst>
                          </p:cTn>
                        </p:par>
                        <p:par>
                          <p:cTn id="81" fill="hold">
                            <p:stCondLst>
                              <p:cond delay="4740"/>
                            </p:stCondLst>
                            <p:childTnLst>
                              <p:par>
                                <p:cTn id="82" presetID="31" presetClass="entr" presetSubtype="0" fill="hold" grpId="0" nodeType="afterEffect">
                                  <p:stCondLst>
                                    <p:cond delay="0"/>
                                  </p:stCondLst>
                                  <p:childTnLst>
                                    <p:set>
                                      <p:cBhvr>
                                        <p:cTn id="83" dur="1" fill="hold">
                                          <p:stCondLst>
                                            <p:cond delay="0"/>
                                          </p:stCondLst>
                                        </p:cTn>
                                        <p:tgtEl>
                                          <p:spTgt spid="40970"/>
                                        </p:tgtEl>
                                        <p:attrNameLst>
                                          <p:attrName>style.visibility</p:attrName>
                                        </p:attrNameLst>
                                      </p:cBhvr>
                                      <p:to>
                                        <p:strVal val="visible"/>
                                      </p:to>
                                    </p:set>
                                    <p:anim calcmode="lin" valueType="num">
                                      <p:cBhvr>
                                        <p:cTn id="84" dur="500" fill="hold"/>
                                        <p:tgtEl>
                                          <p:spTgt spid="40970"/>
                                        </p:tgtEl>
                                        <p:attrNameLst>
                                          <p:attrName>ppt_w</p:attrName>
                                        </p:attrNameLst>
                                      </p:cBhvr>
                                      <p:tavLst>
                                        <p:tav tm="0">
                                          <p:val>
                                            <p:fltVal val="0"/>
                                          </p:val>
                                        </p:tav>
                                        <p:tav tm="100000">
                                          <p:val>
                                            <p:strVal val="#ppt_w"/>
                                          </p:val>
                                        </p:tav>
                                      </p:tavLst>
                                    </p:anim>
                                    <p:anim calcmode="lin" valueType="num">
                                      <p:cBhvr>
                                        <p:cTn id="85" dur="500" fill="hold"/>
                                        <p:tgtEl>
                                          <p:spTgt spid="40970"/>
                                        </p:tgtEl>
                                        <p:attrNameLst>
                                          <p:attrName>ppt_h</p:attrName>
                                        </p:attrNameLst>
                                      </p:cBhvr>
                                      <p:tavLst>
                                        <p:tav tm="0">
                                          <p:val>
                                            <p:fltVal val="0"/>
                                          </p:val>
                                        </p:tav>
                                        <p:tav tm="100000">
                                          <p:val>
                                            <p:strVal val="#ppt_h"/>
                                          </p:val>
                                        </p:tav>
                                      </p:tavLst>
                                    </p:anim>
                                    <p:anim calcmode="lin" valueType="num">
                                      <p:cBhvr>
                                        <p:cTn id="86" dur="500" fill="hold"/>
                                        <p:tgtEl>
                                          <p:spTgt spid="40970"/>
                                        </p:tgtEl>
                                        <p:attrNameLst>
                                          <p:attrName>style.rotation</p:attrName>
                                        </p:attrNameLst>
                                      </p:cBhvr>
                                      <p:tavLst>
                                        <p:tav tm="0">
                                          <p:val>
                                            <p:fltVal val="90"/>
                                          </p:val>
                                        </p:tav>
                                        <p:tav tm="100000">
                                          <p:val>
                                            <p:fltVal val="0"/>
                                          </p:val>
                                        </p:tav>
                                      </p:tavLst>
                                    </p:anim>
                                    <p:animEffect transition="in" filter="fade">
                                      <p:cBhvr>
                                        <p:cTn id="87" dur="500"/>
                                        <p:tgtEl>
                                          <p:spTgt spid="40970"/>
                                        </p:tgtEl>
                                      </p:cBhvr>
                                    </p:animEffect>
                                  </p:childTnLst>
                                </p:cTn>
                              </p:par>
                              <p:par>
                                <p:cTn id="88" presetID="31" presetClass="entr" presetSubtype="0" fill="hold" grpId="0" nodeType="withEffect">
                                  <p:stCondLst>
                                    <p:cond delay="0"/>
                                  </p:stCondLst>
                                  <p:childTnLst>
                                    <p:set>
                                      <p:cBhvr>
                                        <p:cTn id="89" dur="1" fill="hold">
                                          <p:stCondLst>
                                            <p:cond delay="0"/>
                                          </p:stCondLst>
                                        </p:cTn>
                                        <p:tgtEl>
                                          <p:spTgt spid="40969"/>
                                        </p:tgtEl>
                                        <p:attrNameLst>
                                          <p:attrName>style.visibility</p:attrName>
                                        </p:attrNameLst>
                                      </p:cBhvr>
                                      <p:to>
                                        <p:strVal val="visible"/>
                                      </p:to>
                                    </p:set>
                                    <p:anim calcmode="lin" valueType="num">
                                      <p:cBhvr>
                                        <p:cTn id="90" dur="500" fill="hold"/>
                                        <p:tgtEl>
                                          <p:spTgt spid="40969"/>
                                        </p:tgtEl>
                                        <p:attrNameLst>
                                          <p:attrName>ppt_w</p:attrName>
                                        </p:attrNameLst>
                                      </p:cBhvr>
                                      <p:tavLst>
                                        <p:tav tm="0">
                                          <p:val>
                                            <p:fltVal val="0"/>
                                          </p:val>
                                        </p:tav>
                                        <p:tav tm="100000">
                                          <p:val>
                                            <p:strVal val="#ppt_w"/>
                                          </p:val>
                                        </p:tav>
                                      </p:tavLst>
                                    </p:anim>
                                    <p:anim calcmode="lin" valueType="num">
                                      <p:cBhvr>
                                        <p:cTn id="91" dur="500" fill="hold"/>
                                        <p:tgtEl>
                                          <p:spTgt spid="40969"/>
                                        </p:tgtEl>
                                        <p:attrNameLst>
                                          <p:attrName>ppt_h</p:attrName>
                                        </p:attrNameLst>
                                      </p:cBhvr>
                                      <p:tavLst>
                                        <p:tav tm="0">
                                          <p:val>
                                            <p:fltVal val="0"/>
                                          </p:val>
                                        </p:tav>
                                        <p:tav tm="100000">
                                          <p:val>
                                            <p:strVal val="#ppt_h"/>
                                          </p:val>
                                        </p:tav>
                                      </p:tavLst>
                                    </p:anim>
                                    <p:anim calcmode="lin" valueType="num">
                                      <p:cBhvr>
                                        <p:cTn id="92" dur="500" fill="hold"/>
                                        <p:tgtEl>
                                          <p:spTgt spid="40969"/>
                                        </p:tgtEl>
                                        <p:attrNameLst>
                                          <p:attrName>style.rotation</p:attrName>
                                        </p:attrNameLst>
                                      </p:cBhvr>
                                      <p:tavLst>
                                        <p:tav tm="0">
                                          <p:val>
                                            <p:fltVal val="90"/>
                                          </p:val>
                                        </p:tav>
                                        <p:tav tm="100000">
                                          <p:val>
                                            <p:fltVal val="0"/>
                                          </p:val>
                                        </p:tav>
                                      </p:tavLst>
                                    </p:anim>
                                    <p:animEffect transition="in" filter="fade">
                                      <p:cBhvr>
                                        <p:cTn id="93" dur="500"/>
                                        <p:tgtEl>
                                          <p:spTgt spid="40969"/>
                                        </p:tgtEl>
                                      </p:cBhvr>
                                    </p:animEffect>
                                  </p:childTnLst>
                                </p:cTn>
                              </p:par>
                              <p:par>
                                <p:cTn id="94" presetID="31" presetClass="entr" presetSubtype="0" fill="hold" grpId="0" nodeType="withEffect">
                                  <p:stCondLst>
                                    <p:cond delay="0"/>
                                  </p:stCondLst>
                                  <p:childTnLst>
                                    <p:set>
                                      <p:cBhvr>
                                        <p:cTn id="95" dur="1" fill="hold">
                                          <p:stCondLst>
                                            <p:cond delay="0"/>
                                          </p:stCondLst>
                                        </p:cTn>
                                        <p:tgtEl>
                                          <p:spTgt spid="40971"/>
                                        </p:tgtEl>
                                        <p:attrNameLst>
                                          <p:attrName>style.visibility</p:attrName>
                                        </p:attrNameLst>
                                      </p:cBhvr>
                                      <p:to>
                                        <p:strVal val="visible"/>
                                      </p:to>
                                    </p:set>
                                    <p:anim calcmode="lin" valueType="num">
                                      <p:cBhvr>
                                        <p:cTn id="96" dur="500" fill="hold"/>
                                        <p:tgtEl>
                                          <p:spTgt spid="40971"/>
                                        </p:tgtEl>
                                        <p:attrNameLst>
                                          <p:attrName>ppt_w</p:attrName>
                                        </p:attrNameLst>
                                      </p:cBhvr>
                                      <p:tavLst>
                                        <p:tav tm="0">
                                          <p:val>
                                            <p:fltVal val="0"/>
                                          </p:val>
                                        </p:tav>
                                        <p:tav tm="100000">
                                          <p:val>
                                            <p:strVal val="#ppt_w"/>
                                          </p:val>
                                        </p:tav>
                                      </p:tavLst>
                                    </p:anim>
                                    <p:anim calcmode="lin" valueType="num">
                                      <p:cBhvr>
                                        <p:cTn id="97" dur="500" fill="hold"/>
                                        <p:tgtEl>
                                          <p:spTgt spid="40971"/>
                                        </p:tgtEl>
                                        <p:attrNameLst>
                                          <p:attrName>ppt_h</p:attrName>
                                        </p:attrNameLst>
                                      </p:cBhvr>
                                      <p:tavLst>
                                        <p:tav tm="0">
                                          <p:val>
                                            <p:fltVal val="0"/>
                                          </p:val>
                                        </p:tav>
                                        <p:tav tm="100000">
                                          <p:val>
                                            <p:strVal val="#ppt_h"/>
                                          </p:val>
                                        </p:tav>
                                      </p:tavLst>
                                    </p:anim>
                                    <p:anim calcmode="lin" valueType="num">
                                      <p:cBhvr>
                                        <p:cTn id="98" dur="500" fill="hold"/>
                                        <p:tgtEl>
                                          <p:spTgt spid="40971"/>
                                        </p:tgtEl>
                                        <p:attrNameLst>
                                          <p:attrName>style.rotation</p:attrName>
                                        </p:attrNameLst>
                                      </p:cBhvr>
                                      <p:tavLst>
                                        <p:tav tm="0">
                                          <p:val>
                                            <p:fltVal val="90"/>
                                          </p:val>
                                        </p:tav>
                                        <p:tav tm="100000">
                                          <p:val>
                                            <p:fltVal val="0"/>
                                          </p:val>
                                        </p:tav>
                                      </p:tavLst>
                                    </p:anim>
                                    <p:animEffect transition="in" filter="fade">
                                      <p:cBhvr>
                                        <p:cTn id="99" dur="500"/>
                                        <p:tgtEl>
                                          <p:spTgt spid="40971"/>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40972"/>
                                        </p:tgtEl>
                                        <p:attrNameLst>
                                          <p:attrName>style.visibility</p:attrName>
                                        </p:attrNameLst>
                                      </p:cBhvr>
                                      <p:to>
                                        <p:strVal val="visible"/>
                                      </p:to>
                                    </p:set>
                                    <p:anim calcmode="lin" valueType="num">
                                      <p:cBhvr>
                                        <p:cTn id="102" dur="500" fill="hold"/>
                                        <p:tgtEl>
                                          <p:spTgt spid="40972"/>
                                        </p:tgtEl>
                                        <p:attrNameLst>
                                          <p:attrName>ppt_w</p:attrName>
                                        </p:attrNameLst>
                                      </p:cBhvr>
                                      <p:tavLst>
                                        <p:tav tm="0">
                                          <p:val>
                                            <p:fltVal val="0"/>
                                          </p:val>
                                        </p:tav>
                                        <p:tav tm="100000">
                                          <p:val>
                                            <p:strVal val="#ppt_w"/>
                                          </p:val>
                                        </p:tav>
                                      </p:tavLst>
                                    </p:anim>
                                    <p:anim calcmode="lin" valueType="num">
                                      <p:cBhvr>
                                        <p:cTn id="103" dur="500" fill="hold"/>
                                        <p:tgtEl>
                                          <p:spTgt spid="40972"/>
                                        </p:tgtEl>
                                        <p:attrNameLst>
                                          <p:attrName>ppt_h</p:attrName>
                                        </p:attrNameLst>
                                      </p:cBhvr>
                                      <p:tavLst>
                                        <p:tav tm="0">
                                          <p:val>
                                            <p:fltVal val="0"/>
                                          </p:val>
                                        </p:tav>
                                        <p:tav tm="100000">
                                          <p:val>
                                            <p:strVal val="#ppt_h"/>
                                          </p:val>
                                        </p:tav>
                                      </p:tavLst>
                                    </p:anim>
                                    <p:anim calcmode="lin" valueType="num">
                                      <p:cBhvr>
                                        <p:cTn id="104" dur="500" fill="hold"/>
                                        <p:tgtEl>
                                          <p:spTgt spid="40972"/>
                                        </p:tgtEl>
                                        <p:attrNameLst>
                                          <p:attrName>style.rotation</p:attrName>
                                        </p:attrNameLst>
                                      </p:cBhvr>
                                      <p:tavLst>
                                        <p:tav tm="0">
                                          <p:val>
                                            <p:fltVal val="90"/>
                                          </p:val>
                                        </p:tav>
                                        <p:tav tm="100000">
                                          <p:val>
                                            <p:fltVal val="0"/>
                                          </p:val>
                                        </p:tav>
                                      </p:tavLst>
                                    </p:anim>
                                    <p:animEffect transition="in" filter="fade">
                                      <p:cBhvr>
                                        <p:cTn id="105" dur="500"/>
                                        <p:tgtEl>
                                          <p:spTgt spid="40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3" grpId="0" autoUpdateAnimBg="0"/>
      <p:bldP spid="40964" grpId="0" autoUpdateAnimBg="0"/>
      <p:bldP spid="40965" grpId="0" animBg="1"/>
      <p:bldP spid="40965" grpId="1" animBg="1"/>
      <p:bldP spid="40966" grpId="0" animBg="1"/>
      <p:bldP spid="40966" grpId="1" animBg="1"/>
      <p:bldP spid="40967" grpId="0" animBg="1"/>
      <p:bldP spid="40967" grpId="1" animBg="1"/>
      <p:bldP spid="40968" grpId="0" animBg="1"/>
      <p:bldP spid="40968" grpId="1" animBg="1"/>
      <p:bldP spid="40969" grpId="0" autoUpdateAnimBg="0"/>
      <p:bldP spid="40970" grpId="0" autoUpdateAnimBg="0"/>
      <p:bldP spid="40971" grpId="0" autoUpdateAnimBg="0"/>
      <p:bldP spid="40972" grpId="0" autoUpdateAnimBg="0"/>
      <p:bldP spid="40973" grpId="0" autoUpdateAnimBg="0"/>
      <p:bldP spid="40974" grpId="0" autoUpdateAnimBg="0"/>
      <p:bldP spid="40975" grpId="0" autoUpdateAnimBg="0"/>
      <p:bldP spid="40976" grpId="0" autoUpdateAnimBg="0"/>
      <p:bldP spid="40977" grpId="0" animBg="1"/>
      <p:bldP spid="4097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87"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41988"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5.1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41989" name="矩形 4"/>
          <p:cNvSpPr>
            <a:spLocks noChangeArrowheads="1"/>
          </p:cNvSpPr>
          <p:nvPr/>
        </p:nvSpPr>
        <p:spPr bwMode="auto">
          <a:xfrm>
            <a:off x="4752975" y="1160463"/>
            <a:ext cx="6818313" cy="5148262"/>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1990" name="矩形 5"/>
          <p:cNvSpPr>
            <a:spLocks noChangeArrowheads="1"/>
          </p:cNvSpPr>
          <p:nvPr/>
        </p:nvSpPr>
        <p:spPr bwMode="auto">
          <a:xfrm>
            <a:off x="763588" y="1538288"/>
            <a:ext cx="4711700" cy="4392612"/>
          </a:xfrm>
          <a:prstGeom prst="rect">
            <a:avLst/>
          </a:prstGeom>
          <a:solidFill>
            <a:srgbClr val="E4E4E4">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1991" name="Freeform 7"/>
          <p:cNvSpPr>
            <a:spLocks noEditPoints="1"/>
          </p:cNvSpPr>
          <p:nvPr/>
        </p:nvSpPr>
        <p:spPr bwMode="auto">
          <a:xfrm>
            <a:off x="985838" y="4941888"/>
            <a:ext cx="581025" cy="579437"/>
          </a:xfrm>
          <a:custGeom>
            <a:avLst/>
            <a:gdLst>
              <a:gd name="T0" fmla="*/ 212588559 w 794"/>
              <a:gd name="T1" fmla="*/ 0 h 794"/>
              <a:gd name="T2" fmla="*/ 425176386 w 794"/>
              <a:gd name="T3" fmla="*/ 211428096 h 794"/>
              <a:gd name="T4" fmla="*/ 212588559 w 794"/>
              <a:gd name="T5" fmla="*/ 422855462 h 794"/>
              <a:gd name="T6" fmla="*/ 0 w 794"/>
              <a:gd name="T7" fmla="*/ 211428096 h 794"/>
              <a:gd name="T8" fmla="*/ 212588559 w 794"/>
              <a:gd name="T9" fmla="*/ 0 h 794"/>
              <a:gd name="T10" fmla="*/ 77645869 w 794"/>
              <a:gd name="T11" fmla="*/ 117163767 h 794"/>
              <a:gd name="T12" fmla="*/ 117806843 w 794"/>
              <a:gd name="T13" fmla="*/ 77222021 h 794"/>
              <a:gd name="T14" fmla="*/ 212588559 w 794"/>
              <a:gd name="T15" fmla="*/ 170952889 h 794"/>
              <a:gd name="T16" fmla="*/ 307369543 w 794"/>
              <a:gd name="T17" fmla="*/ 77222021 h 794"/>
              <a:gd name="T18" fmla="*/ 347530518 w 794"/>
              <a:gd name="T19" fmla="*/ 117163767 h 794"/>
              <a:gd name="T20" fmla="*/ 253285189 w 794"/>
              <a:gd name="T21" fmla="*/ 211428096 h 794"/>
              <a:gd name="T22" fmla="*/ 347530518 w 794"/>
              <a:gd name="T23" fmla="*/ 305691695 h 794"/>
              <a:gd name="T24" fmla="*/ 307369543 w 794"/>
              <a:gd name="T25" fmla="*/ 345633441 h 794"/>
              <a:gd name="T26" fmla="*/ 212588559 w 794"/>
              <a:gd name="T27" fmla="*/ 251902573 h 794"/>
              <a:gd name="T28" fmla="*/ 117806843 w 794"/>
              <a:gd name="T29" fmla="*/ 345633441 h 794"/>
              <a:gd name="T30" fmla="*/ 77645869 w 794"/>
              <a:gd name="T31" fmla="*/ 305691695 h 794"/>
              <a:gd name="T32" fmla="*/ 171891197 w 794"/>
              <a:gd name="T33" fmla="*/ 211428096 h 794"/>
              <a:gd name="T34" fmla="*/ 77645869 w 794"/>
              <a:gd name="T35" fmla="*/ 117163767 h 7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4" h="794">
                <a:moveTo>
                  <a:pt x="397" y="0"/>
                </a:moveTo>
                <a:cubicBezTo>
                  <a:pt x="616" y="0"/>
                  <a:pt x="794" y="178"/>
                  <a:pt x="794" y="397"/>
                </a:cubicBezTo>
                <a:cubicBezTo>
                  <a:pt x="794" y="616"/>
                  <a:pt x="616" y="794"/>
                  <a:pt x="397" y="794"/>
                </a:cubicBezTo>
                <a:cubicBezTo>
                  <a:pt x="178" y="794"/>
                  <a:pt x="0" y="616"/>
                  <a:pt x="0" y="397"/>
                </a:cubicBezTo>
                <a:cubicBezTo>
                  <a:pt x="0" y="178"/>
                  <a:pt x="178" y="0"/>
                  <a:pt x="397" y="0"/>
                </a:cubicBezTo>
                <a:close/>
                <a:moveTo>
                  <a:pt x="145" y="220"/>
                </a:moveTo>
                <a:lnTo>
                  <a:pt x="220" y="145"/>
                </a:lnTo>
                <a:lnTo>
                  <a:pt x="397" y="321"/>
                </a:lnTo>
                <a:lnTo>
                  <a:pt x="574" y="145"/>
                </a:lnTo>
                <a:lnTo>
                  <a:pt x="649" y="220"/>
                </a:lnTo>
                <a:lnTo>
                  <a:pt x="473" y="397"/>
                </a:lnTo>
                <a:lnTo>
                  <a:pt x="649" y="574"/>
                </a:lnTo>
                <a:lnTo>
                  <a:pt x="574" y="649"/>
                </a:lnTo>
                <a:lnTo>
                  <a:pt x="397" y="473"/>
                </a:lnTo>
                <a:lnTo>
                  <a:pt x="220" y="649"/>
                </a:lnTo>
                <a:lnTo>
                  <a:pt x="145" y="574"/>
                </a:lnTo>
                <a:lnTo>
                  <a:pt x="321" y="397"/>
                </a:lnTo>
                <a:lnTo>
                  <a:pt x="145" y="22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2" name="Freeform 8"/>
          <p:cNvSpPr>
            <a:spLocks noEditPoints="1"/>
          </p:cNvSpPr>
          <p:nvPr/>
        </p:nvSpPr>
        <p:spPr bwMode="auto">
          <a:xfrm>
            <a:off x="985838" y="1844675"/>
            <a:ext cx="581025" cy="579438"/>
          </a:xfrm>
          <a:custGeom>
            <a:avLst/>
            <a:gdLst>
              <a:gd name="T0" fmla="*/ 212588559 w 794"/>
              <a:gd name="T1" fmla="*/ 0 h 794"/>
              <a:gd name="T2" fmla="*/ 425176386 w 794"/>
              <a:gd name="T3" fmla="*/ 211428461 h 794"/>
              <a:gd name="T4" fmla="*/ 212588559 w 794"/>
              <a:gd name="T5" fmla="*/ 422856922 h 794"/>
              <a:gd name="T6" fmla="*/ 0 w 794"/>
              <a:gd name="T7" fmla="*/ 211428461 h 794"/>
              <a:gd name="T8" fmla="*/ 212588559 w 794"/>
              <a:gd name="T9" fmla="*/ 0 h 794"/>
              <a:gd name="T10" fmla="*/ 375911467 w 794"/>
              <a:gd name="T11" fmla="*/ 133141571 h 794"/>
              <a:gd name="T12" fmla="*/ 335749760 w 794"/>
              <a:gd name="T13" fmla="*/ 93199026 h 794"/>
              <a:gd name="T14" fmla="*/ 177781210 w 794"/>
              <a:gd name="T15" fmla="*/ 249772807 h 794"/>
              <a:gd name="T16" fmla="*/ 89426626 w 794"/>
              <a:gd name="T17" fmla="*/ 161899648 h 794"/>
              <a:gd name="T18" fmla="*/ 49264919 w 794"/>
              <a:gd name="T19" fmla="*/ 201842192 h 794"/>
              <a:gd name="T20" fmla="*/ 137620235 w 794"/>
              <a:gd name="T21" fmla="*/ 290248084 h 794"/>
              <a:gd name="T22" fmla="*/ 177781210 w 794"/>
              <a:gd name="T23" fmla="*/ 330190628 h 794"/>
              <a:gd name="T24" fmla="*/ 218478572 w 794"/>
              <a:gd name="T25" fmla="*/ 290248084 h 794"/>
              <a:gd name="T26" fmla="*/ 375911467 w 794"/>
              <a:gd name="T27" fmla="*/ 133141571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3" name="Freeform 8"/>
          <p:cNvSpPr>
            <a:spLocks noEditPoints="1"/>
          </p:cNvSpPr>
          <p:nvPr/>
        </p:nvSpPr>
        <p:spPr bwMode="auto">
          <a:xfrm>
            <a:off x="985838" y="2881313"/>
            <a:ext cx="581025" cy="579437"/>
          </a:xfrm>
          <a:custGeom>
            <a:avLst/>
            <a:gdLst>
              <a:gd name="T0" fmla="*/ 212588559 w 794"/>
              <a:gd name="T1" fmla="*/ 0 h 794"/>
              <a:gd name="T2" fmla="*/ 425176386 w 794"/>
              <a:gd name="T3" fmla="*/ 211428096 h 794"/>
              <a:gd name="T4" fmla="*/ 212588559 w 794"/>
              <a:gd name="T5" fmla="*/ 422855462 h 794"/>
              <a:gd name="T6" fmla="*/ 0 w 794"/>
              <a:gd name="T7" fmla="*/ 211428096 h 794"/>
              <a:gd name="T8" fmla="*/ 212588559 w 794"/>
              <a:gd name="T9" fmla="*/ 0 h 794"/>
              <a:gd name="T10" fmla="*/ 375911467 w 794"/>
              <a:gd name="T11" fmla="*/ 133140611 h 794"/>
              <a:gd name="T12" fmla="*/ 335749760 w 794"/>
              <a:gd name="T13" fmla="*/ 93198866 h 794"/>
              <a:gd name="T14" fmla="*/ 177781210 w 794"/>
              <a:gd name="T15" fmla="*/ 249772376 h 794"/>
              <a:gd name="T16" fmla="*/ 89426626 w 794"/>
              <a:gd name="T17" fmla="*/ 161899368 h 794"/>
              <a:gd name="T18" fmla="*/ 49264919 w 794"/>
              <a:gd name="T19" fmla="*/ 201841844 h 794"/>
              <a:gd name="T20" fmla="*/ 137620235 w 794"/>
              <a:gd name="T21" fmla="*/ 290246853 h 794"/>
              <a:gd name="T22" fmla="*/ 177781210 w 794"/>
              <a:gd name="T23" fmla="*/ 330189328 h 794"/>
              <a:gd name="T24" fmla="*/ 218478572 w 794"/>
              <a:gd name="T25" fmla="*/ 290246853 h 794"/>
              <a:gd name="T26" fmla="*/ 375911467 w 794"/>
              <a:gd name="T27" fmla="*/ 133140611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4" name="Freeform 8"/>
          <p:cNvSpPr>
            <a:spLocks noEditPoints="1"/>
          </p:cNvSpPr>
          <p:nvPr/>
        </p:nvSpPr>
        <p:spPr bwMode="auto">
          <a:xfrm>
            <a:off x="985838" y="3892550"/>
            <a:ext cx="581025" cy="579438"/>
          </a:xfrm>
          <a:custGeom>
            <a:avLst/>
            <a:gdLst>
              <a:gd name="T0" fmla="*/ 212588559 w 794"/>
              <a:gd name="T1" fmla="*/ 0 h 794"/>
              <a:gd name="T2" fmla="*/ 425176386 w 794"/>
              <a:gd name="T3" fmla="*/ 211428461 h 794"/>
              <a:gd name="T4" fmla="*/ 212588559 w 794"/>
              <a:gd name="T5" fmla="*/ 422856922 h 794"/>
              <a:gd name="T6" fmla="*/ 0 w 794"/>
              <a:gd name="T7" fmla="*/ 211428461 h 794"/>
              <a:gd name="T8" fmla="*/ 212588559 w 794"/>
              <a:gd name="T9" fmla="*/ 0 h 794"/>
              <a:gd name="T10" fmla="*/ 375911467 w 794"/>
              <a:gd name="T11" fmla="*/ 133141571 h 794"/>
              <a:gd name="T12" fmla="*/ 335749760 w 794"/>
              <a:gd name="T13" fmla="*/ 93199026 h 794"/>
              <a:gd name="T14" fmla="*/ 177781210 w 794"/>
              <a:gd name="T15" fmla="*/ 249772807 h 794"/>
              <a:gd name="T16" fmla="*/ 89426626 w 794"/>
              <a:gd name="T17" fmla="*/ 161899648 h 794"/>
              <a:gd name="T18" fmla="*/ 49264919 w 794"/>
              <a:gd name="T19" fmla="*/ 201842192 h 794"/>
              <a:gd name="T20" fmla="*/ 137620235 w 794"/>
              <a:gd name="T21" fmla="*/ 290248084 h 794"/>
              <a:gd name="T22" fmla="*/ 177781210 w 794"/>
              <a:gd name="T23" fmla="*/ 330190628 h 794"/>
              <a:gd name="T24" fmla="*/ 218478572 w 794"/>
              <a:gd name="T25" fmla="*/ 290248084 h 794"/>
              <a:gd name="T26" fmla="*/ 375911467 w 794"/>
              <a:gd name="T27" fmla="*/ 133141571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5" name="TextBox 10"/>
          <p:cNvSpPr txBox="1">
            <a:spLocks noChangeArrowheads="1"/>
          </p:cNvSpPr>
          <p:nvPr/>
        </p:nvSpPr>
        <p:spPr bwMode="auto">
          <a:xfrm>
            <a:off x="1706563" y="1811338"/>
            <a:ext cx="3455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这里可以输入你的文字内容这里可以输入你的文字内容这里可以</a:t>
            </a:r>
            <a:endParaRPr lang="zh-CN" altLang="en-US" sz="1800">
              <a:latin typeface="微软雅黑" panose="020B0503020204020204" pitchFamily="34" charset="-122"/>
            </a:endParaRPr>
          </a:p>
        </p:txBody>
      </p:sp>
      <p:sp>
        <p:nvSpPr>
          <p:cNvPr id="41996" name="TextBox 11"/>
          <p:cNvSpPr txBox="1">
            <a:spLocks noChangeArrowheads="1"/>
          </p:cNvSpPr>
          <p:nvPr/>
        </p:nvSpPr>
        <p:spPr bwMode="auto">
          <a:xfrm>
            <a:off x="1706563" y="2876550"/>
            <a:ext cx="3455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这里可以输入你的文字内容这里可以输入你的文字内容这里可以</a:t>
            </a:r>
            <a:endParaRPr lang="zh-CN" altLang="en-US" sz="1800">
              <a:latin typeface="微软雅黑" panose="020B0503020204020204" pitchFamily="34" charset="-122"/>
            </a:endParaRPr>
          </a:p>
        </p:txBody>
      </p:sp>
      <p:sp>
        <p:nvSpPr>
          <p:cNvPr id="41997" name="TextBox 12"/>
          <p:cNvSpPr txBox="1">
            <a:spLocks noChangeArrowheads="1"/>
          </p:cNvSpPr>
          <p:nvPr/>
        </p:nvSpPr>
        <p:spPr bwMode="auto">
          <a:xfrm>
            <a:off x="1706563" y="3886200"/>
            <a:ext cx="3455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这里可以输入你的文字内容这里可以输入你的文字内容这里可以</a:t>
            </a:r>
            <a:endParaRPr lang="zh-CN" altLang="en-US" sz="1800">
              <a:latin typeface="微软雅黑" panose="020B0503020204020204" pitchFamily="34" charset="-122"/>
            </a:endParaRPr>
          </a:p>
        </p:txBody>
      </p:sp>
      <p:sp>
        <p:nvSpPr>
          <p:cNvPr id="41998" name="TextBox 13"/>
          <p:cNvSpPr txBox="1">
            <a:spLocks noChangeArrowheads="1"/>
          </p:cNvSpPr>
          <p:nvPr/>
        </p:nvSpPr>
        <p:spPr bwMode="auto">
          <a:xfrm>
            <a:off x="1706563" y="4922838"/>
            <a:ext cx="3455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这里可以输入你的文字内容这里可以输入你的文字内容这里可以</a:t>
            </a:r>
            <a:endParaRPr lang="zh-CN" altLang="en-US" sz="1800">
              <a:latin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400" fill="hold"/>
                                        <p:tgtEl>
                                          <p:spTgt spid="41986"/>
                                        </p:tgtEl>
                                        <p:attrNameLst>
                                          <p:attrName>ppt_x</p:attrName>
                                        </p:attrNameLst>
                                      </p:cBhvr>
                                      <p:tavLst>
                                        <p:tav tm="0">
                                          <p:val>
                                            <p:strVal val="0-#ppt_w/2"/>
                                          </p:val>
                                        </p:tav>
                                        <p:tav tm="100000">
                                          <p:val>
                                            <p:strVal val="#ppt_x"/>
                                          </p:val>
                                        </p:tav>
                                      </p:tavLst>
                                    </p:anim>
                                    <p:anim calcmode="lin" valueType="num">
                                      <p:cBhvr additive="base">
                                        <p:cTn id="8" dur="400" fill="hold"/>
                                        <p:tgtEl>
                                          <p:spTgt spid="4198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987"/>
                                        </p:tgtEl>
                                        <p:attrNameLst>
                                          <p:attrName>style.visibility</p:attrName>
                                        </p:attrNameLst>
                                      </p:cBhvr>
                                      <p:to>
                                        <p:strVal val="visible"/>
                                      </p:to>
                                    </p:set>
                                    <p:anim calcmode="lin" valueType="num">
                                      <p:cBhvr additive="base">
                                        <p:cTn id="11" dur="400" fill="hold"/>
                                        <p:tgtEl>
                                          <p:spTgt spid="41987"/>
                                        </p:tgtEl>
                                        <p:attrNameLst>
                                          <p:attrName>ppt_x</p:attrName>
                                        </p:attrNameLst>
                                      </p:cBhvr>
                                      <p:tavLst>
                                        <p:tav tm="0">
                                          <p:val>
                                            <p:strVal val="0-#ppt_w/2"/>
                                          </p:val>
                                        </p:tav>
                                        <p:tav tm="100000">
                                          <p:val>
                                            <p:strVal val="#ppt_x"/>
                                          </p:val>
                                        </p:tav>
                                      </p:tavLst>
                                    </p:anim>
                                    <p:anim calcmode="lin" valueType="num">
                                      <p:cBhvr additive="base">
                                        <p:cTn id="12" dur="400" fill="hold"/>
                                        <p:tgtEl>
                                          <p:spTgt spid="4198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1988"/>
                                        </p:tgtEl>
                                        <p:attrNameLst>
                                          <p:attrName>style.visibility</p:attrName>
                                        </p:attrNameLst>
                                      </p:cBhvr>
                                      <p:to>
                                        <p:strVal val="visible"/>
                                      </p:to>
                                    </p:set>
                                    <p:anim calcmode="lin" valueType="num">
                                      <p:cBhvr>
                                        <p:cTn id="16" dur="400" fill="hold"/>
                                        <p:tgtEl>
                                          <p:spTgt spid="41988"/>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1988"/>
                                        </p:tgtEl>
                                        <p:attrNameLst>
                                          <p:attrName>ppt_y</p:attrName>
                                        </p:attrNameLst>
                                      </p:cBhvr>
                                      <p:tavLst>
                                        <p:tav tm="0">
                                          <p:val>
                                            <p:strVal val="#ppt_y"/>
                                          </p:val>
                                        </p:tav>
                                        <p:tav tm="100000">
                                          <p:val>
                                            <p:strVal val="#ppt_y"/>
                                          </p:val>
                                        </p:tav>
                                      </p:tavLst>
                                    </p:anim>
                                    <p:anim calcmode="lin" valueType="num">
                                      <p:cBhvr>
                                        <p:cTn id="18" dur="400" fill="hold"/>
                                        <p:tgtEl>
                                          <p:spTgt spid="41988"/>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198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1988"/>
                                        </p:tgtEl>
                                      </p:cBhvr>
                                    </p:animEffect>
                                  </p:childTnLst>
                                </p:cTn>
                              </p:par>
                            </p:childTnLst>
                          </p:cTn>
                        </p:par>
                        <p:par>
                          <p:cTn id="21" fill="hold">
                            <p:stCondLst>
                              <p:cond delay="1240"/>
                            </p:stCondLst>
                            <p:childTnLst>
                              <p:par>
                                <p:cTn id="22" presetID="14" presetClass="entr" presetSubtype="10" fill="hold" grpId="0" nodeType="afterEffect">
                                  <p:stCondLst>
                                    <p:cond delay="0"/>
                                  </p:stCondLst>
                                  <p:childTnLst>
                                    <p:set>
                                      <p:cBhvr>
                                        <p:cTn id="23" dur="1" fill="hold">
                                          <p:stCondLst>
                                            <p:cond delay="0"/>
                                          </p:stCondLst>
                                        </p:cTn>
                                        <p:tgtEl>
                                          <p:spTgt spid="41989"/>
                                        </p:tgtEl>
                                        <p:attrNameLst>
                                          <p:attrName>style.visibility</p:attrName>
                                        </p:attrNameLst>
                                      </p:cBhvr>
                                      <p:to>
                                        <p:strVal val="visible"/>
                                      </p:to>
                                    </p:set>
                                    <p:animEffect transition="in" filter="randombar(horizontal)">
                                      <p:cBhvr>
                                        <p:cTn id="24" dur="500"/>
                                        <p:tgtEl>
                                          <p:spTgt spid="41989"/>
                                        </p:tgtEl>
                                      </p:cBhvr>
                                    </p:animEffect>
                                  </p:childTnLst>
                                </p:cTn>
                              </p:par>
                            </p:childTnLst>
                          </p:cTn>
                        </p:par>
                        <p:par>
                          <p:cTn id="25" fill="hold">
                            <p:stCondLst>
                              <p:cond delay="1740"/>
                            </p:stCondLst>
                            <p:childTnLst>
                              <p:par>
                                <p:cTn id="26" presetID="22" presetClass="entr" presetSubtype="2" fill="hold" grpId="0" nodeType="afterEffect">
                                  <p:stCondLst>
                                    <p:cond delay="0"/>
                                  </p:stCondLst>
                                  <p:childTnLst>
                                    <p:set>
                                      <p:cBhvr>
                                        <p:cTn id="27" dur="1" fill="hold">
                                          <p:stCondLst>
                                            <p:cond delay="0"/>
                                          </p:stCondLst>
                                        </p:cTn>
                                        <p:tgtEl>
                                          <p:spTgt spid="41990"/>
                                        </p:tgtEl>
                                        <p:attrNameLst>
                                          <p:attrName>style.visibility</p:attrName>
                                        </p:attrNameLst>
                                      </p:cBhvr>
                                      <p:to>
                                        <p:strVal val="visible"/>
                                      </p:to>
                                    </p:set>
                                    <p:animEffect transition="in" filter="wipe(right)">
                                      <p:cBhvr>
                                        <p:cTn id="28" dur="500"/>
                                        <p:tgtEl>
                                          <p:spTgt spid="41990"/>
                                        </p:tgtEl>
                                      </p:cBhvr>
                                    </p:animEffect>
                                  </p:childTnLst>
                                </p:cTn>
                              </p:par>
                            </p:childTnLst>
                          </p:cTn>
                        </p:par>
                        <p:par>
                          <p:cTn id="29" fill="hold">
                            <p:stCondLst>
                              <p:cond delay="2240"/>
                            </p:stCondLst>
                            <p:childTnLst>
                              <p:par>
                                <p:cTn id="30" presetID="2" presetClass="entr" presetSubtype="6" fill="hold" grpId="0" nodeType="afterEffect">
                                  <p:stCondLst>
                                    <p:cond delay="0"/>
                                  </p:stCondLst>
                                  <p:childTnLst>
                                    <p:set>
                                      <p:cBhvr>
                                        <p:cTn id="31" dur="1" fill="hold">
                                          <p:stCondLst>
                                            <p:cond delay="0"/>
                                          </p:stCondLst>
                                        </p:cTn>
                                        <p:tgtEl>
                                          <p:spTgt spid="41991"/>
                                        </p:tgtEl>
                                        <p:attrNameLst>
                                          <p:attrName>style.visibility</p:attrName>
                                        </p:attrNameLst>
                                      </p:cBhvr>
                                      <p:to>
                                        <p:strVal val="visible"/>
                                      </p:to>
                                    </p:set>
                                    <p:anim calcmode="lin" valueType="num">
                                      <p:cBhvr additive="base">
                                        <p:cTn id="32" dur="500" fill="hold"/>
                                        <p:tgtEl>
                                          <p:spTgt spid="41991"/>
                                        </p:tgtEl>
                                        <p:attrNameLst>
                                          <p:attrName>ppt_x</p:attrName>
                                        </p:attrNameLst>
                                      </p:cBhvr>
                                      <p:tavLst>
                                        <p:tav tm="0">
                                          <p:val>
                                            <p:strVal val="1+#ppt_w/2"/>
                                          </p:val>
                                        </p:tav>
                                        <p:tav tm="100000">
                                          <p:val>
                                            <p:strVal val="#ppt_x"/>
                                          </p:val>
                                        </p:tav>
                                      </p:tavLst>
                                    </p:anim>
                                    <p:anim calcmode="lin" valueType="num">
                                      <p:cBhvr additive="base">
                                        <p:cTn id="33" dur="500" fill="hold"/>
                                        <p:tgtEl>
                                          <p:spTgt spid="41991"/>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0"/>
                                  </p:stCondLst>
                                  <p:childTnLst>
                                    <p:set>
                                      <p:cBhvr>
                                        <p:cTn id="35" dur="1" fill="hold">
                                          <p:stCondLst>
                                            <p:cond delay="0"/>
                                          </p:stCondLst>
                                        </p:cTn>
                                        <p:tgtEl>
                                          <p:spTgt spid="41992"/>
                                        </p:tgtEl>
                                        <p:attrNameLst>
                                          <p:attrName>style.visibility</p:attrName>
                                        </p:attrNameLst>
                                      </p:cBhvr>
                                      <p:to>
                                        <p:strVal val="visible"/>
                                      </p:to>
                                    </p:set>
                                    <p:anim calcmode="lin" valueType="num">
                                      <p:cBhvr additive="base">
                                        <p:cTn id="36" dur="500" fill="hold"/>
                                        <p:tgtEl>
                                          <p:spTgt spid="41992"/>
                                        </p:tgtEl>
                                        <p:attrNameLst>
                                          <p:attrName>ppt_x</p:attrName>
                                        </p:attrNameLst>
                                      </p:cBhvr>
                                      <p:tavLst>
                                        <p:tav tm="0">
                                          <p:val>
                                            <p:strVal val="1+#ppt_w/2"/>
                                          </p:val>
                                        </p:tav>
                                        <p:tav tm="100000">
                                          <p:val>
                                            <p:strVal val="#ppt_x"/>
                                          </p:val>
                                        </p:tav>
                                      </p:tavLst>
                                    </p:anim>
                                    <p:anim calcmode="lin" valueType="num">
                                      <p:cBhvr additive="base">
                                        <p:cTn id="37" dur="500" fill="hold"/>
                                        <p:tgtEl>
                                          <p:spTgt spid="41992"/>
                                        </p:tgtEl>
                                        <p:attrNameLst>
                                          <p:attrName>ppt_y</p:attrName>
                                        </p:attrNameLst>
                                      </p:cBhvr>
                                      <p:tavLst>
                                        <p:tav tm="0">
                                          <p:val>
                                            <p:strVal val="1+#ppt_h/2"/>
                                          </p:val>
                                        </p:tav>
                                        <p:tav tm="100000">
                                          <p:val>
                                            <p:strVal val="#ppt_y"/>
                                          </p:val>
                                        </p:tav>
                                      </p:tavLst>
                                    </p:anim>
                                  </p:childTnLst>
                                </p:cTn>
                              </p:par>
                              <p:par>
                                <p:cTn id="38" presetID="2" presetClass="entr" presetSubtype="6" fill="hold" grpId="0" nodeType="withEffect">
                                  <p:stCondLst>
                                    <p:cond delay="0"/>
                                  </p:stCondLst>
                                  <p:childTnLst>
                                    <p:set>
                                      <p:cBhvr>
                                        <p:cTn id="39" dur="1" fill="hold">
                                          <p:stCondLst>
                                            <p:cond delay="0"/>
                                          </p:stCondLst>
                                        </p:cTn>
                                        <p:tgtEl>
                                          <p:spTgt spid="41993"/>
                                        </p:tgtEl>
                                        <p:attrNameLst>
                                          <p:attrName>style.visibility</p:attrName>
                                        </p:attrNameLst>
                                      </p:cBhvr>
                                      <p:to>
                                        <p:strVal val="visible"/>
                                      </p:to>
                                    </p:set>
                                    <p:anim calcmode="lin" valueType="num">
                                      <p:cBhvr additive="base">
                                        <p:cTn id="40" dur="500" fill="hold"/>
                                        <p:tgtEl>
                                          <p:spTgt spid="41993"/>
                                        </p:tgtEl>
                                        <p:attrNameLst>
                                          <p:attrName>ppt_x</p:attrName>
                                        </p:attrNameLst>
                                      </p:cBhvr>
                                      <p:tavLst>
                                        <p:tav tm="0">
                                          <p:val>
                                            <p:strVal val="1+#ppt_w/2"/>
                                          </p:val>
                                        </p:tav>
                                        <p:tav tm="100000">
                                          <p:val>
                                            <p:strVal val="#ppt_x"/>
                                          </p:val>
                                        </p:tav>
                                      </p:tavLst>
                                    </p:anim>
                                    <p:anim calcmode="lin" valueType="num">
                                      <p:cBhvr additive="base">
                                        <p:cTn id="41" dur="500" fill="hold"/>
                                        <p:tgtEl>
                                          <p:spTgt spid="41993"/>
                                        </p:tgtEl>
                                        <p:attrNameLst>
                                          <p:attrName>ppt_y</p:attrName>
                                        </p:attrNameLst>
                                      </p:cBhvr>
                                      <p:tavLst>
                                        <p:tav tm="0">
                                          <p:val>
                                            <p:strVal val="1+#ppt_h/2"/>
                                          </p:val>
                                        </p:tav>
                                        <p:tav tm="100000">
                                          <p:val>
                                            <p:strVal val="#ppt_y"/>
                                          </p:val>
                                        </p:tav>
                                      </p:tavLst>
                                    </p:anim>
                                  </p:childTnLst>
                                </p:cTn>
                              </p:par>
                              <p:par>
                                <p:cTn id="42" presetID="2" presetClass="entr" presetSubtype="6" fill="hold" grpId="0" nodeType="withEffect">
                                  <p:stCondLst>
                                    <p:cond delay="0"/>
                                  </p:stCondLst>
                                  <p:childTnLst>
                                    <p:set>
                                      <p:cBhvr>
                                        <p:cTn id="43" dur="1" fill="hold">
                                          <p:stCondLst>
                                            <p:cond delay="0"/>
                                          </p:stCondLst>
                                        </p:cTn>
                                        <p:tgtEl>
                                          <p:spTgt spid="41994"/>
                                        </p:tgtEl>
                                        <p:attrNameLst>
                                          <p:attrName>style.visibility</p:attrName>
                                        </p:attrNameLst>
                                      </p:cBhvr>
                                      <p:to>
                                        <p:strVal val="visible"/>
                                      </p:to>
                                    </p:set>
                                    <p:anim calcmode="lin" valueType="num">
                                      <p:cBhvr additive="base">
                                        <p:cTn id="44" dur="500" fill="hold"/>
                                        <p:tgtEl>
                                          <p:spTgt spid="41994"/>
                                        </p:tgtEl>
                                        <p:attrNameLst>
                                          <p:attrName>ppt_x</p:attrName>
                                        </p:attrNameLst>
                                      </p:cBhvr>
                                      <p:tavLst>
                                        <p:tav tm="0">
                                          <p:val>
                                            <p:strVal val="1+#ppt_w/2"/>
                                          </p:val>
                                        </p:tav>
                                        <p:tav tm="100000">
                                          <p:val>
                                            <p:strVal val="#ppt_x"/>
                                          </p:val>
                                        </p:tav>
                                      </p:tavLst>
                                    </p:anim>
                                    <p:anim calcmode="lin" valueType="num">
                                      <p:cBhvr additive="base">
                                        <p:cTn id="45" dur="500" fill="hold"/>
                                        <p:tgtEl>
                                          <p:spTgt spid="41994"/>
                                        </p:tgtEl>
                                        <p:attrNameLst>
                                          <p:attrName>ppt_y</p:attrName>
                                        </p:attrNameLst>
                                      </p:cBhvr>
                                      <p:tavLst>
                                        <p:tav tm="0">
                                          <p:val>
                                            <p:strVal val="1+#ppt_h/2"/>
                                          </p:val>
                                        </p:tav>
                                        <p:tav tm="100000">
                                          <p:val>
                                            <p:strVal val="#ppt_y"/>
                                          </p:val>
                                        </p:tav>
                                      </p:tavLst>
                                    </p:anim>
                                  </p:childTnLst>
                                </p:cTn>
                              </p:par>
                            </p:childTnLst>
                          </p:cTn>
                        </p:par>
                        <p:par>
                          <p:cTn id="46" fill="hold">
                            <p:stCondLst>
                              <p:cond delay="2740"/>
                            </p:stCondLst>
                            <p:childTnLst>
                              <p:par>
                                <p:cTn id="47" presetID="22" presetClass="entr" presetSubtype="8" fill="hold" grpId="0" nodeType="afterEffect">
                                  <p:stCondLst>
                                    <p:cond delay="0"/>
                                  </p:stCondLst>
                                  <p:childTnLst>
                                    <p:set>
                                      <p:cBhvr>
                                        <p:cTn id="48" dur="1" fill="hold">
                                          <p:stCondLst>
                                            <p:cond delay="0"/>
                                          </p:stCondLst>
                                        </p:cTn>
                                        <p:tgtEl>
                                          <p:spTgt spid="41995"/>
                                        </p:tgtEl>
                                        <p:attrNameLst>
                                          <p:attrName>style.visibility</p:attrName>
                                        </p:attrNameLst>
                                      </p:cBhvr>
                                      <p:to>
                                        <p:strVal val="visible"/>
                                      </p:to>
                                    </p:set>
                                    <p:animEffect transition="in" filter="wipe(left)">
                                      <p:cBhvr>
                                        <p:cTn id="49" dur="500"/>
                                        <p:tgtEl>
                                          <p:spTgt spid="4199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1996"/>
                                        </p:tgtEl>
                                        <p:attrNameLst>
                                          <p:attrName>style.visibility</p:attrName>
                                        </p:attrNameLst>
                                      </p:cBhvr>
                                      <p:to>
                                        <p:strVal val="visible"/>
                                      </p:to>
                                    </p:set>
                                    <p:animEffect transition="in" filter="wipe(left)">
                                      <p:cBhvr>
                                        <p:cTn id="52" dur="500"/>
                                        <p:tgtEl>
                                          <p:spTgt spid="4199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1997"/>
                                        </p:tgtEl>
                                        <p:attrNameLst>
                                          <p:attrName>style.visibility</p:attrName>
                                        </p:attrNameLst>
                                      </p:cBhvr>
                                      <p:to>
                                        <p:strVal val="visible"/>
                                      </p:to>
                                    </p:set>
                                    <p:animEffect transition="in" filter="wipe(left)">
                                      <p:cBhvr>
                                        <p:cTn id="55" dur="500"/>
                                        <p:tgtEl>
                                          <p:spTgt spid="4199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1998"/>
                                        </p:tgtEl>
                                        <p:attrNameLst>
                                          <p:attrName>style.visibility</p:attrName>
                                        </p:attrNameLst>
                                      </p:cBhvr>
                                      <p:to>
                                        <p:strVal val="visible"/>
                                      </p:to>
                                    </p:set>
                                    <p:animEffect transition="in" filter="wipe(left)">
                                      <p:cBhvr>
                                        <p:cTn id="58" dur="500"/>
                                        <p:tgtEl>
                                          <p:spTgt spid="41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P spid="41987" grpId="0" autoUpdateAnimBg="0"/>
      <p:bldP spid="41988" grpId="0" autoUpdateAnimBg="0"/>
      <p:bldP spid="41989" grpId="0" animBg="1" autoUpdateAnimBg="0"/>
      <p:bldP spid="41990" grpId="0" animBg="1" autoUpdateAnimBg="0"/>
      <p:bldP spid="41991" grpId="0" animBg="1"/>
      <p:bldP spid="41992" grpId="0" animBg="1"/>
      <p:bldP spid="41993" grpId="0" animBg="1"/>
      <p:bldP spid="41994" grpId="0" animBg="1"/>
      <p:bldP spid="41995" grpId="0" autoUpdateAnimBg="0"/>
      <p:bldP spid="41996" grpId="0" autoUpdateAnimBg="0"/>
      <p:bldP spid="41997" grpId="0" autoUpdateAnimBg="0"/>
      <p:bldP spid="4199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11"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43012"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5.1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43013" name="Line 9"/>
          <p:cNvSpPr>
            <a:spLocks noChangeShapeType="1"/>
          </p:cNvSpPr>
          <p:nvPr/>
        </p:nvSpPr>
        <p:spPr bwMode="auto">
          <a:xfrm>
            <a:off x="3287713" y="1765300"/>
            <a:ext cx="7659687" cy="0"/>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14" name="TextBox 5"/>
          <p:cNvSpPr txBox="1">
            <a:spLocks noChangeArrowheads="1"/>
          </p:cNvSpPr>
          <p:nvPr/>
        </p:nvSpPr>
        <p:spPr bwMode="auto">
          <a:xfrm>
            <a:off x="3322638" y="1304925"/>
            <a:ext cx="3794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solidFill>
                  <a:schemeClr val="accent1"/>
                </a:solidFill>
                <a:latin typeface="微软雅黑" panose="020B0503020204020204" pitchFamily="34" charset="-122"/>
              </a:rPr>
              <a:t>这里输入您的文字</a:t>
            </a:r>
            <a:endParaRPr lang="en-US" altLang="zh-CN" sz="2200" b="1">
              <a:solidFill>
                <a:schemeClr val="accent1"/>
              </a:solidFill>
              <a:latin typeface="微软雅黑" panose="020B0503020204020204" pitchFamily="34" charset="-122"/>
            </a:endParaRPr>
          </a:p>
        </p:txBody>
      </p:sp>
      <p:sp>
        <p:nvSpPr>
          <p:cNvPr id="43015" name="TextBox 6"/>
          <p:cNvSpPr txBox="1">
            <a:spLocks noChangeArrowheads="1"/>
          </p:cNvSpPr>
          <p:nvPr/>
        </p:nvSpPr>
        <p:spPr bwMode="auto">
          <a:xfrm>
            <a:off x="3314700" y="1816100"/>
            <a:ext cx="7143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这里可以添加主要内容这里可以添加主要内容这里可以添加主要内容这里可以添加主要内容可以添加主要内容</a:t>
            </a:r>
            <a:endParaRPr lang="zh-CN" altLang="en-US" sz="1800">
              <a:solidFill>
                <a:schemeClr val="accent1"/>
              </a:solidFill>
              <a:latin typeface="微软雅黑" panose="020B0503020204020204" pitchFamily="34" charset="-122"/>
            </a:endParaRPr>
          </a:p>
        </p:txBody>
      </p:sp>
      <p:sp>
        <p:nvSpPr>
          <p:cNvPr id="43016" name="Freeform 8"/>
          <p:cNvSpPr/>
          <p:nvPr/>
        </p:nvSpPr>
        <p:spPr bwMode="auto">
          <a:xfrm>
            <a:off x="2854325" y="1608138"/>
            <a:ext cx="271463" cy="312737"/>
          </a:xfrm>
          <a:custGeom>
            <a:avLst/>
            <a:gdLst>
              <a:gd name="T0" fmla="*/ 268949490 w 274"/>
              <a:gd name="T1" fmla="*/ 153778801 h 317"/>
              <a:gd name="T2" fmla="*/ 134475241 w 274"/>
              <a:gd name="T3" fmla="*/ 231641435 h 317"/>
              <a:gd name="T4" fmla="*/ 0 w 274"/>
              <a:gd name="T5" fmla="*/ 308531329 h 317"/>
              <a:gd name="T6" fmla="*/ 0 w 274"/>
              <a:gd name="T7" fmla="*/ 153778801 h 317"/>
              <a:gd name="T8" fmla="*/ 0 w 274"/>
              <a:gd name="T9" fmla="*/ 0 h 317"/>
              <a:gd name="T10" fmla="*/ 134475241 w 274"/>
              <a:gd name="T11" fmla="*/ 76889894 h 317"/>
              <a:gd name="T12" fmla="*/ 268949490 w 274"/>
              <a:gd name="T13" fmla="*/ 153778801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17" name="Line 9"/>
          <p:cNvSpPr>
            <a:spLocks noChangeShapeType="1"/>
          </p:cNvSpPr>
          <p:nvPr/>
        </p:nvSpPr>
        <p:spPr bwMode="auto">
          <a:xfrm>
            <a:off x="3287713" y="5367338"/>
            <a:ext cx="7659687" cy="0"/>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18" name="TextBox 9"/>
          <p:cNvSpPr txBox="1">
            <a:spLocks noChangeArrowheads="1"/>
          </p:cNvSpPr>
          <p:nvPr/>
        </p:nvSpPr>
        <p:spPr bwMode="auto">
          <a:xfrm>
            <a:off x="3322638" y="4908550"/>
            <a:ext cx="35639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solidFill>
                  <a:schemeClr val="accent1"/>
                </a:solidFill>
                <a:latin typeface="微软雅黑" panose="020B0503020204020204" pitchFamily="34" charset="-122"/>
              </a:rPr>
              <a:t>这里输入您的文字</a:t>
            </a:r>
            <a:endParaRPr lang="en-US" altLang="zh-CN" sz="2200" b="1">
              <a:solidFill>
                <a:schemeClr val="accent1"/>
              </a:solidFill>
              <a:latin typeface="微软雅黑" panose="020B0503020204020204" pitchFamily="34" charset="-122"/>
            </a:endParaRPr>
          </a:p>
        </p:txBody>
      </p:sp>
      <p:sp>
        <p:nvSpPr>
          <p:cNvPr id="43019" name="TextBox 10"/>
          <p:cNvSpPr txBox="1">
            <a:spLocks noChangeArrowheads="1"/>
          </p:cNvSpPr>
          <p:nvPr/>
        </p:nvSpPr>
        <p:spPr bwMode="auto">
          <a:xfrm>
            <a:off x="3314700" y="5419725"/>
            <a:ext cx="7143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这里可以添加主要内容这里可以添加主要内容这里可以添加主要内容这里可以添加主要内容可以添加主要内容</a:t>
            </a:r>
            <a:endParaRPr lang="zh-CN" altLang="en-US" sz="1800">
              <a:solidFill>
                <a:schemeClr val="accent1"/>
              </a:solidFill>
              <a:latin typeface="微软雅黑" panose="020B0503020204020204" pitchFamily="34" charset="-122"/>
            </a:endParaRPr>
          </a:p>
        </p:txBody>
      </p:sp>
      <p:sp>
        <p:nvSpPr>
          <p:cNvPr id="43020" name="Freeform 8"/>
          <p:cNvSpPr/>
          <p:nvPr/>
        </p:nvSpPr>
        <p:spPr bwMode="auto">
          <a:xfrm>
            <a:off x="2854325" y="5211763"/>
            <a:ext cx="271463" cy="312737"/>
          </a:xfrm>
          <a:custGeom>
            <a:avLst/>
            <a:gdLst>
              <a:gd name="T0" fmla="*/ 268949490 w 274"/>
              <a:gd name="T1" fmla="*/ 153778801 h 317"/>
              <a:gd name="T2" fmla="*/ 134475241 w 274"/>
              <a:gd name="T3" fmla="*/ 231641435 h 317"/>
              <a:gd name="T4" fmla="*/ 0 w 274"/>
              <a:gd name="T5" fmla="*/ 308531329 h 317"/>
              <a:gd name="T6" fmla="*/ 0 w 274"/>
              <a:gd name="T7" fmla="*/ 153778801 h 317"/>
              <a:gd name="T8" fmla="*/ 0 w 274"/>
              <a:gd name="T9" fmla="*/ 0 h 317"/>
              <a:gd name="T10" fmla="*/ 134475241 w 274"/>
              <a:gd name="T11" fmla="*/ 76889894 h 317"/>
              <a:gd name="T12" fmla="*/ 268949490 w 274"/>
              <a:gd name="T13" fmla="*/ 153778801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21" name="Line 9"/>
          <p:cNvSpPr>
            <a:spLocks noChangeShapeType="1"/>
          </p:cNvSpPr>
          <p:nvPr/>
        </p:nvSpPr>
        <p:spPr bwMode="auto">
          <a:xfrm>
            <a:off x="4754563" y="3525838"/>
            <a:ext cx="6192837" cy="3175"/>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22" name="TextBox 13"/>
          <p:cNvSpPr txBox="1">
            <a:spLocks noChangeArrowheads="1"/>
          </p:cNvSpPr>
          <p:nvPr/>
        </p:nvSpPr>
        <p:spPr bwMode="auto">
          <a:xfrm>
            <a:off x="4791075" y="3065463"/>
            <a:ext cx="36798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solidFill>
                  <a:schemeClr val="accent1"/>
                </a:solidFill>
                <a:latin typeface="微软雅黑" panose="020B0503020204020204" pitchFamily="34" charset="-122"/>
              </a:rPr>
              <a:t>这里输入您的文字</a:t>
            </a:r>
            <a:endParaRPr lang="en-US" altLang="zh-CN" sz="2200" b="1">
              <a:solidFill>
                <a:schemeClr val="accent1"/>
              </a:solidFill>
              <a:latin typeface="微软雅黑" panose="020B0503020204020204" pitchFamily="34" charset="-122"/>
            </a:endParaRPr>
          </a:p>
        </p:txBody>
      </p:sp>
      <p:sp>
        <p:nvSpPr>
          <p:cNvPr id="43023" name="TextBox 14"/>
          <p:cNvSpPr txBox="1">
            <a:spLocks noChangeArrowheads="1"/>
          </p:cNvSpPr>
          <p:nvPr/>
        </p:nvSpPr>
        <p:spPr bwMode="auto">
          <a:xfrm>
            <a:off x="4783138" y="3576638"/>
            <a:ext cx="54879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这里可以添加主要内容这里可以添加主要内容这里可以添加主要内容这里可以添加主要内容可以添加主要内容</a:t>
            </a:r>
            <a:endParaRPr lang="zh-CN" altLang="en-US" sz="1800">
              <a:solidFill>
                <a:schemeClr val="accent1"/>
              </a:solidFill>
              <a:latin typeface="微软雅黑" panose="020B0503020204020204" pitchFamily="34" charset="-122"/>
            </a:endParaRPr>
          </a:p>
        </p:txBody>
      </p:sp>
      <p:sp>
        <p:nvSpPr>
          <p:cNvPr id="43024" name="Freeform 8"/>
          <p:cNvSpPr/>
          <p:nvPr/>
        </p:nvSpPr>
        <p:spPr bwMode="auto">
          <a:xfrm>
            <a:off x="4322763" y="3368675"/>
            <a:ext cx="271462" cy="312738"/>
          </a:xfrm>
          <a:custGeom>
            <a:avLst/>
            <a:gdLst>
              <a:gd name="T0" fmla="*/ 268947509 w 274"/>
              <a:gd name="T1" fmla="*/ 153780279 h 317"/>
              <a:gd name="T2" fmla="*/ 134473754 w 274"/>
              <a:gd name="T3" fmla="*/ 231643162 h 317"/>
              <a:gd name="T4" fmla="*/ 0 w 274"/>
              <a:gd name="T5" fmla="*/ 308533302 h 317"/>
              <a:gd name="T6" fmla="*/ 0 w 274"/>
              <a:gd name="T7" fmla="*/ 153780279 h 317"/>
              <a:gd name="T8" fmla="*/ 0 w 274"/>
              <a:gd name="T9" fmla="*/ 0 h 317"/>
              <a:gd name="T10" fmla="*/ 134473754 w 274"/>
              <a:gd name="T11" fmla="*/ 76890140 h 317"/>
              <a:gd name="T12" fmla="*/ 268947509 w 274"/>
              <a:gd name="T13" fmla="*/ 153780279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25" name="Oval 6"/>
          <p:cNvSpPr>
            <a:spLocks noChangeArrowheads="1"/>
          </p:cNvSpPr>
          <p:nvPr/>
        </p:nvSpPr>
        <p:spPr bwMode="auto">
          <a:xfrm>
            <a:off x="1123950" y="949325"/>
            <a:ext cx="1633538"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43026" name="Oval 7"/>
          <p:cNvSpPr>
            <a:spLocks noChangeArrowheads="1"/>
          </p:cNvSpPr>
          <p:nvPr/>
        </p:nvSpPr>
        <p:spPr bwMode="auto">
          <a:xfrm>
            <a:off x="1260475" y="1085850"/>
            <a:ext cx="1360488" cy="13589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43027" name="TextBox 18"/>
          <p:cNvSpPr txBox="1">
            <a:spLocks noChangeArrowheads="1"/>
          </p:cNvSpPr>
          <p:nvPr/>
        </p:nvSpPr>
        <p:spPr bwMode="auto">
          <a:xfrm>
            <a:off x="1258888" y="1538288"/>
            <a:ext cx="1498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00">
                <a:solidFill>
                  <a:srgbClr val="FFFFFF"/>
                </a:solidFill>
                <a:latin typeface="微软雅黑" panose="020B0503020204020204" pitchFamily="34" charset="-122"/>
              </a:rPr>
              <a:t>标题一</a:t>
            </a:r>
            <a:endParaRPr lang="en-US" altLang="zh-CN" sz="2600">
              <a:solidFill>
                <a:srgbClr val="FFFFFF"/>
              </a:solidFill>
              <a:latin typeface="微软雅黑" panose="020B0503020204020204" pitchFamily="34" charset="-122"/>
            </a:endParaRPr>
          </a:p>
        </p:txBody>
      </p:sp>
      <p:sp>
        <p:nvSpPr>
          <p:cNvPr id="43028" name="Oval 6"/>
          <p:cNvSpPr>
            <a:spLocks noChangeArrowheads="1"/>
          </p:cNvSpPr>
          <p:nvPr/>
        </p:nvSpPr>
        <p:spPr bwMode="auto">
          <a:xfrm>
            <a:off x="1123950" y="4551363"/>
            <a:ext cx="1633538"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43029" name="Oval 7"/>
          <p:cNvSpPr>
            <a:spLocks noChangeArrowheads="1"/>
          </p:cNvSpPr>
          <p:nvPr/>
        </p:nvSpPr>
        <p:spPr bwMode="auto">
          <a:xfrm>
            <a:off x="1260475" y="4687888"/>
            <a:ext cx="1360488" cy="13589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43030" name="TextBox 21"/>
          <p:cNvSpPr txBox="1">
            <a:spLocks noChangeArrowheads="1"/>
          </p:cNvSpPr>
          <p:nvPr/>
        </p:nvSpPr>
        <p:spPr bwMode="auto">
          <a:xfrm>
            <a:off x="1258888" y="5140325"/>
            <a:ext cx="1498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00">
                <a:solidFill>
                  <a:srgbClr val="FFFFFF"/>
                </a:solidFill>
                <a:latin typeface="微软雅黑" panose="020B0503020204020204" pitchFamily="34" charset="-122"/>
              </a:rPr>
              <a:t>标题三</a:t>
            </a:r>
            <a:endParaRPr lang="en-US" altLang="zh-CN" sz="2600">
              <a:solidFill>
                <a:srgbClr val="FFFFFF"/>
              </a:solidFill>
              <a:latin typeface="微软雅黑" panose="020B0503020204020204" pitchFamily="34" charset="-122"/>
            </a:endParaRPr>
          </a:p>
        </p:txBody>
      </p:sp>
      <p:sp>
        <p:nvSpPr>
          <p:cNvPr id="43031" name="Oval 6"/>
          <p:cNvSpPr>
            <a:spLocks noChangeArrowheads="1"/>
          </p:cNvSpPr>
          <p:nvPr/>
        </p:nvSpPr>
        <p:spPr bwMode="auto">
          <a:xfrm>
            <a:off x="2592388" y="2709863"/>
            <a:ext cx="1633537"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43032" name="Oval 7"/>
          <p:cNvSpPr>
            <a:spLocks noChangeArrowheads="1"/>
          </p:cNvSpPr>
          <p:nvPr/>
        </p:nvSpPr>
        <p:spPr bwMode="auto">
          <a:xfrm>
            <a:off x="2728913" y="2846388"/>
            <a:ext cx="1360487" cy="1358900"/>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43033" name="TextBox 24"/>
          <p:cNvSpPr txBox="1">
            <a:spLocks noChangeArrowheads="1"/>
          </p:cNvSpPr>
          <p:nvPr/>
        </p:nvSpPr>
        <p:spPr bwMode="auto">
          <a:xfrm>
            <a:off x="2727325" y="3298825"/>
            <a:ext cx="1498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00">
                <a:solidFill>
                  <a:srgbClr val="FFFFFF"/>
                </a:solidFill>
                <a:latin typeface="微软雅黑" panose="020B0503020204020204" pitchFamily="34" charset="-122"/>
              </a:rPr>
              <a:t>标题二</a:t>
            </a:r>
            <a:endParaRPr lang="en-US" altLang="zh-CN" sz="2600">
              <a:solidFill>
                <a:srgbClr val="FFFFFF"/>
              </a:solidFill>
              <a:latin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400" fill="hold"/>
                                        <p:tgtEl>
                                          <p:spTgt spid="43010"/>
                                        </p:tgtEl>
                                        <p:attrNameLst>
                                          <p:attrName>ppt_x</p:attrName>
                                        </p:attrNameLst>
                                      </p:cBhvr>
                                      <p:tavLst>
                                        <p:tav tm="0">
                                          <p:val>
                                            <p:strVal val="0-#ppt_w/2"/>
                                          </p:val>
                                        </p:tav>
                                        <p:tav tm="100000">
                                          <p:val>
                                            <p:strVal val="#ppt_x"/>
                                          </p:val>
                                        </p:tav>
                                      </p:tavLst>
                                    </p:anim>
                                    <p:anim calcmode="lin" valueType="num">
                                      <p:cBhvr additive="base">
                                        <p:cTn id="8" dur="400" fill="hold"/>
                                        <p:tgtEl>
                                          <p:spTgt spid="430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3011"/>
                                        </p:tgtEl>
                                        <p:attrNameLst>
                                          <p:attrName>style.visibility</p:attrName>
                                        </p:attrNameLst>
                                      </p:cBhvr>
                                      <p:to>
                                        <p:strVal val="visible"/>
                                      </p:to>
                                    </p:set>
                                    <p:anim calcmode="lin" valueType="num">
                                      <p:cBhvr additive="base">
                                        <p:cTn id="11" dur="400" fill="hold"/>
                                        <p:tgtEl>
                                          <p:spTgt spid="43011"/>
                                        </p:tgtEl>
                                        <p:attrNameLst>
                                          <p:attrName>ppt_x</p:attrName>
                                        </p:attrNameLst>
                                      </p:cBhvr>
                                      <p:tavLst>
                                        <p:tav tm="0">
                                          <p:val>
                                            <p:strVal val="0-#ppt_w/2"/>
                                          </p:val>
                                        </p:tav>
                                        <p:tav tm="100000">
                                          <p:val>
                                            <p:strVal val="#ppt_x"/>
                                          </p:val>
                                        </p:tav>
                                      </p:tavLst>
                                    </p:anim>
                                    <p:anim calcmode="lin" valueType="num">
                                      <p:cBhvr additive="base">
                                        <p:cTn id="12" dur="400" fill="hold"/>
                                        <p:tgtEl>
                                          <p:spTgt spid="430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3012"/>
                                        </p:tgtEl>
                                        <p:attrNameLst>
                                          <p:attrName>style.visibility</p:attrName>
                                        </p:attrNameLst>
                                      </p:cBhvr>
                                      <p:to>
                                        <p:strVal val="visible"/>
                                      </p:to>
                                    </p:set>
                                    <p:anim calcmode="lin" valueType="num">
                                      <p:cBhvr>
                                        <p:cTn id="16" dur="400" fill="hold"/>
                                        <p:tgtEl>
                                          <p:spTgt spid="4301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3012"/>
                                        </p:tgtEl>
                                        <p:attrNameLst>
                                          <p:attrName>ppt_y</p:attrName>
                                        </p:attrNameLst>
                                      </p:cBhvr>
                                      <p:tavLst>
                                        <p:tav tm="0">
                                          <p:val>
                                            <p:strVal val="#ppt_y"/>
                                          </p:val>
                                        </p:tav>
                                        <p:tav tm="100000">
                                          <p:val>
                                            <p:strVal val="#ppt_y"/>
                                          </p:val>
                                        </p:tav>
                                      </p:tavLst>
                                    </p:anim>
                                    <p:anim calcmode="lin" valueType="num">
                                      <p:cBhvr>
                                        <p:cTn id="18" dur="400" fill="hold"/>
                                        <p:tgtEl>
                                          <p:spTgt spid="4301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301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3012"/>
                                        </p:tgtEl>
                                      </p:cBhvr>
                                    </p:animEffect>
                                  </p:childTnLst>
                                </p:cTn>
                              </p:par>
                            </p:childTnLst>
                          </p:cTn>
                        </p:par>
                        <p:par>
                          <p:cTn id="21" fill="hold">
                            <p:stCondLst>
                              <p:cond delay="1240"/>
                            </p:stCondLst>
                            <p:childTnLst>
                              <p:par>
                                <p:cTn id="22" presetID="2" presetClass="entr" presetSubtype="6" fill="hold" grpId="0" nodeType="afterEffect">
                                  <p:stCondLst>
                                    <p:cond delay="0"/>
                                  </p:stCondLst>
                                  <p:childTnLst>
                                    <p:set>
                                      <p:cBhvr>
                                        <p:cTn id="23" dur="1" fill="hold">
                                          <p:stCondLst>
                                            <p:cond delay="0"/>
                                          </p:stCondLst>
                                        </p:cTn>
                                        <p:tgtEl>
                                          <p:spTgt spid="43025"/>
                                        </p:tgtEl>
                                        <p:attrNameLst>
                                          <p:attrName>style.visibility</p:attrName>
                                        </p:attrNameLst>
                                      </p:cBhvr>
                                      <p:to>
                                        <p:strVal val="visible"/>
                                      </p:to>
                                    </p:set>
                                    <p:anim calcmode="lin" valueType="num">
                                      <p:cBhvr additive="base">
                                        <p:cTn id="24" dur="500" fill="hold"/>
                                        <p:tgtEl>
                                          <p:spTgt spid="43025"/>
                                        </p:tgtEl>
                                        <p:attrNameLst>
                                          <p:attrName>ppt_x</p:attrName>
                                        </p:attrNameLst>
                                      </p:cBhvr>
                                      <p:tavLst>
                                        <p:tav tm="0">
                                          <p:val>
                                            <p:strVal val="1+#ppt_w/2"/>
                                          </p:val>
                                        </p:tav>
                                        <p:tav tm="100000">
                                          <p:val>
                                            <p:strVal val="#ppt_x"/>
                                          </p:val>
                                        </p:tav>
                                      </p:tavLst>
                                    </p:anim>
                                    <p:anim calcmode="lin" valueType="num">
                                      <p:cBhvr additive="base">
                                        <p:cTn id="25" dur="500" fill="hold"/>
                                        <p:tgtEl>
                                          <p:spTgt spid="43025"/>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0"/>
                                  </p:stCondLst>
                                  <p:childTnLst>
                                    <p:set>
                                      <p:cBhvr>
                                        <p:cTn id="27" dur="1" fill="hold">
                                          <p:stCondLst>
                                            <p:cond delay="0"/>
                                          </p:stCondLst>
                                        </p:cTn>
                                        <p:tgtEl>
                                          <p:spTgt spid="43026"/>
                                        </p:tgtEl>
                                        <p:attrNameLst>
                                          <p:attrName>style.visibility</p:attrName>
                                        </p:attrNameLst>
                                      </p:cBhvr>
                                      <p:to>
                                        <p:strVal val="visible"/>
                                      </p:to>
                                    </p:set>
                                    <p:anim calcmode="lin" valueType="num">
                                      <p:cBhvr additive="base">
                                        <p:cTn id="28" dur="500" fill="hold"/>
                                        <p:tgtEl>
                                          <p:spTgt spid="43026"/>
                                        </p:tgtEl>
                                        <p:attrNameLst>
                                          <p:attrName>ppt_x</p:attrName>
                                        </p:attrNameLst>
                                      </p:cBhvr>
                                      <p:tavLst>
                                        <p:tav tm="0">
                                          <p:val>
                                            <p:strVal val="1+#ppt_w/2"/>
                                          </p:val>
                                        </p:tav>
                                        <p:tav tm="100000">
                                          <p:val>
                                            <p:strVal val="#ppt_x"/>
                                          </p:val>
                                        </p:tav>
                                      </p:tavLst>
                                    </p:anim>
                                    <p:anim calcmode="lin" valueType="num">
                                      <p:cBhvr additive="base">
                                        <p:cTn id="29" dur="500" fill="hold"/>
                                        <p:tgtEl>
                                          <p:spTgt spid="43026"/>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43027"/>
                                        </p:tgtEl>
                                        <p:attrNameLst>
                                          <p:attrName>style.visibility</p:attrName>
                                        </p:attrNameLst>
                                      </p:cBhvr>
                                      <p:to>
                                        <p:strVal val="visible"/>
                                      </p:to>
                                    </p:set>
                                    <p:anim calcmode="lin" valueType="num">
                                      <p:cBhvr additive="base">
                                        <p:cTn id="32" dur="500" fill="hold"/>
                                        <p:tgtEl>
                                          <p:spTgt spid="43027"/>
                                        </p:tgtEl>
                                        <p:attrNameLst>
                                          <p:attrName>ppt_x</p:attrName>
                                        </p:attrNameLst>
                                      </p:cBhvr>
                                      <p:tavLst>
                                        <p:tav tm="0">
                                          <p:val>
                                            <p:strVal val="1+#ppt_w/2"/>
                                          </p:val>
                                        </p:tav>
                                        <p:tav tm="100000">
                                          <p:val>
                                            <p:strVal val="#ppt_x"/>
                                          </p:val>
                                        </p:tav>
                                      </p:tavLst>
                                    </p:anim>
                                    <p:anim calcmode="lin" valueType="num">
                                      <p:cBhvr additive="base">
                                        <p:cTn id="33" dur="500" fill="hold"/>
                                        <p:tgtEl>
                                          <p:spTgt spid="43027"/>
                                        </p:tgtEl>
                                        <p:attrNameLst>
                                          <p:attrName>ppt_y</p:attrName>
                                        </p:attrNameLst>
                                      </p:cBhvr>
                                      <p:tavLst>
                                        <p:tav tm="0">
                                          <p:val>
                                            <p:strVal val="1+#ppt_h/2"/>
                                          </p:val>
                                        </p:tav>
                                        <p:tav tm="100000">
                                          <p:val>
                                            <p:strVal val="#ppt_y"/>
                                          </p:val>
                                        </p:tav>
                                      </p:tavLst>
                                    </p:anim>
                                  </p:childTnLst>
                                </p:cTn>
                              </p:par>
                            </p:childTnLst>
                          </p:cTn>
                        </p:par>
                        <p:par>
                          <p:cTn id="34" fill="hold">
                            <p:stCondLst>
                              <p:cond delay="1740"/>
                            </p:stCondLst>
                            <p:childTnLst>
                              <p:par>
                                <p:cTn id="35" presetID="1" presetClass="entr" presetSubtype="0" fill="hold" grpId="0" nodeType="afterEffect">
                                  <p:stCondLst>
                                    <p:cond delay="0"/>
                                  </p:stCondLst>
                                  <p:childTnLst>
                                    <p:set>
                                      <p:cBhvr>
                                        <p:cTn id="36" dur="1" fill="hold">
                                          <p:stCondLst>
                                            <p:cond delay="0"/>
                                          </p:stCondLst>
                                        </p:cTn>
                                        <p:tgtEl>
                                          <p:spTgt spid="43016"/>
                                        </p:tgtEl>
                                        <p:attrNameLst>
                                          <p:attrName>style.visibility</p:attrName>
                                        </p:attrNameLst>
                                      </p:cBhvr>
                                      <p:to>
                                        <p:strVal val="visible"/>
                                      </p:to>
                                    </p:set>
                                  </p:childTnLst>
                                </p:cTn>
                              </p:par>
                              <p:par>
                                <p:cTn id="37" presetID="63" presetClass="path" presetSubtype="0" accel="50000" decel="50000" fill="hold" grpId="1" nodeType="withEffect">
                                  <p:stCondLst>
                                    <p:cond delay="0"/>
                                  </p:stCondLst>
                                  <p:childTnLst>
                                    <p:animMotion origin="layout" path="M 4.57715E-6 -1.3876E-6 L -0.07456 -1.3876E-6 " pathEditMode="relative" rAng="0" ptsTypes="AA">
                                      <p:cBhvr>
                                        <p:cTn id="38" dur="500" spd="-99800" fill="hold"/>
                                        <p:tgtEl>
                                          <p:spTgt spid="43016"/>
                                        </p:tgtEl>
                                        <p:attrNameLst>
                                          <p:attrName>ppt_x</p:attrName>
                                          <p:attrName>ppt_y</p:attrName>
                                        </p:attrNameLst>
                                      </p:cBhvr>
                                      <p:rCtr x="-3500" y="0"/>
                                    </p:animMotion>
                                  </p:childTnLst>
                                </p:cTn>
                              </p:par>
                            </p:childTnLst>
                          </p:cTn>
                        </p:par>
                        <p:par>
                          <p:cTn id="39" fill="hold">
                            <p:stCondLst>
                              <p:cond delay="1740"/>
                            </p:stCondLst>
                            <p:childTnLst>
                              <p:par>
                                <p:cTn id="40" presetID="22" presetClass="entr" presetSubtype="8" fill="hold" grpId="0" nodeType="afterEffect">
                                  <p:stCondLst>
                                    <p:cond delay="0"/>
                                  </p:stCondLst>
                                  <p:childTnLst>
                                    <p:set>
                                      <p:cBhvr>
                                        <p:cTn id="41" dur="1" fill="hold">
                                          <p:stCondLst>
                                            <p:cond delay="0"/>
                                          </p:stCondLst>
                                        </p:cTn>
                                        <p:tgtEl>
                                          <p:spTgt spid="43013"/>
                                        </p:tgtEl>
                                        <p:attrNameLst>
                                          <p:attrName>style.visibility</p:attrName>
                                        </p:attrNameLst>
                                      </p:cBhvr>
                                      <p:to>
                                        <p:strVal val="visible"/>
                                      </p:to>
                                    </p:set>
                                    <p:animEffect transition="in" filter="wipe(left)">
                                      <p:cBhvr>
                                        <p:cTn id="42" dur="500"/>
                                        <p:tgtEl>
                                          <p:spTgt spid="43013"/>
                                        </p:tgtEl>
                                      </p:cBhvr>
                                    </p:animEffect>
                                  </p:childTnLst>
                                </p:cTn>
                              </p:par>
                            </p:childTnLst>
                          </p:cTn>
                        </p:par>
                        <p:par>
                          <p:cTn id="43" fill="hold">
                            <p:stCondLst>
                              <p:cond delay="2240"/>
                            </p:stCondLst>
                            <p:childTnLst>
                              <p:par>
                                <p:cTn id="44" presetID="22" presetClass="entr" presetSubtype="4" fill="hold" grpId="0" nodeType="afterEffect">
                                  <p:stCondLst>
                                    <p:cond delay="0"/>
                                  </p:stCondLst>
                                  <p:childTnLst>
                                    <p:set>
                                      <p:cBhvr>
                                        <p:cTn id="45" dur="1" fill="hold">
                                          <p:stCondLst>
                                            <p:cond delay="0"/>
                                          </p:stCondLst>
                                        </p:cTn>
                                        <p:tgtEl>
                                          <p:spTgt spid="43014"/>
                                        </p:tgtEl>
                                        <p:attrNameLst>
                                          <p:attrName>style.visibility</p:attrName>
                                        </p:attrNameLst>
                                      </p:cBhvr>
                                      <p:to>
                                        <p:strVal val="visible"/>
                                      </p:to>
                                    </p:set>
                                    <p:animEffect transition="in" filter="wipe(down)">
                                      <p:cBhvr>
                                        <p:cTn id="46" dur="500"/>
                                        <p:tgtEl>
                                          <p:spTgt spid="43014"/>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3015"/>
                                        </p:tgtEl>
                                        <p:attrNameLst>
                                          <p:attrName>style.visibility</p:attrName>
                                        </p:attrNameLst>
                                      </p:cBhvr>
                                      <p:to>
                                        <p:strVal val="visible"/>
                                      </p:to>
                                    </p:set>
                                    <p:animEffect transition="in" filter="wipe(up)">
                                      <p:cBhvr>
                                        <p:cTn id="49" dur="500"/>
                                        <p:tgtEl>
                                          <p:spTgt spid="43015"/>
                                        </p:tgtEl>
                                      </p:cBhvr>
                                    </p:animEffect>
                                  </p:childTnLst>
                                </p:cTn>
                              </p:par>
                            </p:childTnLst>
                          </p:cTn>
                        </p:par>
                        <p:par>
                          <p:cTn id="50" fill="hold">
                            <p:stCondLst>
                              <p:cond delay="2740"/>
                            </p:stCondLst>
                            <p:childTnLst>
                              <p:par>
                                <p:cTn id="51" presetID="2" presetClass="entr" presetSubtype="6" fill="hold" grpId="0" nodeType="afterEffect">
                                  <p:stCondLst>
                                    <p:cond delay="0"/>
                                  </p:stCondLst>
                                  <p:childTnLst>
                                    <p:set>
                                      <p:cBhvr>
                                        <p:cTn id="52" dur="1" fill="hold">
                                          <p:stCondLst>
                                            <p:cond delay="0"/>
                                          </p:stCondLst>
                                        </p:cTn>
                                        <p:tgtEl>
                                          <p:spTgt spid="43031"/>
                                        </p:tgtEl>
                                        <p:attrNameLst>
                                          <p:attrName>style.visibility</p:attrName>
                                        </p:attrNameLst>
                                      </p:cBhvr>
                                      <p:to>
                                        <p:strVal val="visible"/>
                                      </p:to>
                                    </p:set>
                                    <p:anim calcmode="lin" valueType="num">
                                      <p:cBhvr additive="base">
                                        <p:cTn id="53" dur="500" fill="hold"/>
                                        <p:tgtEl>
                                          <p:spTgt spid="43031"/>
                                        </p:tgtEl>
                                        <p:attrNameLst>
                                          <p:attrName>ppt_x</p:attrName>
                                        </p:attrNameLst>
                                      </p:cBhvr>
                                      <p:tavLst>
                                        <p:tav tm="0">
                                          <p:val>
                                            <p:strVal val="1+#ppt_w/2"/>
                                          </p:val>
                                        </p:tav>
                                        <p:tav tm="100000">
                                          <p:val>
                                            <p:strVal val="#ppt_x"/>
                                          </p:val>
                                        </p:tav>
                                      </p:tavLst>
                                    </p:anim>
                                    <p:anim calcmode="lin" valueType="num">
                                      <p:cBhvr additive="base">
                                        <p:cTn id="54" dur="500" fill="hold"/>
                                        <p:tgtEl>
                                          <p:spTgt spid="43031"/>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stCondLst>
                                    <p:cond delay="0"/>
                                  </p:stCondLst>
                                  <p:childTnLst>
                                    <p:set>
                                      <p:cBhvr>
                                        <p:cTn id="56" dur="1" fill="hold">
                                          <p:stCondLst>
                                            <p:cond delay="0"/>
                                          </p:stCondLst>
                                        </p:cTn>
                                        <p:tgtEl>
                                          <p:spTgt spid="43032"/>
                                        </p:tgtEl>
                                        <p:attrNameLst>
                                          <p:attrName>style.visibility</p:attrName>
                                        </p:attrNameLst>
                                      </p:cBhvr>
                                      <p:to>
                                        <p:strVal val="visible"/>
                                      </p:to>
                                    </p:set>
                                    <p:anim calcmode="lin" valueType="num">
                                      <p:cBhvr additive="base">
                                        <p:cTn id="57" dur="500" fill="hold"/>
                                        <p:tgtEl>
                                          <p:spTgt spid="43032"/>
                                        </p:tgtEl>
                                        <p:attrNameLst>
                                          <p:attrName>ppt_x</p:attrName>
                                        </p:attrNameLst>
                                      </p:cBhvr>
                                      <p:tavLst>
                                        <p:tav tm="0">
                                          <p:val>
                                            <p:strVal val="1+#ppt_w/2"/>
                                          </p:val>
                                        </p:tav>
                                        <p:tav tm="100000">
                                          <p:val>
                                            <p:strVal val="#ppt_x"/>
                                          </p:val>
                                        </p:tav>
                                      </p:tavLst>
                                    </p:anim>
                                    <p:anim calcmode="lin" valueType="num">
                                      <p:cBhvr additive="base">
                                        <p:cTn id="58" dur="500" fill="hold"/>
                                        <p:tgtEl>
                                          <p:spTgt spid="43032"/>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stCondLst>
                                    <p:cond delay="0"/>
                                  </p:stCondLst>
                                  <p:childTnLst>
                                    <p:set>
                                      <p:cBhvr>
                                        <p:cTn id="60" dur="1" fill="hold">
                                          <p:stCondLst>
                                            <p:cond delay="0"/>
                                          </p:stCondLst>
                                        </p:cTn>
                                        <p:tgtEl>
                                          <p:spTgt spid="43033"/>
                                        </p:tgtEl>
                                        <p:attrNameLst>
                                          <p:attrName>style.visibility</p:attrName>
                                        </p:attrNameLst>
                                      </p:cBhvr>
                                      <p:to>
                                        <p:strVal val="visible"/>
                                      </p:to>
                                    </p:set>
                                    <p:anim calcmode="lin" valueType="num">
                                      <p:cBhvr additive="base">
                                        <p:cTn id="61" dur="500" fill="hold"/>
                                        <p:tgtEl>
                                          <p:spTgt spid="43033"/>
                                        </p:tgtEl>
                                        <p:attrNameLst>
                                          <p:attrName>ppt_x</p:attrName>
                                        </p:attrNameLst>
                                      </p:cBhvr>
                                      <p:tavLst>
                                        <p:tav tm="0">
                                          <p:val>
                                            <p:strVal val="1+#ppt_w/2"/>
                                          </p:val>
                                        </p:tav>
                                        <p:tav tm="100000">
                                          <p:val>
                                            <p:strVal val="#ppt_x"/>
                                          </p:val>
                                        </p:tav>
                                      </p:tavLst>
                                    </p:anim>
                                    <p:anim calcmode="lin" valueType="num">
                                      <p:cBhvr additive="base">
                                        <p:cTn id="62" dur="500" fill="hold"/>
                                        <p:tgtEl>
                                          <p:spTgt spid="43033"/>
                                        </p:tgtEl>
                                        <p:attrNameLst>
                                          <p:attrName>ppt_y</p:attrName>
                                        </p:attrNameLst>
                                      </p:cBhvr>
                                      <p:tavLst>
                                        <p:tav tm="0">
                                          <p:val>
                                            <p:strVal val="1+#ppt_h/2"/>
                                          </p:val>
                                        </p:tav>
                                        <p:tav tm="100000">
                                          <p:val>
                                            <p:strVal val="#ppt_y"/>
                                          </p:val>
                                        </p:tav>
                                      </p:tavLst>
                                    </p:anim>
                                  </p:childTnLst>
                                </p:cTn>
                              </p:par>
                            </p:childTnLst>
                          </p:cTn>
                        </p:par>
                        <p:par>
                          <p:cTn id="63" fill="hold">
                            <p:stCondLst>
                              <p:cond delay="3240"/>
                            </p:stCondLst>
                            <p:childTnLst>
                              <p:par>
                                <p:cTn id="64" presetID="1" presetClass="entr" presetSubtype="0" fill="hold" grpId="0" nodeType="afterEffect">
                                  <p:stCondLst>
                                    <p:cond delay="0"/>
                                  </p:stCondLst>
                                  <p:childTnLst>
                                    <p:set>
                                      <p:cBhvr>
                                        <p:cTn id="65" dur="1" fill="hold">
                                          <p:stCondLst>
                                            <p:cond delay="0"/>
                                          </p:stCondLst>
                                        </p:cTn>
                                        <p:tgtEl>
                                          <p:spTgt spid="43024"/>
                                        </p:tgtEl>
                                        <p:attrNameLst>
                                          <p:attrName>style.visibility</p:attrName>
                                        </p:attrNameLst>
                                      </p:cBhvr>
                                      <p:to>
                                        <p:strVal val="visible"/>
                                      </p:to>
                                    </p:set>
                                  </p:childTnLst>
                                </p:cTn>
                              </p:par>
                              <p:par>
                                <p:cTn id="66" presetID="63" presetClass="path" presetSubtype="0" accel="50000" decel="50000" fill="hold" grpId="1" nodeType="withEffect">
                                  <p:stCondLst>
                                    <p:cond delay="0"/>
                                  </p:stCondLst>
                                  <p:childTnLst>
                                    <p:animMotion origin="layout" path="M 4.57715E-6 -1.3876E-6 L -0.07456 -1.3876E-6 " pathEditMode="relative" rAng="0" ptsTypes="AA">
                                      <p:cBhvr>
                                        <p:cTn id="67" dur="500" spd="-99800" fill="hold"/>
                                        <p:tgtEl>
                                          <p:spTgt spid="43024"/>
                                        </p:tgtEl>
                                        <p:attrNameLst>
                                          <p:attrName>ppt_x</p:attrName>
                                          <p:attrName>ppt_y</p:attrName>
                                        </p:attrNameLst>
                                      </p:cBhvr>
                                      <p:rCtr x="-3500" y="0"/>
                                    </p:animMotion>
                                  </p:childTnLst>
                                </p:cTn>
                              </p:par>
                            </p:childTnLst>
                          </p:cTn>
                        </p:par>
                        <p:par>
                          <p:cTn id="68" fill="hold">
                            <p:stCondLst>
                              <p:cond delay="3240"/>
                            </p:stCondLst>
                            <p:childTnLst>
                              <p:par>
                                <p:cTn id="69" presetID="22" presetClass="entr" presetSubtype="8" fill="hold" grpId="0" nodeType="afterEffect">
                                  <p:stCondLst>
                                    <p:cond delay="0"/>
                                  </p:stCondLst>
                                  <p:childTnLst>
                                    <p:set>
                                      <p:cBhvr>
                                        <p:cTn id="70" dur="1" fill="hold">
                                          <p:stCondLst>
                                            <p:cond delay="0"/>
                                          </p:stCondLst>
                                        </p:cTn>
                                        <p:tgtEl>
                                          <p:spTgt spid="43021"/>
                                        </p:tgtEl>
                                        <p:attrNameLst>
                                          <p:attrName>style.visibility</p:attrName>
                                        </p:attrNameLst>
                                      </p:cBhvr>
                                      <p:to>
                                        <p:strVal val="visible"/>
                                      </p:to>
                                    </p:set>
                                    <p:animEffect transition="in" filter="wipe(left)">
                                      <p:cBhvr>
                                        <p:cTn id="71" dur="500"/>
                                        <p:tgtEl>
                                          <p:spTgt spid="43021"/>
                                        </p:tgtEl>
                                      </p:cBhvr>
                                    </p:animEffect>
                                  </p:childTnLst>
                                </p:cTn>
                              </p:par>
                            </p:childTnLst>
                          </p:cTn>
                        </p:par>
                        <p:par>
                          <p:cTn id="72" fill="hold">
                            <p:stCondLst>
                              <p:cond delay="3740"/>
                            </p:stCondLst>
                            <p:childTnLst>
                              <p:par>
                                <p:cTn id="73" presetID="22" presetClass="entr" presetSubtype="4" fill="hold" grpId="0" nodeType="afterEffect">
                                  <p:stCondLst>
                                    <p:cond delay="0"/>
                                  </p:stCondLst>
                                  <p:childTnLst>
                                    <p:set>
                                      <p:cBhvr>
                                        <p:cTn id="74" dur="1" fill="hold">
                                          <p:stCondLst>
                                            <p:cond delay="0"/>
                                          </p:stCondLst>
                                        </p:cTn>
                                        <p:tgtEl>
                                          <p:spTgt spid="43022"/>
                                        </p:tgtEl>
                                        <p:attrNameLst>
                                          <p:attrName>style.visibility</p:attrName>
                                        </p:attrNameLst>
                                      </p:cBhvr>
                                      <p:to>
                                        <p:strVal val="visible"/>
                                      </p:to>
                                    </p:set>
                                    <p:animEffect transition="in" filter="wipe(down)">
                                      <p:cBhvr>
                                        <p:cTn id="75" dur="500"/>
                                        <p:tgtEl>
                                          <p:spTgt spid="43022"/>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3023"/>
                                        </p:tgtEl>
                                        <p:attrNameLst>
                                          <p:attrName>style.visibility</p:attrName>
                                        </p:attrNameLst>
                                      </p:cBhvr>
                                      <p:to>
                                        <p:strVal val="visible"/>
                                      </p:to>
                                    </p:set>
                                    <p:animEffect transition="in" filter="wipe(up)">
                                      <p:cBhvr>
                                        <p:cTn id="78" dur="500"/>
                                        <p:tgtEl>
                                          <p:spTgt spid="43023"/>
                                        </p:tgtEl>
                                      </p:cBhvr>
                                    </p:animEffect>
                                  </p:childTnLst>
                                </p:cTn>
                              </p:par>
                            </p:childTnLst>
                          </p:cTn>
                        </p:par>
                        <p:par>
                          <p:cTn id="79" fill="hold">
                            <p:stCondLst>
                              <p:cond delay="4240"/>
                            </p:stCondLst>
                            <p:childTnLst>
                              <p:par>
                                <p:cTn id="80" presetID="2" presetClass="entr" presetSubtype="6" fill="hold" grpId="0" nodeType="afterEffect">
                                  <p:stCondLst>
                                    <p:cond delay="0"/>
                                  </p:stCondLst>
                                  <p:childTnLst>
                                    <p:set>
                                      <p:cBhvr>
                                        <p:cTn id="81" dur="1" fill="hold">
                                          <p:stCondLst>
                                            <p:cond delay="0"/>
                                          </p:stCondLst>
                                        </p:cTn>
                                        <p:tgtEl>
                                          <p:spTgt spid="43028"/>
                                        </p:tgtEl>
                                        <p:attrNameLst>
                                          <p:attrName>style.visibility</p:attrName>
                                        </p:attrNameLst>
                                      </p:cBhvr>
                                      <p:to>
                                        <p:strVal val="visible"/>
                                      </p:to>
                                    </p:set>
                                    <p:anim calcmode="lin" valueType="num">
                                      <p:cBhvr additive="base">
                                        <p:cTn id="82" dur="500" fill="hold"/>
                                        <p:tgtEl>
                                          <p:spTgt spid="43028"/>
                                        </p:tgtEl>
                                        <p:attrNameLst>
                                          <p:attrName>ppt_x</p:attrName>
                                        </p:attrNameLst>
                                      </p:cBhvr>
                                      <p:tavLst>
                                        <p:tav tm="0">
                                          <p:val>
                                            <p:strVal val="1+#ppt_w/2"/>
                                          </p:val>
                                        </p:tav>
                                        <p:tav tm="100000">
                                          <p:val>
                                            <p:strVal val="#ppt_x"/>
                                          </p:val>
                                        </p:tav>
                                      </p:tavLst>
                                    </p:anim>
                                    <p:anim calcmode="lin" valueType="num">
                                      <p:cBhvr additive="base">
                                        <p:cTn id="83" dur="500" fill="hold"/>
                                        <p:tgtEl>
                                          <p:spTgt spid="43028"/>
                                        </p:tgtEl>
                                        <p:attrNameLst>
                                          <p:attrName>ppt_y</p:attrName>
                                        </p:attrNameLst>
                                      </p:cBhvr>
                                      <p:tavLst>
                                        <p:tav tm="0">
                                          <p:val>
                                            <p:strVal val="1+#ppt_h/2"/>
                                          </p:val>
                                        </p:tav>
                                        <p:tav tm="100000">
                                          <p:val>
                                            <p:strVal val="#ppt_y"/>
                                          </p:val>
                                        </p:tav>
                                      </p:tavLst>
                                    </p:anim>
                                  </p:childTnLst>
                                </p:cTn>
                              </p:par>
                              <p:par>
                                <p:cTn id="84" presetID="2" presetClass="entr" presetSubtype="6" fill="hold" grpId="0" nodeType="withEffect">
                                  <p:stCondLst>
                                    <p:cond delay="0"/>
                                  </p:stCondLst>
                                  <p:childTnLst>
                                    <p:set>
                                      <p:cBhvr>
                                        <p:cTn id="85" dur="1" fill="hold">
                                          <p:stCondLst>
                                            <p:cond delay="0"/>
                                          </p:stCondLst>
                                        </p:cTn>
                                        <p:tgtEl>
                                          <p:spTgt spid="43029"/>
                                        </p:tgtEl>
                                        <p:attrNameLst>
                                          <p:attrName>style.visibility</p:attrName>
                                        </p:attrNameLst>
                                      </p:cBhvr>
                                      <p:to>
                                        <p:strVal val="visible"/>
                                      </p:to>
                                    </p:set>
                                    <p:anim calcmode="lin" valueType="num">
                                      <p:cBhvr additive="base">
                                        <p:cTn id="86" dur="500" fill="hold"/>
                                        <p:tgtEl>
                                          <p:spTgt spid="43029"/>
                                        </p:tgtEl>
                                        <p:attrNameLst>
                                          <p:attrName>ppt_x</p:attrName>
                                        </p:attrNameLst>
                                      </p:cBhvr>
                                      <p:tavLst>
                                        <p:tav tm="0">
                                          <p:val>
                                            <p:strVal val="1+#ppt_w/2"/>
                                          </p:val>
                                        </p:tav>
                                        <p:tav tm="100000">
                                          <p:val>
                                            <p:strVal val="#ppt_x"/>
                                          </p:val>
                                        </p:tav>
                                      </p:tavLst>
                                    </p:anim>
                                    <p:anim calcmode="lin" valueType="num">
                                      <p:cBhvr additive="base">
                                        <p:cTn id="87" dur="500" fill="hold"/>
                                        <p:tgtEl>
                                          <p:spTgt spid="43029"/>
                                        </p:tgtEl>
                                        <p:attrNameLst>
                                          <p:attrName>ppt_y</p:attrName>
                                        </p:attrNameLst>
                                      </p:cBhvr>
                                      <p:tavLst>
                                        <p:tav tm="0">
                                          <p:val>
                                            <p:strVal val="1+#ppt_h/2"/>
                                          </p:val>
                                        </p:tav>
                                        <p:tav tm="100000">
                                          <p:val>
                                            <p:strVal val="#ppt_y"/>
                                          </p:val>
                                        </p:tav>
                                      </p:tavLst>
                                    </p:anim>
                                  </p:childTnLst>
                                </p:cTn>
                              </p:par>
                              <p:par>
                                <p:cTn id="88" presetID="2" presetClass="entr" presetSubtype="6" fill="hold" grpId="0" nodeType="withEffect">
                                  <p:stCondLst>
                                    <p:cond delay="0"/>
                                  </p:stCondLst>
                                  <p:childTnLst>
                                    <p:set>
                                      <p:cBhvr>
                                        <p:cTn id="89" dur="1" fill="hold">
                                          <p:stCondLst>
                                            <p:cond delay="0"/>
                                          </p:stCondLst>
                                        </p:cTn>
                                        <p:tgtEl>
                                          <p:spTgt spid="43030"/>
                                        </p:tgtEl>
                                        <p:attrNameLst>
                                          <p:attrName>style.visibility</p:attrName>
                                        </p:attrNameLst>
                                      </p:cBhvr>
                                      <p:to>
                                        <p:strVal val="visible"/>
                                      </p:to>
                                    </p:set>
                                    <p:anim calcmode="lin" valueType="num">
                                      <p:cBhvr additive="base">
                                        <p:cTn id="90" dur="500" fill="hold"/>
                                        <p:tgtEl>
                                          <p:spTgt spid="43030"/>
                                        </p:tgtEl>
                                        <p:attrNameLst>
                                          <p:attrName>ppt_x</p:attrName>
                                        </p:attrNameLst>
                                      </p:cBhvr>
                                      <p:tavLst>
                                        <p:tav tm="0">
                                          <p:val>
                                            <p:strVal val="1+#ppt_w/2"/>
                                          </p:val>
                                        </p:tav>
                                        <p:tav tm="100000">
                                          <p:val>
                                            <p:strVal val="#ppt_x"/>
                                          </p:val>
                                        </p:tav>
                                      </p:tavLst>
                                    </p:anim>
                                    <p:anim calcmode="lin" valueType="num">
                                      <p:cBhvr additive="base">
                                        <p:cTn id="91" dur="500" fill="hold"/>
                                        <p:tgtEl>
                                          <p:spTgt spid="43030"/>
                                        </p:tgtEl>
                                        <p:attrNameLst>
                                          <p:attrName>ppt_y</p:attrName>
                                        </p:attrNameLst>
                                      </p:cBhvr>
                                      <p:tavLst>
                                        <p:tav tm="0">
                                          <p:val>
                                            <p:strVal val="1+#ppt_h/2"/>
                                          </p:val>
                                        </p:tav>
                                        <p:tav tm="100000">
                                          <p:val>
                                            <p:strVal val="#ppt_y"/>
                                          </p:val>
                                        </p:tav>
                                      </p:tavLst>
                                    </p:anim>
                                  </p:childTnLst>
                                </p:cTn>
                              </p:par>
                            </p:childTnLst>
                          </p:cTn>
                        </p:par>
                        <p:par>
                          <p:cTn id="92" fill="hold">
                            <p:stCondLst>
                              <p:cond delay="4740"/>
                            </p:stCondLst>
                            <p:childTnLst>
                              <p:par>
                                <p:cTn id="93" presetID="1" presetClass="entr" presetSubtype="0" fill="hold" grpId="0" nodeType="afterEffect">
                                  <p:stCondLst>
                                    <p:cond delay="0"/>
                                  </p:stCondLst>
                                  <p:childTnLst>
                                    <p:set>
                                      <p:cBhvr>
                                        <p:cTn id="94" dur="1" fill="hold">
                                          <p:stCondLst>
                                            <p:cond delay="0"/>
                                          </p:stCondLst>
                                        </p:cTn>
                                        <p:tgtEl>
                                          <p:spTgt spid="43020"/>
                                        </p:tgtEl>
                                        <p:attrNameLst>
                                          <p:attrName>style.visibility</p:attrName>
                                        </p:attrNameLst>
                                      </p:cBhvr>
                                      <p:to>
                                        <p:strVal val="visible"/>
                                      </p:to>
                                    </p:set>
                                  </p:childTnLst>
                                </p:cTn>
                              </p:par>
                              <p:par>
                                <p:cTn id="95" presetID="63" presetClass="path" presetSubtype="0" accel="50000" decel="50000" fill="hold" grpId="1" nodeType="withEffect">
                                  <p:stCondLst>
                                    <p:cond delay="0"/>
                                  </p:stCondLst>
                                  <p:childTnLst>
                                    <p:animMotion origin="layout" path="M 4.57715E-6 -1.3876E-6 L -0.07456 -1.3876E-6 " pathEditMode="relative" rAng="0" ptsTypes="AA">
                                      <p:cBhvr>
                                        <p:cTn id="96" dur="500" spd="-99800" fill="hold"/>
                                        <p:tgtEl>
                                          <p:spTgt spid="43020"/>
                                        </p:tgtEl>
                                        <p:attrNameLst>
                                          <p:attrName>ppt_x</p:attrName>
                                          <p:attrName>ppt_y</p:attrName>
                                        </p:attrNameLst>
                                      </p:cBhvr>
                                      <p:rCtr x="-3500" y="0"/>
                                    </p:animMotion>
                                  </p:childTnLst>
                                </p:cTn>
                              </p:par>
                            </p:childTnLst>
                          </p:cTn>
                        </p:par>
                        <p:par>
                          <p:cTn id="97" fill="hold">
                            <p:stCondLst>
                              <p:cond delay="4740"/>
                            </p:stCondLst>
                            <p:childTnLst>
                              <p:par>
                                <p:cTn id="98" presetID="22" presetClass="entr" presetSubtype="8" fill="hold" grpId="0" nodeType="afterEffect">
                                  <p:stCondLst>
                                    <p:cond delay="0"/>
                                  </p:stCondLst>
                                  <p:childTnLst>
                                    <p:set>
                                      <p:cBhvr>
                                        <p:cTn id="99" dur="1" fill="hold">
                                          <p:stCondLst>
                                            <p:cond delay="0"/>
                                          </p:stCondLst>
                                        </p:cTn>
                                        <p:tgtEl>
                                          <p:spTgt spid="43017"/>
                                        </p:tgtEl>
                                        <p:attrNameLst>
                                          <p:attrName>style.visibility</p:attrName>
                                        </p:attrNameLst>
                                      </p:cBhvr>
                                      <p:to>
                                        <p:strVal val="visible"/>
                                      </p:to>
                                    </p:set>
                                    <p:animEffect transition="in" filter="wipe(left)">
                                      <p:cBhvr>
                                        <p:cTn id="100" dur="500"/>
                                        <p:tgtEl>
                                          <p:spTgt spid="43017"/>
                                        </p:tgtEl>
                                      </p:cBhvr>
                                    </p:animEffect>
                                  </p:childTnLst>
                                </p:cTn>
                              </p:par>
                            </p:childTnLst>
                          </p:cTn>
                        </p:par>
                        <p:par>
                          <p:cTn id="101" fill="hold">
                            <p:stCondLst>
                              <p:cond delay="5240"/>
                            </p:stCondLst>
                            <p:childTnLst>
                              <p:par>
                                <p:cTn id="102" presetID="22" presetClass="entr" presetSubtype="4" fill="hold" grpId="0" nodeType="afterEffect">
                                  <p:stCondLst>
                                    <p:cond delay="0"/>
                                  </p:stCondLst>
                                  <p:childTnLst>
                                    <p:set>
                                      <p:cBhvr>
                                        <p:cTn id="103" dur="1" fill="hold">
                                          <p:stCondLst>
                                            <p:cond delay="0"/>
                                          </p:stCondLst>
                                        </p:cTn>
                                        <p:tgtEl>
                                          <p:spTgt spid="43018"/>
                                        </p:tgtEl>
                                        <p:attrNameLst>
                                          <p:attrName>style.visibility</p:attrName>
                                        </p:attrNameLst>
                                      </p:cBhvr>
                                      <p:to>
                                        <p:strVal val="visible"/>
                                      </p:to>
                                    </p:set>
                                    <p:animEffect transition="in" filter="wipe(down)">
                                      <p:cBhvr>
                                        <p:cTn id="104" dur="500"/>
                                        <p:tgtEl>
                                          <p:spTgt spid="43018"/>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43019"/>
                                        </p:tgtEl>
                                        <p:attrNameLst>
                                          <p:attrName>style.visibility</p:attrName>
                                        </p:attrNameLst>
                                      </p:cBhvr>
                                      <p:to>
                                        <p:strVal val="visible"/>
                                      </p:to>
                                    </p:set>
                                    <p:animEffect transition="in" filter="wipe(up)">
                                      <p:cBhvr>
                                        <p:cTn id="107" dur="500"/>
                                        <p:tgtEl>
                                          <p:spTgt spid="43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1" grpId="0" autoUpdateAnimBg="0"/>
      <p:bldP spid="43012" grpId="0" autoUpdateAnimBg="0"/>
      <p:bldP spid="43013" grpId="0" animBg="1"/>
      <p:bldP spid="43014" grpId="0" autoUpdateAnimBg="0"/>
      <p:bldP spid="43015" grpId="0" autoUpdateAnimBg="0"/>
      <p:bldP spid="43016" grpId="0" animBg="1"/>
      <p:bldP spid="43016" grpId="1" animBg="1"/>
      <p:bldP spid="43017" grpId="0" animBg="1"/>
      <p:bldP spid="43018" grpId="0" autoUpdateAnimBg="0"/>
      <p:bldP spid="43019" grpId="0" autoUpdateAnimBg="0"/>
      <p:bldP spid="43020" grpId="0" animBg="1"/>
      <p:bldP spid="43020" grpId="1" animBg="1"/>
      <p:bldP spid="43021" grpId="0" animBg="1"/>
      <p:bldP spid="43022" grpId="0" autoUpdateAnimBg="0"/>
      <p:bldP spid="43023" grpId="0" autoUpdateAnimBg="0"/>
      <p:bldP spid="43024" grpId="0" animBg="1"/>
      <p:bldP spid="43024" grpId="1" animBg="1"/>
      <p:bldP spid="43025" grpId="0" animBg="1" autoUpdateAnimBg="0"/>
      <p:bldP spid="43026" grpId="0" animBg="1" autoUpdateAnimBg="0"/>
      <p:bldP spid="43027" grpId="0" autoUpdateAnimBg="0"/>
      <p:bldP spid="43028" grpId="0" animBg="1" autoUpdateAnimBg="0"/>
      <p:bldP spid="43029" grpId="0" animBg="1" autoUpdateAnimBg="0"/>
      <p:bldP spid="43030" grpId="0" autoUpdateAnimBg="0"/>
      <p:bldP spid="43031" grpId="0" animBg="1" autoUpdateAnimBg="0"/>
      <p:bldP spid="43032" grpId="0" animBg="1" autoUpdateAnimBg="0"/>
      <p:bldP spid="4303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4034" name="图片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2120900"/>
            <a:ext cx="41354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5"/>
          <p:cNvSpPr>
            <a:spLocks noChangeArrowheads="1"/>
          </p:cNvSpPr>
          <p:nvPr/>
        </p:nvSpPr>
        <p:spPr bwMode="auto">
          <a:xfrm>
            <a:off x="12298363" y="1601788"/>
            <a:ext cx="665162"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44036" name="Rectangle 6"/>
          <p:cNvSpPr>
            <a:spLocks noChangeArrowheads="1"/>
          </p:cNvSpPr>
          <p:nvPr/>
        </p:nvSpPr>
        <p:spPr bwMode="auto">
          <a:xfrm>
            <a:off x="12298363" y="2341563"/>
            <a:ext cx="665162"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44037" name="Rectangle 7"/>
          <p:cNvSpPr>
            <a:spLocks noChangeArrowheads="1"/>
          </p:cNvSpPr>
          <p:nvPr/>
        </p:nvSpPr>
        <p:spPr bwMode="auto">
          <a:xfrm>
            <a:off x="12298363" y="3082925"/>
            <a:ext cx="665162"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44038" name="Rectangle 8"/>
          <p:cNvSpPr>
            <a:spLocks noChangeArrowheads="1"/>
          </p:cNvSpPr>
          <p:nvPr/>
        </p:nvSpPr>
        <p:spPr bwMode="auto">
          <a:xfrm>
            <a:off x="12298363" y="3822700"/>
            <a:ext cx="665162"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44039" name="Rectangle 9"/>
          <p:cNvSpPr>
            <a:spLocks noChangeArrowheads="1"/>
          </p:cNvSpPr>
          <p:nvPr/>
        </p:nvSpPr>
        <p:spPr bwMode="auto">
          <a:xfrm>
            <a:off x="12298363" y="4562475"/>
            <a:ext cx="665162"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pic>
        <p:nvPicPr>
          <p:cNvPr id="44040" name="图片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74850"/>
            <a:ext cx="5127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图片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538" y="2870200"/>
            <a:ext cx="5699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图片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8563" y="3684588"/>
            <a:ext cx="615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图片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9563" y="2201863"/>
            <a:ext cx="5810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图片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3" y="4451350"/>
            <a:ext cx="3429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图片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2788" y="2044700"/>
            <a:ext cx="8064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图片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5738" y="1755775"/>
            <a:ext cx="8985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7" name="图片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1463" y="2489200"/>
            <a:ext cx="5191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图片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8" y="2463800"/>
            <a:ext cx="8001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图片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7903">
            <a:off x="4581525" y="3846513"/>
            <a:ext cx="584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0" name="Rectangle 3"/>
          <p:cNvSpPr txBox="1">
            <a:spLocks noChangeArrowheads="1"/>
          </p:cNvSpPr>
          <p:nvPr/>
        </p:nvSpPr>
        <p:spPr bwMode="auto">
          <a:xfrm>
            <a:off x="7107238" y="2463800"/>
            <a:ext cx="4538662"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defRPr/>
            </a:pPr>
            <a:r>
              <a:rPr lang="zh-CN" altLang="en-US" sz="6600" b="1" smtClean="0">
                <a:solidFill>
                  <a:srgbClr val="FFFFFF"/>
                </a:solidFill>
                <a:effectLst>
                  <a:outerShdw blurRad="38100" dist="38100" dir="2700000" algn="tl">
                    <a:srgbClr val="000000"/>
                  </a:outerShdw>
                </a:effectLst>
              </a:rPr>
              <a:t>演示完毕</a:t>
            </a:r>
            <a:endParaRPr lang="en-US" altLang="zh-CN" sz="6600" b="1" smtClean="0">
              <a:solidFill>
                <a:srgbClr val="FFFFFF"/>
              </a:solidFill>
              <a:effectLst>
                <a:outerShdw blurRad="38100" dist="38100" dir="2700000" algn="tl">
                  <a:srgbClr val="000000"/>
                </a:outerShdw>
              </a:effectLst>
            </a:endParaRPr>
          </a:p>
          <a:p>
            <a:pPr algn="dist" eaLnBrk="1" hangingPunct="1">
              <a:spcBef>
                <a:spcPct val="0"/>
              </a:spcBef>
              <a:buFontTx/>
              <a:buNone/>
              <a:defRPr/>
            </a:pPr>
            <a:r>
              <a:rPr lang="zh-CN" altLang="en-US" sz="6600" b="1" smtClean="0">
                <a:solidFill>
                  <a:srgbClr val="FFFFFF"/>
                </a:solidFill>
                <a:effectLst>
                  <a:outerShdw blurRad="38100" dist="38100" dir="2700000" algn="tl">
                    <a:srgbClr val="000000"/>
                  </a:outerShdw>
                </a:effectLst>
              </a:rPr>
              <a:t>感谢聆听</a:t>
            </a:r>
            <a:endParaRPr lang="zh-CN" altLang="en-US" sz="6600" b="1" smtClean="0">
              <a:solidFill>
                <a:srgbClr val="FFFFFF"/>
              </a:solidFill>
              <a:effectLst>
                <a:outerShdw blurRad="38100" dist="38100" dir="2700000" algn="tl">
                  <a:srgbClr val="000000"/>
                </a:outerShdw>
              </a:effectLst>
            </a:endParaRPr>
          </a:p>
        </p:txBody>
      </p:sp>
      <p:sp>
        <p:nvSpPr>
          <p:cNvPr id="44051" name="Freeform 9"/>
          <p:cNvSpPr>
            <a:spLocks noChangeAspect="1" noEditPoints="1"/>
          </p:cNvSpPr>
          <p:nvPr/>
        </p:nvSpPr>
        <p:spPr bwMode="auto">
          <a:xfrm>
            <a:off x="8956675" y="1689100"/>
            <a:ext cx="463550" cy="468313"/>
          </a:xfrm>
          <a:custGeom>
            <a:avLst/>
            <a:gdLst>
              <a:gd name="T0" fmla="*/ 0 w 457"/>
              <a:gd name="T1" fmla="*/ 239429623 h 458"/>
              <a:gd name="T2" fmla="*/ 470193879 w 457"/>
              <a:gd name="T3" fmla="*/ 239429623 h 458"/>
              <a:gd name="T4" fmla="*/ 235611206 w 457"/>
              <a:gd name="T5" fmla="*/ 9410228 h 458"/>
              <a:gd name="T6" fmla="*/ 235611206 w 457"/>
              <a:gd name="T7" fmla="*/ 469447994 h 458"/>
              <a:gd name="T8" fmla="*/ 235611206 w 457"/>
              <a:gd name="T9" fmla="*/ 9410228 h 458"/>
              <a:gd name="T10" fmla="*/ 310718478 w 457"/>
              <a:gd name="T11" fmla="*/ 234201491 h 458"/>
              <a:gd name="T12" fmla="*/ 243842515 w 457"/>
              <a:gd name="T13" fmla="*/ 177742166 h 458"/>
              <a:gd name="T14" fmla="*/ 236639739 w 457"/>
              <a:gd name="T15" fmla="*/ 227928346 h 458"/>
              <a:gd name="T16" fmla="*/ 236639739 w 457"/>
              <a:gd name="T17" fmla="*/ 253020925 h 458"/>
              <a:gd name="T18" fmla="*/ 236639739 w 457"/>
              <a:gd name="T19" fmla="*/ 227928346 h 458"/>
              <a:gd name="T20" fmla="*/ 240755901 w 457"/>
              <a:gd name="T21" fmla="*/ 271841381 h 458"/>
              <a:gd name="T22" fmla="*/ 247957662 w 457"/>
              <a:gd name="T23" fmla="*/ 265567214 h 458"/>
              <a:gd name="T24" fmla="*/ 226351364 w 457"/>
              <a:gd name="T25" fmla="*/ 271841381 h 458"/>
              <a:gd name="T26" fmla="*/ 232524592 w 457"/>
              <a:gd name="T27" fmla="*/ 397306320 h 458"/>
              <a:gd name="T28" fmla="*/ 205774612 w 457"/>
              <a:gd name="T29" fmla="*/ 244656732 h 458"/>
              <a:gd name="T30" fmla="*/ 211947841 w 457"/>
              <a:gd name="T31" fmla="*/ 251975912 h 458"/>
              <a:gd name="T32" fmla="*/ 205774612 w 457"/>
              <a:gd name="T33" fmla="*/ 228973359 h 458"/>
              <a:gd name="T34" fmla="*/ 82310048 w 457"/>
              <a:gd name="T35" fmla="*/ 236292539 h 458"/>
              <a:gd name="T36" fmla="*/ 232524592 w 457"/>
              <a:gd name="T37" fmla="*/ 209107890 h 458"/>
              <a:gd name="T38" fmla="*/ 226351364 w 457"/>
              <a:gd name="T39" fmla="*/ 215382057 h 458"/>
              <a:gd name="T40" fmla="*/ 247957662 w 457"/>
              <a:gd name="T41" fmla="*/ 209107890 h 458"/>
              <a:gd name="T42" fmla="*/ 240755901 w 457"/>
              <a:gd name="T43" fmla="*/ 82597938 h 458"/>
              <a:gd name="T44" fmla="*/ 268535428 w 457"/>
              <a:gd name="T45" fmla="*/ 236292539 h 458"/>
              <a:gd name="T46" fmla="*/ 262362200 w 457"/>
              <a:gd name="T47" fmla="*/ 228973359 h 458"/>
              <a:gd name="T48" fmla="*/ 268535428 w 457"/>
              <a:gd name="T49" fmla="*/ 251975912 h 458"/>
              <a:gd name="T50" fmla="*/ 391999992 w 457"/>
              <a:gd name="T51" fmla="*/ 244656732 h 458"/>
              <a:gd name="T52" fmla="*/ 441385818 w 457"/>
              <a:gd name="T53" fmla="*/ 236292539 h 458"/>
              <a:gd name="T54" fmla="*/ 240755901 w 457"/>
              <a:gd name="T55" fmla="*/ 70051649 h 458"/>
              <a:gd name="T56" fmla="*/ 232524592 w 457"/>
              <a:gd name="T57" fmla="*/ 32411759 h 458"/>
              <a:gd name="T58" fmla="*/ 69963591 w 457"/>
              <a:gd name="T59" fmla="*/ 236292539 h 458"/>
              <a:gd name="T60" fmla="*/ 32924222 w 457"/>
              <a:gd name="T61" fmla="*/ 244656732 h 458"/>
              <a:gd name="T62" fmla="*/ 232524592 w 457"/>
              <a:gd name="T63" fmla="*/ 409852609 h 458"/>
              <a:gd name="T64" fmla="*/ 240755901 w 457"/>
              <a:gd name="T65" fmla="*/ 447491477 h 458"/>
              <a:gd name="T66" fmla="*/ 404346449 w 457"/>
              <a:gd name="T67" fmla="*/ 244656732 h 458"/>
              <a:gd name="T68" fmla="*/ 441385818 w 457"/>
              <a:gd name="T69" fmla="*/ 236292539 h 458"/>
              <a:gd name="T70" fmla="*/ 163590548 w 457"/>
              <a:gd name="T71" fmla="*/ 246747780 h 458"/>
              <a:gd name="T72" fmla="*/ 230467525 w 457"/>
              <a:gd name="T73" fmla="*/ 302162092 h 458"/>
              <a:gd name="T74" fmla="*/ 243842515 w 457"/>
              <a:gd name="T75" fmla="*/ 314708381 h 458"/>
              <a:gd name="T76" fmla="*/ 298372021 w 457"/>
              <a:gd name="T77" fmla="*/ 246747780 h 458"/>
              <a:gd name="T78" fmla="*/ 243842515 w 457"/>
              <a:gd name="T79" fmla="*/ 314708381 h 458"/>
              <a:gd name="T80" fmla="*/ 163590548 w 457"/>
              <a:gd name="T81" fmla="*/ 234201491 h 458"/>
              <a:gd name="T82" fmla="*/ 230467525 w 457"/>
              <a:gd name="T83" fmla="*/ 177742166 h 4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7" h="458">
                <a:moveTo>
                  <a:pt x="229" y="0"/>
                </a:moveTo>
                <a:cubicBezTo>
                  <a:pt x="102" y="0"/>
                  <a:pt x="0" y="103"/>
                  <a:pt x="0" y="229"/>
                </a:cubicBezTo>
                <a:cubicBezTo>
                  <a:pt x="0" y="355"/>
                  <a:pt x="102" y="458"/>
                  <a:pt x="229" y="458"/>
                </a:cubicBezTo>
                <a:cubicBezTo>
                  <a:pt x="355" y="458"/>
                  <a:pt x="457" y="355"/>
                  <a:pt x="457" y="229"/>
                </a:cubicBezTo>
                <a:cubicBezTo>
                  <a:pt x="457" y="103"/>
                  <a:pt x="355" y="0"/>
                  <a:pt x="229" y="0"/>
                </a:cubicBezTo>
                <a:close/>
                <a:moveTo>
                  <a:pt x="229" y="9"/>
                </a:moveTo>
                <a:cubicBezTo>
                  <a:pt x="107" y="9"/>
                  <a:pt x="9" y="108"/>
                  <a:pt x="9" y="229"/>
                </a:cubicBezTo>
                <a:cubicBezTo>
                  <a:pt x="9" y="350"/>
                  <a:pt x="107" y="449"/>
                  <a:pt x="229" y="449"/>
                </a:cubicBezTo>
                <a:cubicBezTo>
                  <a:pt x="350" y="449"/>
                  <a:pt x="448" y="350"/>
                  <a:pt x="448" y="229"/>
                </a:cubicBezTo>
                <a:cubicBezTo>
                  <a:pt x="448" y="108"/>
                  <a:pt x="350" y="9"/>
                  <a:pt x="229" y="9"/>
                </a:cubicBezTo>
                <a:close/>
                <a:moveTo>
                  <a:pt x="290" y="224"/>
                </a:moveTo>
                <a:lnTo>
                  <a:pt x="302" y="224"/>
                </a:lnTo>
                <a:cubicBezTo>
                  <a:pt x="299" y="189"/>
                  <a:pt x="272" y="161"/>
                  <a:pt x="237" y="158"/>
                </a:cubicBezTo>
                <a:lnTo>
                  <a:pt x="237" y="170"/>
                </a:lnTo>
                <a:cubicBezTo>
                  <a:pt x="265" y="173"/>
                  <a:pt x="287" y="195"/>
                  <a:pt x="290" y="224"/>
                </a:cubicBezTo>
                <a:close/>
                <a:moveTo>
                  <a:pt x="230" y="218"/>
                </a:moveTo>
                <a:cubicBezTo>
                  <a:pt x="224" y="218"/>
                  <a:pt x="218" y="223"/>
                  <a:pt x="218" y="230"/>
                </a:cubicBezTo>
                <a:cubicBezTo>
                  <a:pt x="218" y="236"/>
                  <a:pt x="224" y="242"/>
                  <a:pt x="230" y="242"/>
                </a:cubicBezTo>
                <a:cubicBezTo>
                  <a:pt x="237" y="242"/>
                  <a:pt x="242" y="236"/>
                  <a:pt x="242" y="230"/>
                </a:cubicBezTo>
                <a:cubicBezTo>
                  <a:pt x="242" y="223"/>
                  <a:pt x="237" y="218"/>
                  <a:pt x="230" y="218"/>
                </a:cubicBezTo>
                <a:close/>
                <a:moveTo>
                  <a:pt x="234" y="380"/>
                </a:moveTo>
                <a:lnTo>
                  <a:pt x="234" y="260"/>
                </a:lnTo>
                <a:lnTo>
                  <a:pt x="241" y="260"/>
                </a:lnTo>
                <a:lnTo>
                  <a:pt x="241" y="254"/>
                </a:lnTo>
                <a:lnTo>
                  <a:pt x="220" y="254"/>
                </a:lnTo>
                <a:lnTo>
                  <a:pt x="220" y="260"/>
                </a:lnTo>
                <a:lnTo>
                  <a:pt x="226" y="260"/>
                </a:lnTo>
                <a:lnTo>
                  <a:pt x="226" y="380"/>
                </a:lnTo>
                <a:cubicBezTo>
                  <a:pt x="147" y="378"/>
                  <a:pt x="82" y="314"/>
                  <a:pt x="80" y="234"/>
                </a:cubicBezTo>
                <a:lnTo>
                  <a:pt x="200" y="234"/>
                </a:lnTo>
                <a:lnTo>
                  <a:pt x="200" y="241"/>
                </a:lnTo>
                <a:lnTo>
                  <a:pt x="206" y="241"/>
                </a:lnTo>
                <a:lnTo>
                  <a:pt x="206" y="219"/>
                </a:lnTo>
                <a:lnTo>
                  <a:pt x="200" y="219"/>
                </a:lnTo>
                <a:lnTo>
                  <a:pt x="200" y="226"/>
                </a:lnTo>
                <a:lnTo>
                  <a:pt x="80" y="226"/>
                </a:lnTo>
                <a:cubicBezTo>
                  <a:pt x="82" y="146"/>
                  <a:pt x="147" y="81"/>
                  <a:pt x="226" y="79"/>
                </a:cubicBezTo>
                <a:lnTo>
                  <a:pt x="226" y="200"/>
                </a:lnTo>
                <a:lnTo>
                  <a:pt x="220" y="200"/>
                </a:lnTo>
                <a:lnTo>
                  <a:pt x="220" y="206"/>
                </a:lnTo>
                <a:lnTo>
                  <a:pt x="241" y="206"/>
                </a:lnTo>
                <a:lnTo>
                  <a:pt x="241" y="200"/>
                </a:lnTo>
                <a:lnTo>
                  <a:pt x="234" y="200"/>
                </a:lnTo>
                <a:lnTo>
                  <a:pt x="234" y="79"/>
                </a:lnTo>
                <a:cubicBezTo>
                  <a:pt x="314" y="81"/>
                  <a:pt x="379" y="146"/>
                  <a:pt x="381" y="226"/>
                </a:cubicBezTo>
                <a:lnTo>
                  <a:pt x="261" y="226"/>
                </a:lnTo>
                <a:lnTo>
                  <a:pt x="261" y="219"/>
                </a:lnTo>
                <a:lnTo>
                  <a:pt x="255" y="219"/>
                </a:lnTo>
                <a:lnTo>
                  <a:pt x="255" y="241"/>
                </a:lnTo>
                <a:lnTo>
                  <a:pt x="261" y="241"/>
                </a:lnTo>
                <a:lnTo>
                  <a:pt x="261" y="234"/>
                </a:lnTo>
                <a:lnTo>
                  <a:pt x="381" y="234"/>
                </a:lnTo>
                <a:cubicBezTo>
                  <a:pt x="379" y="314"/>
                  <a:pt x="314" y="378"/>
                  <a:pt x="234" y="380"/>
                </a:cubicBezTo>
                <a:close/>
                <a:moveTo>
                  <a:pt x="429" y="226"/>
                </a:moveTo>
                <a:lnTo>
                  <a:pt x="393" y="226"/>
                </a:lnTo>
                <a:cubicBezTo>
                  <a:pt x="391" y="139"/>
                  <a:pt x="321" y="69"/>
                  <a:pt x="234" y="67"/>
                </a:cubicBezTo>
                <a:lnTo>
                  <a:pt x="234" y="31"/>
                </a:lnTo>
                <a:lnTo>
                  <a:pt x="226" y="31"/>
                </a:lnTo>
                <a:lnTo>
                  <a:pt x="226" y="67"/>
                </a:lnTo>
                <a:cubicBezTo>
                  <a:pt x="140" y="69"/>
                  <a:pt x="70" y="139"/>
                  <a:pt x="68" y="226"/>
                </a:cubicBezTo>
                <a:lnTo>
                  <a:pt x="32" y="226"/>
                </a:lnTo>
                <a:lnTo>
                  <a:pt x="32" y="234"/>
                </a:lnTo>
                <a:lnTo>
                  <a:pt x="68" y="234"/>
                </a:lnTo>
                <a:cubicBezTo>
                  <a:pt x="70" y="320"/>
                  <a:pt x="140" y="390"/>
                  <a:pt x="226" y="392"/>
                </a:cubicBezTo>
                <a:lnTo>
                  <a:pt x="226" y="428"/>
                </a:lnTo>
                <a:lnTo>
                  <a:pt x="234" y="428"/>
                </a:lnTo>
                <a:lnTo>
                  <a:pt x="234" y="392"/>
                </a:lnTo>
                <a:cubicBezTo>
                  <a:pt x="321" y="390"/>
                  <a:pt x="391" y="320"/>
                  <a:pt x="393" y="234"/>
                </a:cubicBezTo>
                <a:lnTo>
                  <a:pt x="429" y="234"/>
                </a:lnTo>
                <a:lnTo>
                  <a:pt x="429" y="226"/>
                </a:lnTo>
                <a:close/>
                <a:moveTo>
                  <a:pt x="171" y="236"/>
                </a:moveTo>
                <a:lnTo>
                  <a:pt x="159" y="236"/>
                </a:lnTo>
                <a:cubicBezTo>
                  <a:pt x="162" y="271"/>
                  <a:pt x="189" y="298"/>
                  <a:pt x="224" y="301"/>
                </a:cubicBezTo>
                <a:lnTo>
                  <a:pt x="224" y="289"/>
                </a:lnTo>
                <a:cubicBezTo>
                  <a:pt x="196" y="286"/>
                  <a:pt x="174" y="264"/>
                  <a:pt x="171" y="236"/>
                </a:cubicBezTo>
                <a:close/>
                <a:moveTo>
                  <a:pt x="237" y="301"/>
                </a:moveTo>
                <a:cubicBezTo>
                  <a:pt x="272" y="298"/>
                  <a:pt x="299" y="271"/>
                  <a:pt x="302" y="236"/>
                </a:cubicBezTo>
                <a:lnTo>
                  <a:pt x="290" y="236"/>
                </a:lnTo>
                <a:cubicBezTo>
                  <a:pt x="287" y="264"/>
                  <a:pt x="265" y="286"/>
                  <a:pt x="237" y="289"/>
                </a:cubicBezTo>
                <a:lnTo>
                  <a:pt x="237" y="301"/>
                </a:lnTo>
                <a:close/>
                <a:moveTo>
                  <a:pt x="224" y="158"/>
                </a:moveTo>
                <a:cubicBezTo>
                  <a:pt x="189" y="161"/>
                  <a:pt x="162" y="189"/>
                  <a:pt x="159" y="224"/>
                </a:cubicBezTo>
                <a:lnTo>
                  <a:pt x="171" y="224"/>
                </a:lnTo>
                <a:cubicBezTo>
                  <a:pt x="174" y="195"/>
                  <a:pt x="196" y="173"/>
                  <a:pt x="224" y="170"/>
                </a:cubicBezTo>
                <a:lnTo>
                  <a:pt x="224" y="1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52" name="Freeform 11"/>
          <p:cNvSpPr>
            <a:spLocks noChangeAspect="1" noEditPoints="1"/>
          </p:cNvSpPr>
          <p:nvPr/>
        </p:nvSpPr>
        <p:spPr bwMode="auto">
          <a:xfrm>
            <a:off x="10331450" y="1689100"/>
            <a:ext cx="463550" cy="468313"/>
          </a:xfrm>
          <a:custGeom>
            <a:avLst/>
            <a:gdLst>
              <a:gd name="T0" fmla="*/ 124974295 w 458"/>
              <a:gd name="T1" fmla="*/ 171469022 h 458"/>
              <a:gd name="T2" fmla="*/ 164925625 w 458"/>
              <a:gd name="T3" fmla="*/ 249884864 h 458"/>
              <a:gd name="T4" fmla="*/ 197706099 w 458"/>
              <a:gd name="T5" fmla="*/ 277068491 h 458"/>
              <a:gd name="T6" fmla="*/ 235607891 w 458"/>
              <a:gd name="T7" fmla="*/ 297978973 h 458"/>
              <a:gd name="T8" fmla="*/ 272485418 w 458"/>
              <a:gd name="T9" fmla="*/ 276023478 h 458"/>
              <a:gd name="T10" fmla="*/ 305265893 w 458"/>
              <a:gd name="T11" fmla="*/ 249884864 h 458"/>
              <a:gd name="T12" fmla="*/ 345217223 w 458"/>
              <a:gd name="T13" fmla="*/ 171469022 h 458"/>
              <a:gd name="T14" fmla="*/ 288875656 w 458"/>
              <a:gd name="T15" fmla="*/ 110827601 h 458"/>
              <a:gd name="T16" fmla="*/ 286827129 w 458"/>
              <a:gd name="T17" fmla="*/ 109781565 h 458"/>
              <a:gd name="T18" fmla="*/ 272485418 w 458"/>
              <a:gd name="T19" fmla="*/ 111872614 h 458"/>
              <a:gd name="T20" fmla="*/ 251998128 w 458"/>
              <a:gd name="T21" fmla="*/ 122328877 h 458"/>
              <a:gd name="T22" fmla="*/ 235607891 w 458"/>
              <a:gd name="T23" fmla="*/ 138011228 h 458"/>
              <a:gd name="T24" fmla="*/ 185412915 w 458"/>
              <a:gd name="T25" fmla="*/ 110827601 h 458"/>
              <a:gd name="T26" fmla="*/ 124974295 w 458"/>
              <a:gd name="T27" fmla="*/ 171469022 h 458"/>
              <a:gd name="T28" fmla="*/ 38926055 w 458"/>
              <a:gd name="T29" fmla="*/ 225837298 h 458"/>
              <a:gd name="T30" fmla="*/ 74780331 w 458"/>
              <a:gd name="T31" fmla="*/ 339800960 h 458"/>
              <a:gd name="T32" fmla="*/ 154681979 w 458"/>
              <a:gd name="T33" fmla="*/ 407761561 h 458"/>
              <a:gd name="T34" fmla="*/ 208974008 w 458"/>
              <a:gd name="T35" fmla="*/ 420307850 h 458"/>
              <a:gd name="T36" fmla="*/ 197706099 w 458"/>
              <a:gd name="T37" fmla="*/ 358620394 h 458"/>
              <a:gd name="T38" fmla="*/ 166974151 w 458"/>
              <a:gd name="T39" fmla="*/ 315753394 h 458"/>
              <a:gd name="T40" fmla="*/ 125999570 w 458"/>
              <a:gd name="T41" fmla="*/ 282296622 h 458"/>
              <a:gd name="T42" fmla="*/ 125999570 w 458"/>
              <a:gd name="T43" fmla="*/ 293796876 h 458"/>
              <a:gd name="T44" fmla="*/ 120877241 w 458"/>
              <a:gd name="T45" fmla="*/ 320981526 h 458"/>
              <a:gd name="T46" fmla="*/ 88096767 w 458"/>
              <a:gd name="T47" fmla="*/ 287523732 h 458"/>
              <a:gd name="T48" fmla="*/ 43024120 w 458"/>
              <a:gd name="T49" fmla="*/ 197607636 h 458"/>
              <a:gd name="T50" fmla="*/ 41999857 w 458"/>
              <a:gd name="T51" fmla="*/ 197607636 h 458"/>
              <a:gd name="T52" fmla="*/ 38926055 w 458"/>
              <a:gd name="T53" fmla="*/ 225837298 h 458"/>
              <a:gd name="T54" fmla="*/ 335997841 w 458"/>
              <a:gd name="T55" fmla="*/ 330391754 h 458"/>
              <a:gd name="T56" fmla="*/ 343167684 w 458"/>
              <a:gd name="T57" fmla="*/ 299025008 h 458"/>
              <a:gd name="T58" fmla="*/ 343167684 w 458"/>
              <a:gd name="T59" fmla="*/ 286478719 h 458"/>
              <a:gd name="T60" fmla="*/ 342143421 w 458"/>
              <a:gd name="T61" fmla="*/ 281250587 h 458"/>
              <a:gd name="T62" fmla="*/ 261217510 w 458"/>
              <a:gd name="T63" fmla="*/ 399397368 h 458"/>
              <a:gd name="T64" fmla="*/ 261217510 w 458"/>
              <a:gd name="T65" fmla="*/ 420307850 h 458"/>
              <a:gd name="T66" fmla="*/ 299119301 w 458"/>
              <a:gd name="T67" fmla="*/ 414034705 h 458"/>
              <a:gd name="T68" fmla="*/ 332924039 w 458"/>
              <a:gd name="T69" fmla="*/ 398351332 h 458"/>
              <a:gd name="T70" fmla="*/ 386191804 w 458"/>
              <a:gd name="T71" fmla="*/ 352347249 h 458"/>
              <a:gd name="T72" fmla="*/ 421020806 w 458"/>
              <a:gd name="T73" fmla="*/ 287523732 h 458"/>
              <a:gd name="T74" fmla="*/ 428191661 w 458"/>
              <a:gd name="T75" fmla="*/ 198652649 h 458"/>
              <a:gd name="T76" fmla="*/ 426143134 w 458"/>
              <a:gd name="T77" fmla="*/ 198652649 h 458"/>
              <a:gd name="T78" fmla="*/ 391314133 w 458"/>
              <a:gd name="T79" fmla="*/ 274977442 h 458"/>
              <a:gd name="T80" fmla="*/ 335997841 w 458"/>
              <a:gd name="T81" fmla="*/ 330391754 h 458"/>
              <a:gd name="T82" fmla="*/ 234583627 w 458"/>
              <a:gd name="T83" fmla="*/ 0 h 458"/>
              <a:gd name="T84" fmla="*/ 0 w 458"/>
              <a:gd name="T85" fmla="*/ 239429623 h 458"/>
              <a:gd name="T86" fmla="*/ 234583627 w 458"/>
              <a:gd name="T87" fmla="*/ 478858223 h 458"/>
              <a:gd name="T88" fmla="*/ 469167254 w 458"/>
              <a:gd name="T89" fmla="*/ 239429623 h 458"/>
              <a:gd name="T90" fmla="*/ 234583627 w 458"/>
              <a:gd name="T91" fmla="*/ 0 h 458"/>
              <a:gd name="T92" fmla="*/ 234583627 w 458"/>
              <a:gd name="T93" fmla="*/ 9410228 h 458"/>
              <a:gd name="T94" fmla="*/ 9219382 w 458"/>
              <a:gd name="T95" fmla="*/ 239429623 h 458"/>
              <a:gd name="T96" fmla="*/ 234583627 w 458"/>
              <a:gd name="T97" fmla="*/ 469447994 h 458"/>
              <a:gd name="T98" fmla="*/ 459947872 w 458"/>
              <a:gd name="T99" fmla="*/ 239429623 h 458"/>
              <a:gd name="T100" fmla="*/ 234583627 w 458"/>
              <a:gd name="T101" fmla="*/ 9410228 h 4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58" h="458">
                <a:moveTo>
                  <a:pt x="122" y="164"/>
                </a:moveTo>
                <a:cubicBezTo>
                  <a:pt x="122" y="196"/>
                  <a:pt x="145" y="223"/>
                  <a:pt x="161" y="239"/>
                </a:cubicBezTo>
                <a:cubicBezTo>
                  <a:pt x="170" y="248"/>
                  <a:pt x="183" y="258"/>
                  <a:pt x="193" y="265"/>
                </a:cubicBezTo>
                <a:cubicBezTo>
                  <a:pt x="205" y="272"/>
                  <a:pt x="219" y="278"/>
                  <a:pt x="230" y="285"/>
                </a:cubicBezTo>
                <a:cubicBezTo>
                  <a:pt x="236" y="280"/>
                  <a:pt x="256" y="271"/>
                  <a:pt x="266" y="264"/>
                </a:cubicBezTo>
                <a:cubicBezTo>
                  <a:pt x="278" y="255"/>
                  <a:pt x="287" y="250"/>
                  <a:pt x="298" y="239"/>
                </a:cubicBezTo>
                <a:cubicBezTo>
                  <a:pt x="314" y="223"/>
                  <a:pt x="337" y="195"/>
                  <a:pt x="337" y="164"/>
                </a:cubicBezTo>
                <a:cubicBezTo>
                  <a:pt x="337" y="133"/>
                  <a:pt x="312" y="106"/>
                  <a:pt x="282" y="106"/>
                </a:cubicBezTo>
                <a:lnTo>
                  <a:pt x="280" y="105"/>
                </a:lnTo>
                <a:lnTo>
                  <a:pt x="266" y="107"/>
                </a:lnTo>
                <a:cubicBezTo>
                  <a:pt x="260" y="110"/>
                  <a:pt x="253" y="111"/>
                  <a:pt x="246" y="117"/>
                </a:cubicBezTo>
                <a:cubicBezTo>
                  <a:pt x="244" y="119"/>
                  <a:pt x="230" y="132"/>
                  <a:pt x="230" y="132"/>
                </a:cubicBezTo>
                <a:cubicBezTo>
                  <a:pt x="227" y="132"/>
                  <a:pt x="210" y="106"/>
                  <a:pt x="181" y="106"/>
                </a:cubicBezTo>
                <a:cubicBezTo>
                  <a:pt x="148" y="106"/>
                  <a:pt x="122" y="131"/>
                  <a:pt x="122" y="164"/>
                </a:cubicBezTo>
                <a:close/>
                <a:moveTo>
                  <a:pt x="38" y="216"/>
                </a:moveTo>
                <a:cubicBezTo>
                  <a:pt x="35" y="256"/>
                  <a:pt x="58" y="302"/>
                  <a:pt x="73" y="325"/>
                </a:cubicBezTo>
                <a:cubicBezTo>
                  <a:pt x="92" y="354"/>
                  <a:pt x="118" y="374"/>
                  <a:pt x="151" y="390"/>
                </a:cubicBezTo>
                <a:cubicBezTo>
                  <a:pt x="156" y="392"/>
                  <a:pt x="202" y="411"/>
                  <a:pt x="204" y="402"/>
                </a:cubicBezTo>
                <a:cubicBezTo>
                  <a:pt x="208" y="383"/>
                  <a:pt x="199" y="356"/>
                  <a:pt x="193" y="343"/>
                </a:cubicBezTo>
                <a:cubicBezTo>
                  <a:pt x="186" y="328"/>
                  <a:pt x="174" y="313"/>
                  <a:pt x="163" y="302"/>
                </a:cubicBezTo>
                <a:cubicBezTo>
                  <a:pt x="157" y="296"/>
                  <a:pt x="131" y="271"/>
                  <a:pt x="123" y="270"/>
                </a:cubicBezTo>
                <a:lnTo>
                  <a:pt x="123" y="281"/>
                </a:lnTo>
                <a:cubicBezTo>
                  <a:pt x="123" y="302"/>
                  <a:pt x="142" y="328"/>
                  <a:pt x="118" y="307"/>
                </a:cubicBezTo>
                <a:cubicBezTo>
                  <a:pt x="104" y="295"/>
                  <a:pt x="97" y="288"/>
                  <a:pt x="86" y="275"/>
                </a:cubicBezTo>
                <a:cubicBezTo>
                  <a:pt x="68" y="254"/>
                  <a:pt x="49" y="219"/>
                  <a:pt x="42" y="189"/>
                </a:cubicBezTo>
                <a:lnTo>
                  <a:pt x="41" y="189"/>
                </a:lnTo>
                <a:lnTo>
                  <a:pt x="38" y="216"/>
                </a:lnTo>
                <a:close/>
                <a:moveTo>
                  <a:pt x="328" y="316"/>
                </a:moveTo>
                <a:cubicBezTo>
                  <a:pt x="328" y="309"/>
                  <a:pt x="335" y="297"/>
                  <a:pt x="335" y="286"/>
                </a:cubicBezTo>
                <a:lnTo>
                  <a:pt x="335" y="274"/>
                </a:lnTo>
                <a:cubicBezTo>
                  <a:pt x="335" y="272"/>
                  <a:pt x="335" y="272"/>
                  <a:pt x="334" y="269"/>
                </a:cubicBezTo>
                <a:cubicBezTo>
                  <a:pt x="306" y="288"/>
                  <a:pt x="255" y="337"/>
                  <a:pt x="255" y="382"/>
                </a:cubicBezTo>
                <a:lnTo>
                  <a:pt x="255" y="402"/>
                </a:lnTo>
                <a:cubicBezTo>
                  <a:pt x="255" y="409"/>
                  <a:pt x="287" y="398"/>
                  <a:pt x="292" y="396"/>
                </a:cubicBezTo>
                <a:cubicBezTo>
                  <a:pt x="305" y="391"/>
                  <a:pt x="313" y="388"/>
                  <a:pt x="325" y="381"/>
                </a:cubicBezTo>
                <a:cubicBezTo>
                  <a:pt x="344" y="370"/>
                  <a:pt x="364" y="355"/>
                  <a:pt x="377" y="337"/>
                </a:cubicBezTo>
                <a:cubicBezTo>
                  <a:pt x="390" y="319"/>
                  <a:pt x="405" y="299"/>
                  <a:pt x="411" y="275"/>
                </a:cubicBezTo>
                <a:cubicBezTo>
                  <a:pt x="417" y="250"/>
                  <a:pt x="425" y="221"/>
                  <a:pt x="418" y="190"/>
                </a:cubicBezTo>
                <a:lnTo>
                  <a:pt x="416" y="190"/>
                </a:lnTo>
                <a:cubicBezTo>
                  <a:pt x="416" y="211"/>
                  <a:pt x="392" y="249"/>
                  <a:pt x="382" y="263"/>
                </a:cubicBezTo>
                <a:cubicBezTo>
                  <a:pt x="374" y="275"/>
                  <a:pt x="341" y="312"/>
                  <a:pt x="328" y="316"/>
                </a:cubicBezTo>
                <a:close/>
                <a:moveTo>
                  <a:pt x="229" y="0"/>
                </a:moveTo>
                <a:cubicBezTo>
                  <a:pt x="103" y="0"/>
                  <a:pt x="0" y="103"/>
                  <a:pt x="0" y="229"/>
                </a:cubicBezTo>
                <a:cubicBezTo>
                  <a:pt x="0" y="355"/>
                  <a:pt x="103" y="458"/>
                  <a:pt x="229" y="458"/>
                </a:cubicBezTo>
                <a:cubicBezTo>
                  <a:pt x="356" y="458"/>
                  <a:pt x="458" y="355"/>
                  <a:pt x="458" y="229"/>
                </a:cubicBezTo>
                <a:cubicBezTo>
                  <a:pt x="458" y="103"/>
                  <a:pt x="356" y="0"/>
                  <a:pt x="229" y="0"/>
                </a:cubicBezTo>
                <a:close/>
                <a:moveTo>
                  <a:pt x="229" y="9"/>
                </a:moveTo>
                <a:cubicBezTo>
                  <a:pt x="108" y="9"/>
                  <a:pt x="9" y="108"/>
                  <a:pt x="9" y="229"/>
                </a:cubicBezTo>
                <a:cubicBezTo>
                  <a:pt x="9" y="350"/>
                  <a:pt x="108" y="449"/>
                  <a:pt x="229" y="449"/>
                </a:cubicBezTo>
                <a:cubicBezTo>
                  <a:pt x="351" y="449"/>
                  <a:pt x="449" y="350"/>
                  <a:pt x="449" y="229"/>
                </a:cubicBezTo>
                <a:cubicBezTo>
                  <a:pt x="449" y="108"/>
                  <a:pt x="351" y="9"/>
                  <a:pt x="22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53" name="Freeform 12"/>
          <p:cNvSpPr>
            <a:spLocks noChangeAspect="1" noEditPoints="1"/>
          </p:cNvSpPr>
          <p:nvPr/>
        </p:nvSpPr>
        <p:spPr bwMode="auto">
          <a:xfrm>
            <a:off x="7589838" y="1689100"/>
            <a:ext cx="468312" cy="468313"/>
          </a:xfrm>
          <a:custGeom>
            <a:avLst/>
            <a:gdLst>
              <a:gd name="T0" fmla="*/ 0 w 458"/>
              <a:gd name="T1" fmla="*/ 239429623 h 458"/>
              <a:gd name="T2" fmla="*/ 478856178 w 458"/>
              <a:gd name="T3" fmla="*/ 239429623 h 458"/>
              <a:gd name="T4" fmla="*/ 239428089 w 458"/>
              <a:gd name="T5" fmla="*/ 9410228 h 458"/>
              <a:gd name="T6" fmla="*/ 239428089 w 458"/>
              <a:gd name="T7" fmla="*/ 469447994 h 458"/>
              <a:gd name="T8" fmla="*/ 239428089 w 458"/>
              <a:gd name="T9" fmla="*/ 9410228 h 458"/>
              <a:gd name="T10" fmla="*/ 265566647 w 458"/>
              <a:gd name="T11" fmla="*/ 331436767 h 458"/>
              <a:gd name="T12" fmla="*/ 89915904 w 458"/>
              <a:gd name="T13" fmla="*/ 308435236 h 458"/>
              <a:gd name="T14" fmla="*/ 379530065 w 458"/>
              <a:gd name="T15" fmla="*/ 315753394 h 458"/>
              <a:gd name="T16" fmla="*/ 375347978 w 458"/>
              <a:gd name="T17" fmla="*/ 310526285 h 458"/>
              <a:gd name="T18" fmla="*/ 264520614 w 458"/>
              <a:gd name="T19" fmla="*/ 320981526 h 458"/>
              <a:gd name="T20" fmla="*/ 90961937 w 458"/>
              <a:gd name="T21" fmla="*/ 237337552 h 458"/>
              <a:gd name="T22" fmla="*/ 267657691 w 458"/>
              <a:gd name="T23" fmla="*/ 327254670 h 458"/>
              <a:gd name="T24" fmla="*/ 379530065 w 458"/>
              <a:gd name="T25" fmla="*/ 272886394 h 458"/>
              <a:gd name="T26" fmla="*/ 264520614 w 458"/>
              <a:gd name="T27" fmla="*/ 320981526 h 458"/>
              <a:gd name="T28" fmla="*/ 338754201 w 458"/>
              <a:gd name="T29" fmla="*/ 261385118 h 458"/>
              <a:gd name="T30" fmla="*/ 335617124 w 458"/>
              <a:gd name="T31" fmla="*/ 225837298 h 458"/>
              <a:gd name="T32" fmla="*/ 150557195 w 458"/>
              <a:gd name="T33" fmla="*/ 222700214 h 458"/>
              <a:gd name="T34" fmla="*/ 94097992 w 458"/>
              <a:gd name="T35" fmla="*/ 235246504 h 458"/>
              <a:gd name="T36" fmla="*/ 264520614 w 458"/>
              <a:gd name="T37" fmla="*/ 398351332 h 458"/>
              <a:gd name="T38" fmla="*/ 90961937 w 458"/>
              <a:gd name="T39" fmla="*/ 314708381 h 458"/>
              <a:gd name="T40" fmla="*/ 267657691 w 458"/>
              <a:gd name="T41" fmla="*/ 404624477 h 458"/>
              <a:gd name="T42" fmla="*/ 379530065 w 458"/>
              <a:gd name="T43" fmla="*/ 350256201 h 458"/>
              <a:gd name="T44" fmla="*/ 264520614 w 458"/>
              <a:gd name="T45" fmla="*/ 398351332 h 458"/>
              <a:gd name="T46" fmla="*/ 355482551 w 458"/>
              <a:gd name="T47" fmla="*/ 199698684 h 458"/>
              <a:gd name="T48" fmla="*/ 352346497 w 458"/>
              <a:gd name="T49" fmla="*/ 207016841 h 458"/>
              <a:gd name="T50" fmla="*/ 354437540 w 458"/>
              <a:gd name="T51" fmla="*/ 216427070 h 458"/>
              <a:gd name="T52" fmla="*/ 347118376 w 458"/>
              <a:gd name="T53" fmla="*/ 257203021 h 458"/>
              <a:gd name="T54" fmla="*/ 368028814 w 458"/>
              <a:gd name="T55" fmla="*/ 220609166 h 458"/>
              <a:gd name="T56" fmla="*/ 365937770 w 458"/>
              <a:gd name="T57" fmla="*/ 212244973 h 458"/>
              <a:gd name="T58" fmla="*/ 368028814 w 458"/>
              <a:gd name="T59" fmla="*/ 201789732 h 458"/>
              <a:gd name="T60" fmla="*/ 364892759 w 458"/>
              <a:gd name="T61" fmla="*/ 169377973 h 458"/>
              <a:gd name="T62" fmla="*/ 430761149 w 458"/>
              <a:gd name="T63" fmla="*/ 155785649 h 458"/>
              <a:gd name="T64" fmla="*/ 278112910 w 458"/>
              <a:gd name="T65" fmla="*/ 110827601 h 458"/>
              <a:gd name="T66" fmla="*/ 184014918 w 458"/>
              <a:gd name="T67" fmla="*/ 117100745 h 458"/>
              <a:gd name="T68" fmla="*/ 78415675 w 458"/>
              <a:gd name="T69" fmla="*/ 129647035 h 458"/>
              <a:gd name="T70" fmla="*/ 201788279 w 458"/>
              <a:gd name="T71" fmla="*/ 194470552 h 458"/>
              <a:gd name="T72" fmla="*/ 348164409 w 458"/>
              <a:gd name="T73" fmla="*/ 172514034 h 458"/>
              <a:gd name="T74" fmla="*/ 240474122 w 458"/>
              <a:gd name="T75" fmla="*/ 152649588 h 458"/>
              <a:gd name="T76" fmla="*/ 352346497 w 458"/>
              <a:gd name="T77" fmla="*/ 163104829 h 458"/>
              <a:gd name="T78" fmla="*/ 327252949 w 458"/>
              <a:gd name="T79" fmla="*/ 184015311 h 458"/>
              <a:gd name="T80" fmla="*/ 157876360 w 458"/>
              <a:gd name="T81" fmla="*/ 222700214 h 458"/>
              <a:gd name="T82" fmla="*/ 197606191 w 458"/>
              <a:gd name="T83" fmla="*/ 201789732 h 458"/>
              <a:gd name="T84" fmla="*/ 327252949 w 458"/>
              <a:gd name="T85" fmla="*/ 184015311 h 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8" h="458">
                <a:moveTo>
                  <a:pt x="229" y="0"/>
                </a:moveTo>
                <a:cubicBezTo>
                  <a:pt x="103" y="0"/>
                  <a:pt x="0" y="103"/>
                  <a:pt x="0" y="229"/>
                </a:cubicBezTo>
                <a:cubicBezTo>
                  <a:pt x="0" y="355"/>
                  <a:pt x="103" y="458"/>
                  <a:pt x="229" y="458"/>
                </a:cubicBezTo>
                <a:cubicBezTo>
                  <a:pt x="356" y="458"/>
                  <a:pt x="458" y="355"/>
                  <a:pt x="458" y="229"/>
                </a:cubicBezTo>
                <a:cubicBezTo>
                  <a:pt x="458" y="103"/>
                  <a:pt x="356" y="0"/>
                  <a:pt x="229" y="0"/>
                </a:cubicBezTo>
                <a:close/>
                <a:moveTo>
                  <a:pt x="229" y="9"/>
                </a:moveTo>
                <a:cubicBezTo>
                  <a:pt x="108" y="9"/>
                  <a:pt x="9" y="108"/>
                  <a:pt x="9" y="229"/>
                </a:cubicBezTo>
                <a:cubicBezTo>
                  <a:pt x="9" y="350"/>
                  <a:pt x="108" y="449"/>
                  <a:pt x="229" y="449"/>
                </a:cubicBezTo>
                <a:cubicBezTo>
                  <a:pt x="351" y="449"/>
                  <a:pt x="449" y="350"/>
                  <a:pt x="449" y="229"/>
                </a:cubicBezTo>
                <a:cubicBezTo>
                  <a:pt x="449" y="108"/>
                  <a:pt x="351" y="9"/>
                  <a:pt x="229" y="9"/>
                </a:cubicBezTo>
                <a:close/>
                <a:moveTo>
                  <a:pt x="252" y="344"/>
                </a:moveTo>
                <a:cubicBezTo>
                  <a:pt x="250" y="335"/>
                  <a:pt x="250" y="326"/>
                  <a:pt x="254" y="317"/>
                </a:cubicBezTo>
                <a:lnTo>
                  <a:pt x="86" y="263"/>
                </a:lnTo>
                <a:cubicBezTo>
                  <a:pt x="80" y="272"/>
                  <a:pt x="78" y="283"/>
                  <a:pt x="86" y="295"/>
                </a:cubicBezTo>
                <a:lnTo>
                  <a:pt x="256" y="349"/>
                </a:lnTo>
                <a:lnTo>
                  <a:pt x="363" y="302"/>
                </a:lnTo>
                <a:cubicBezTo>
                  <a:pt x="366" y="301"/>
                  <a:pt x="365" y="299"/>
                  <a:pt x="362" y="298"/>
                </a:cubicBezTo>
                <a:lnTo>
                  <a:pt x="359" y="297"/>
                </a:lnTo>
                <a:lnTo>
                  <a:pt x="252" y="344"/>
                </a:lnTo>
                <a:close/>
                <a:moveTo>
                  <a:pt x="253" y="307"/>
                </a:moveTo>
                <a:cubicBezTo>
                  <a:pt x="251" y="298"/>
                  <a:pt x="250" y="289"/>
                  <a:pt x="255" y="281"/>
                </a:cubicBezTo>
                <a:lnTo>
                  <a:pt x="87" y="227"/>
                </a:lnTo>
                <a:cubicBezTo>
                  <a:pt x="80" y="235"/>
                  <a:pt x="79" y="246"/>
                  <a:pt x="86" y="258"/>
                </a:cubicBezTo>
                <a:lnTo>
                  <a:pt x="256" y="313"/>
                </a:lnTo>
                <a:lnTo>
                  <a:pt x="364" y="265"/>
                </a:lnTo>
                <a:cubicBezTo>
                  <a:pt x="367" y="264"/>
                  <a:pt x="366" y="262"/>
                  <a:pt x="363" y="261"/>
                </a:cubicBezTo>
                <a:lnTo>
                  <a:pt x="360" y="260"/>
                </a:lnTo>
                <a:lnTo>
                  <a:pt x="253" y="307"/>
                </a:lnTo>
                <a:close/>
                <a:moveTo>
                  <a:pt x="259" y="279"/>
                </a:moveTo>
                <a:lnTo>
                  <a:pt x="324" y="250"/>
                </a:lnTo>
                <a:lnTo>
                  <a:pt x="328" y="218"/>
                </a:lnTo>
                <a:lnTo>
                  <a:pt x="321" y="216"/>
                </a:lnTo>
                <a:cubicBezTo>
                  <a:pt x="317" y="243"/>
                  <a:pt x="251" y="245"/>
                  <a:pt x="232" y="245"/>
                </a:cubicBezTo>
                <a:cubicBezTo>
                  <a:pt x="213" y="245"/>
                  <a:pt x="144" y="242"/>
                  <a:pt x="144" y="213"/>
                </a:cubicBezTo>
                <a:lnTo>
                  <a:pt x="144" y="201"/>
                </a:lnTo>
                <a:lnTo>
                  <a:pt x="90" y="225"/>
                </a:lnTo>
                <a:lnTo>
                  <a:pt x="259" y="279"/>
                </a:lnTo>
                <a:close/>
                <a:moveTo>
                  <a:pt x="253" y="381"/>
                </a:moveTo>
                <a:cubicBezTo>
                  <a:pt x="251" y="372"/>
                  <a:pt x="250" y="363"/>
                  <a:pt x="255" y="355"/>
                </a:cubicBezTo>
                <a:lnTo>
                  <a:pt x="87" y="301"/>
                </a:lnTo>
                <a:cubicBezTo>
                  <a:pt x="80" y="309"/>
                  <a:pt x="79" y="320"/>
                  <a:pt x="86" y="332"/>
                </a:cubicBezTo>
                <a:lnTo>
                  <a:pt x="256" y="387"/>
                </a:lnTo>
                <a:lnTo>
                  <a:pt x="364" y="339"/>
                </a:lnTo>
                <a:cubicBezTo>
                  <a:pt x="367" y="338"/>
                  <a:pt x="366" y="336"/>
                  <a:pt x="363" y="335"/>
                </a:cubicBezTo>
                <a:lnTo>
                  <a:pt x="360" y="334"/>
                </a:lnTo>
                <a:lnTo>
                  <a:pt x="253" y="381"/>
                </a:lnTo>
                <a:close/>
                <a:moveTo>
                  <a:pt x="340" y="160"/>
                </a:moveTo>
                <a:lnTo>
                  <a:pt x="340" y="191"/>
                </a:lnTo>
                <a:cubicBezTo>
                  <a:pt x="339" y="192"/>
                  <a:pt x="338" y="192"/>
                  <a:pt x="338" y="193"/>
                </a:cubicBezTo>
                <a:lnTo>
                  <a:pt x="337" y="198"/>
                </a:lnTo>
                <a:cubicBezTo>
                  <a:pt x="337" y="200"/>
                  <a:pt x="339" y="201"/>
                  <a:pt x="339" y="203"/>
                </a:cubicBezTo>
                <a:lnTo>
                  <a:pt x="339" y="207"/>
                </a:lnTo>
                <a:cubicBezTo>
                  <a:pt x="339" y="208"/>
                  <a:pt x="337" y="209"/>
                  <a:pt x="337" y="211"/>
                </a:cubicBezTo>
                <a:lnTo>
                  <a:pt x="332" y="246"/>
                </a:lnTo>
                <a:cubicBezTo>
                  <a:pt x="334" y="250"/>
                  <a:pt x="355" y="250"/>
                  <a:pt x="357" y="246"/>
                </a:cubicBezTo>
                <a:lnTo>
                  <a:pt x="352" y="211"/>
                </a:lnTo>
                <a:cubicBezTo>
                  <a:pt x="352" y="209"/>
                  <a:pt x="350" y="208"/>
                  <a:pt x="350" y="207"/>
                </a:cubicBezTo>
                <a:lnTo>
                  <a:pt x="350" y="203"/>
                </a:lnTo>
                <a:cubicBezTo>
                  <a:pt x="350" y="201"/>
                  <a:pt x="352" y="200"/>
                  <a:pt x="352" y="198"/>
                </a:cubicBezTo>
                <a:lnTo>
                  <a:pt x="352" y="193"/>
                </a:lnTo>
                <a:cubicBezTo>
                  <a:pt x="352" y="192"/>
                  <a:pt x="350" y="192"/>
                  <a:pt x="349" y="191"/>
                </a:cubicBezTo>
                <a:cubicBezTo>
                  <a:pt x="349" y="160"/>
                  <a:pt x="349" y="196"/>
                  <a:pt x="349" y="162"/>
                </a:cubicBezTo>
                <a:lnTo>
                  <a:pt x="412" y="151"/>
                </a:lnTo>
                <a:cubicBezTo>
                  <a:pt x="414" y="151"/>
                  <a:pt x="414" y="150"/>
                  <a:pt x="412" y="149"/>
                </a:cubicBezTo>
                <a:cubicBezTo>
                  <a:pt x="382" y="140"/>
                  <a:pt x="355" y="132"/>
                  <a:pt x="329" y="125"/>
                </a:cubicBezTo>
                <a:cubicBezTo>
                  <a:pt x="307" y="118"/>
                  <a:pt x="286" y="112"/>
                  <a:pt x="266" y="106"/>
                </a:cubicBezTo>
                <a:cubicBezTo>
                  <a:pt x="263" y="105"/>
                  <a:pt x="261" y="105"/>
                  <a:pt x="257" y="105"/>
                </a:cubicBezTo>
                <a:cubicBezTo>
                  <a:pt x="232" y="108"/>
                  <a:pt x="205" y="110"/>
                  <a:pt x="176" y="112"/>
                </a:cubicBezTo>
                <a:cubicBezTo>
                  <a:pt x="145" y="115"/>
                  <a:pt x="112" y="118"/>
                  <a:pt x="76" y="121"/>
                </a:cubicBezTo>
                <a:cubicBezTo>
                  <a:pt x="73" y="121"/>
                  <a:pt x="73" y="124"/>
                  <a:pt x="75" y="124"/>
                </a:cubicBezTo>
                <a:cubicBezTo>
                  <a:pt x="90" y="132"/>
                  <a:pt x="105" y="140"/>
                  <a:pt x="122" y="149"/>
                </a:cubicBezTo>
                <a:cubicBezTo>
                  <a:pt x="143" y="160"/>
                  <a:pt x="166" y="172"/>
                  <a:pt x="193" y="186"/>
                </a:cubicBezTo>
                <a:cubicBezTo>
                  <a:pt x="195" y="187"/>
                  <a:pt x="200" y="188"/>
                  <a:pt x="204" y="187"/>
                </a:cubicBezTo>
                <a:cubicBezTo>
                  <a:pt x="247" y="180"/>
                  <a:pt x="290" y="172"/>
                  <a:pt x="333" y="165"/>
                </a:cubicBezTo>
                <a:cubicBezTo>
                  <a:pt x="333" y="163"/>
                  <a:pt x="332" y="163"/>
                  <a:pt x="330" y="162"/>
                </a:cubicBezTo>
                <a:lnTo>
                  <a:pt x="230" y="146"/>
                </a:lnTo>
                <a:cubicBezTo>
                  <a:pt x="221" y="144"/>
                  <a:pt x="223" y="138"/>
                  <a:pt x="228" y="139"/>
                </a:cubicBezTo>
                <a:lnTo>
                  <a:pt x="337" y="156"/>
                </a:lnTo>
                <a:cubicBezTo>
                  <a:pt x="339" y="157"/>
                  <a:pt x="340" y="158"/>
                  <a:pt x="340" y="160"/>
                </a:cubicBezTo>
                <a:close/>
                <a:moveTo>
                  <a:pt x="313" y="176"/>
                </a:moveTo>
                <a:lnTo>
                  <a:pt x="313" y="213"/>
                </a:lnTo>
                <a:cubicBezTo>
                  <a:pt x="313" y="245"/>
                  <a:pt x="151" y="245"/>
                  <a:pt x="151" y="213"/>
                </a:cubicBezTo>
                <a:lnTo>
                  <a:pt x="151" y="173"/>
                </a:lnTo>
                <a:cubicBezTo>
                  <a:pt x="164" y="180"/>
                  <a:pt x="177" y="186"/>
                  <a:pt x="189" y="193"/>
                </a:cubicBezTo>
                <a:cubicBezTo>
                  <a:pt x="194" y="195"/>
                  <a:pt x="200" y="195"/>
                  <a:pt x="205" y="195"/>
                </a:cubicBezTo>
                <a:cubicBezTo>
                  <a:pt x="241" y="188"/>
                  <a:pt x="277" y="182"/>
                  <a:pt x="313" y="1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54" name="TextBox 56"/>
          <p:cNvSpPr txBox="1">
            <a:spLocks noChangeArrowheads="1"/>
          </p:cNvSpPr>
          <p:nvPr/>
        </p:nvSpPr>
        <p:spPr bwMode="auto">
          <a:xfrm>
            <a:off x="8013700" y="1689100"/>
            <a:ext cx="9318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solidFill>
                  <a:srgbClr val="FFFFFF"/>
                </a:solidFill>
                <a:latin typeface="微软雅黑" panose="020B0503020204020204" pitchFamily="34" charset="-122"/>
              </a:rPr>
              <a:t>专业</a:t>
            </a:r>
            <a:endParaRPr lang="zh-CN" altLang="en-US" sz="2200">
              <a:solidFill>
                <a:srgbClr val="FFFFFF"/>
              </a:solidFill>
              <a:latin typeface="微软雅黑" panose="020B0503020204020204" pitchFamily="34" charset="-122"/>
            </a:endParaRPr>
          </a:p>
        </p:txBody>
      </p:sp>
      <p:sp>
        <p:nvSpPr>
          <p:cNvPr id="44055" name="TextBox 57"/>
          <p:cNvSpPr txBox="1">
            <a:spLocks noChangeArrowheads="1"/>
          </p:cNvSpPr>
          <p:nvPr/>
        </p:nvSpPr>
        <p:spPr bwMode="auto">
          <a:xfrm>
            <a:off x="9363075" y="1689100"/>
            <a:ext cx="10271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solidFill>
                  <a:srgbClr val="FFFFFF"/>
                </a:solidFill>
                <a:latin typeface="微软雅黑" panose="020B0503020204020204" pitchFamily="34" charset="-122"/>
              </a:rPr>
              <a:t>专注</a:t>
            </a:r>
            <a:endParaRPr lang="zh-CN" altLang="en-US" sz="2200">
              <a:solidFill>
                <a:srgbClr val="FFFFFF"/>
              </a:solidFill>
              <a:latin typeface="微软雅黑" panose="020B0503020204020204" pitchFamily="34" charset="-122"/>
            </a:endParaRPr>
          </a:p>
        </p:txBody>
      </p:sp>
      <p:sp>
        <p:nvSpPr>
          <p:cNvPr id="44056" name="TextBox 58"/>
          <p:cNvSpPr txBox="1">
            <a:spLocks noChangeArrowheads="1"/>
          </p:cNvSpPr>
          <p:nvPr/>
        </p:nvSpPr>
        <p:spPr bwMode="auto">
          <a:xfrm>
            <a:off x="10750550" y="1689100"/>
            <a:ext cx="901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solidFill>
                  <a:srgbClr val="FFFFFF"/>
                </a:solidFill>
                <a:latin typeface="微软雅黑" panose="020B0503020204020204" pitchFamily="34" charset="-122"/>
              </a:rPr>
              <a:t>专心</a:t>
            </a:r>
            <a:endParaRPr lang="zh-CN" altLang="en-US" sz="2200">
              <a:solidFill>
                <a:srgbClr val="FFFFFF"/>
              </a:solidFill>
              <a:latin typeface="微软雅黑" panose="020B0503020204020204" pitchFamily="34" charset="-122"/>
            </a:endParaRPr>
          </a:p>
        </p:txBody>
      </p:sp>
      <p:sp>
        <p:nvSpPr>
          <p:cNvPr id="44057" name="Rectangle 5"/>
          <p:cNvSpPr>
            <a:spLocks noChangeArrowheads="1"/>
          </p:cNvSpPr>
          <p:nvPr/>
        </p:nvSpPr>
        <p:spPr bwMode="auto">
          <a:xfrm>
            <a:off x="12065000" y="1601788"/>
            <a:ext cx="131763"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44058" name="Rectangle 6"/>
          <p:cNvSpPr>
            <a:spLocks noChangeArrowheads="1"/>
          </p:cNvSpPr>
          <p:nvPr/>
        </p:nvSpPr>
        <p:spPr bwMode="auto">
          <a:xfrm>
            <a:off x="12065000" y="2341563"/>
            <a:ext cx="131763"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44059" name="Rectangle 7"/>
          <p:cNvSpPr>
            <a:spLocks noChangeArrowheads="1"/>
          </p:cNvSpPr>
          <p:nvPr/>
        </p:nvSpPr>
        <p:spPr bwMode="auto">
          <a:xfrm>
            <a:off x="12065000" y="3082925"/>
            <a:ext cx="131763"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44060" name="Rectangle 8"/>
          <p:cNvSpPr>
            <a:spLocks noChangeArrowheads="1"/>
          </p:cNvSpPr>
          <p:nvPr/>
        </p:nvSpPr>
        <p:spPr bwMode="auto">
          <a:xfrm>
            <a:off x="12065000" y="3822700"/>
            <a:ext cx="131763"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44061" name="Rectangle 9"/>
          <p:cNvSpPr>
            <a:spLocks noChangeArrowheads="1"/>
          </p:cNvSpPr>
          <p:nvPr/>
        </p:nvSpPr>
        <p:spPr bwMode="auto">
          <a:xfrm>
            <a:off x="12065000" y="4562475"/>
            <a:ext cx="13176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pic>
        <p:nvPicPr>
          <p:cNvPr id="44062" name="图片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38588" y="2806700"/>
            <a:ext cx="12382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3" name="图片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3400" y="3462338"/>
            <a:ext cx="12033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4" name="图片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1463" y="2671763"/>
            <a:ext cx="117951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5" name="图片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875" y="2754313"/>
            <a:ext cx="11303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6" name="图片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 y="1981200"/>
            <a:ext cx="784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7" name="图片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02100" y="4043363"/>
            <a:ext cx="7223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8" name="图片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08388" y="2212975"/>
            <a:ext cx="6445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70" name="Freeform 10"/>
          <p:cNvSpPr>
            <a:spLocks noEditPoints="1"/>
          </p:cNvSpPr>
          <p:nvPr/>
        </p:nvSpPr>
        <p:spPr bwMode="auto">
          <a:xfrm>
            <a:off x="9555163" y="6284913"/>
            <a:ext cx="320675" cy="309562"/>
          </a:xfrm>
          <a:custGeom>
            <a:avLst/>
            <a:gdLst>
              <a:gd name="T0" fmla="*/ 161684536 w 319"/>
              <a:gd name="T1" fmla="*/ 0 h 319"/>
              <a:gd name="T2" fmla="*/ 322358795 w 319"/>
              <a:gd name="T3" fmla="*/ 149730967 h 319"/>
              <a:gd name="T4" fmla="*/ 161684536 w 319"/>
              <a:gd name="T5" fmla="*/ 300403235 h 319"/>
              <a:gd name="T6" fmla="*/ 0 w 319"/>
              <a:gd name="T7" fmla="*/ 149730967 h 319"/>
              <a:gd name="T8" fmla="*/ 161684536 w 319"/>
              <a:gd name="T9" fmla="*/ 0 h 319"/>
              <a:gd name="T10" fmla="*/ 103074394 w 319"/>
              <a:gd name="T11" fmla="*/ 113945988 h 319"/>
              <a:gd name="T12" fmla="*/ 79831991 w 319"/>
              <a:gd name="T13" fmla="*/ 69686385 h 319"/>
              <a:gd name="T14" fmla="*/ 59621424 w 319"/>
              <a:gd name="T15" fmla="*/ 89461477 h 319"/>
              <a:gd name="T16" fmla="*/ 131369188 w 319"/>
              <a:gd name="T17" fmla="*/ 253317787 h 319"/>
              <a:gd name="T18" fmla="*/ 170779040 w 319"/>
              <a:gd name="T19" fmla="*/ 254260059 h 319"/>
              <a:gd name="T20" fmla="*/ 145516082 w 319"/>
              <a:gd name="T21" fmla="*/ 205291038 h 319"/>
              <a:gd name="T22" fmla="*/ 106105225 w 319"/>
              <a:gd name="T23" fmla="*/ 174215477 h 319"/>
              <a:gd name="T24" fmla="*/ 103074394 w 319"/>
              <a:gd name="T25" fmla="*/ 113945988 h 319"/>
              <a:gd name="T26" fmla="*/ 168758486 w 319"/>
              <a:gd name="T27" fmla="*/ 194932841 h 319"/>
              <a:gd name="T28" fmla="*/ 149558196 w 319"/>
              <a:gd name="T29" fmla="*/ 204349737 h 319"/>
              <a:gd name="T30" fmla="*/ 174821153 w 319"/>
              <a:gd name="T31" fmla="*/ 250492912 h 319"/>
              <a:gd name="T32" fmla="*/ 193011166 w 319"/>
              <a:gd name="T33" fmla="*/ 241076017 h 319"/>
              <a:gd name="T34" fmla="*/ 168758486 w 319"/>
              <a:gd name="T35" fmla="*/ 194932841 h 319"/>
              <a:gd name="T36" fmla="*/ 108126785 w 319"/>
              <a:gd name="T37" fmla="*/ 112062414 h 319"/>
              <a:gd name="T38" fmla="*/ 126315792 w 319"/>
              <a:gd name="T39" fmla="*/ 103587791 h 319"/>
              <a:gd name="T40" fmla="*/ 102063112 w 319"/>
              <a:gd name="T41" fmla="*/ 57443644 h 319"/>
              <a:gd name="T42" fmla="*/ 83874104 w 319"/>
              <a:gd name="T43" fmla="*/ 66860540 h 319"/>
              <a:gd name="T44" fmla="*/ 108126785 w 319"/>
              <a:gd name="T45" fmla="*/ 112062414 h 319"/>
              <a:gd name="T46" fmla="*/ 169768763 w 319"/>
              <a:gd name="T47" fmla="*/ 88520176 h 319"/>
              <a:gd name="T48" fmla="*/ 209179620 w 319"/>
              <a:gd name="T49" fmla="*/ 193049268 h 319"/>
              <a:gd name="T50" fmla="*/ 202105670 w 319"/>
              <a:gd name="T51" fmla="*/ 188340820 h 319"/>
              <a:gd name="T52" fmla="*/ 167748209 w 319"/>
              <a:gd name="T53" fmla="*/ 96053498 h 319"/>
              <a:gd name="T54" fmla="*/ 169768763 w 319"/>
              <a:gd name="T55" fmla="*/ 88520176 h 319"/>
              <a:gd name="T56" fmla="*/ 182905380 w 319"/>
              <a:gd name="T57" fmla="*/ 46143176 h 319"/>
              <a:gd name="T58" fmla="*/ 179874549 w 319"/>
              <a:gd name="T59" fmla="*/ 53677469 h 319"/>
              <a:gd name="T60" fmla="*/ 237474414 w 319"/>
              <a:gd name="T61" fmla="*/ 209058184 h 319"/>
              <a:gd name="T62" fmla="*/ 244548363 w 319"/>
              <a:gd name="T63" fmla="*/ 211883059 h 319"/>
              <a:gd name="T64" fmla="*/ 182905380 w 319"/>
              <a:gd name="T65" fmla="*/ 46143176 h 3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9" h="319">
                <a:moveTo>
                  <a:pt x="160" y="0"/>
                </a:moveTo>
                <a:cubicBezTo>
                  <a:pt x="248" y="0"/>
                  <a:pt x="319" y="71"/>
                  <a:pt x="319" y="159"/>
                </a:cubicBezTo>
                <a:cubicBezTo>
                  <a:pt x="319" y="248"/>
                  <a:pt x="248" y="319"/>
                  <a:pt x="160" y="319"/>
                </a:cubicBezTo>
                <a:cubicBezTo>
                  <a:pt x="72" y="319"/>
                  <a:pt x="0" y="248"/>
                  <a:pt x="0" y="159"/>
                </a:cubicBezTo>
                <a:cubicBezTo>
                  <a:pt x="0" y="71"/>
                  <a:pt x="72" y="0"/>
                  <a:pt x="160" y="0"/>
                </a:cubicBezTo>
                <a:close/>
                <a:moveTo>
                  <a:pt x="102" y="121"/>
                </a:moveTo>
                <a:cubicBezTo>
                  <a:pt x="94" y="105"/>
                  <a:pt x="87" y="90"/>
                  <a:pt x="79" y="74"/>
                </a:cubicBezTo>
                <a:cubicBezTo>
                  <a:pt x="70" y="81"/>
                  <a:pt x="64" y="84"/>
                  <a:pt x="59" y="95"/>
                </a:cubicBezTo>
                <a:cubicBezTo>
                  <a:pt x="36" y="145"/>
                  <a:pt x="73" y="245"/>
                  <a:pt x="130" y="269"/>
                </a:cubicBezTo>
                <a:cubicBezTo>
                  <a:pt x="145" y="274"/>
                  <a:pt x="154" y="273"/>
                  <a:pt x="169" y="270"/>
                </a:cubicBezTo>
                <a:cubicBezTo>
                  <a:pt x="160" y="253"/>
                  <a:pt x="152" y="235"/>
                  <a:pt x="144" y="218"/>
                </a:cubicBezTo>
                <a:cubicBezTo>
                  <a:pt x="122" y="220"/>
                  <a:pt x="115" y="202"/>
                  <a:pt x="105" y="185"/>
                </a:cubicBezTo>
                <a:cubicBezTo>
                  <a:pt x="90" y="159"/>
                  <a:pt x="87" y="133"/>
                  <a:pt x="102" y="121"/>
                </a:cubicBezTo>
                <a:close/>
                <a:moveTo>
                  <a:pt x="167" y="207"/>
                </a:moveTo>
                <a:lnTo>
                  <a:pt x="148" y="217"/>
                </a:lnTo>
                <a:lnTo>
                  <a:pt x="173" y="266"/>
                </a:lnTo>
                <a:lnTo>
                  <a:pt x="191" y="256"/>
                </a:lnTo>
                <a:lnTo>
                  <a:pt x="167" y="207"/>
                </a:lnTo>
                <a:close/>
                <a:moveTo>
                  <a:pt x="107" y="119"/>
                </a:moveTo>
                <a:lnTo>
                  <a:pt x="125" y="110"/>
                </a:lnTo>
                <a:lnTo>
                  <a:pt x="101" y="61"/>
                </a:lnTo>
                <a:lnTo>
                  <a:pt x="83" y="71"/>
                </a:lnTo>
                <a:lnTo>
                  <a:pt x="107" y="119"/>
                </a:lnTo>
                <a:close/>
                <a:moveTo>
                  <a:pt x="168" y="94"/>
                </a:moveTo>
                <a:cubicBezTo>
                  <a:pt x="218" y="106"/>
                  <a:pt x="232" y="160"/>
                  <a:pt x="207" y="205"/>
                </a:cubicBezTo>
                <a:cubicBezTo>
                  <a:pt x="205" y="204"/>
                  <a:pt x="202" y="201"/>
                  <a:pt x="200" y="200"/>
                </a:cubicBezTo>
                <a:cubicBezTo>
                  <a:pt x="223" y="143"/>
                  <a:pt x="203" y="117"/>
                  <a:pt x="166" y="102"/>
                </a:cubicBezTo>
                <a:cubicBezTo>
                  <a:pt x="167" y="99"/>
                  <a:pt x="167" y="97"/>
                  <a:pt x="168" y="94"/>
                </a:cubicBezTo>
                <a:close/>
                <a:moveTo>
                  <a:pt x="181" y="49"/>
                </a:moveTo>
                <a:cubicBezTo>
                  <a:pt x="180" y="52"/>
                  <a:pt x="179" y="54"/>
                  <a:pt x="178" y="57"/>
                </a:cubicBezTo>
                <a:cubicBezTo>
                  <a:pt x="229" y="75"/>
                  <a:pt x="281" y="122"/>
                  <a:pt x="235" y="222"/>
                </a:cubicBezTo>
                <a:cubicBezTo>
                  <a:pt x="237" y="223"/>
                  <a:pt x="240" y="224"/>
                  <a:pt x="242" y="225"/>
                </a:cubicBezTo>
                <a:cubicBezTo>
                  <a:pt x="269" y="174"/>
                  <a:pt x="284" y="86"/>
                  <a:pt x="181"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71" name="Freeform 11"/>
          <p:cNvSpPr>
            <a:spLocks noEditPoints="1"/>
          </p:cNvSpPr>
          <p:nvPr/>
        </p:nvSpPr>
        <p:spPr bwMode="auto">
          <a:xfrm>
            <a:off x="6594475" y="6283325"/>
            <a:ext cx="323850" cy="312738"/>
          </a:xfrm>
          <a:custGeom>
            <a:avLst/>
            <a:gdLst>
              <a:gd name="T0" fmla="*/ 162854177 w 321"/>
              <a:gd name="T1" fmla="*/ 0 h 321"/>
              <a:gd name="T2" fmla="*/ 326725304 w 321"/>
              <a:gd name="T3" fmla="*/ 151869860 h 321"/>
              <a:gd name="T4" fmla="*/ 162854177 w 321"/>
              <a:gd name="T5" fmla="*/ 304688650 h 321"/>
              <a:gd name="T6" fmla="*/ 0 w 321"/>
              <a:gd name="T7" fmla="*/ 151869860 h 321"/>
              <a:gd name="T8" fmla="*/ 162854177 w 321"/>
              <a:gd name="T9" fmla="*/ 0 h 321"/>
              <a:gd name="T10" fmla="*/ 202549511 w 321"/>
              <a:gd name="T11" fmla="*/ 137631999 h 321"/>
              <a:gd name="T12" fmla="*/ 167942960 w 321"/>
              <a:gd name="T13" fmla="*/ 106308512 h 321"/>
              <a:gd name="T14" fmla="*/ 136390285 w 321"/>
              <a:gd name="T15" fmla="*/ 137631999 h 321"/>
              <a:gd name="T16" fmla="*/ 202549511 w 321"/>
              <a:gd name="T17" fmla="*/ 137631999 h 321"/>
              <a:gd name="T18" fmla="*/ 270744653 w 321"/>
              <a:gd name="T19" fmla="*/ 95867350 h 321"/>
              <a:gd name="T20" fmla="*/ 245298720 w 321"/>
              <a:gd name="T21" fmla="*/ 55052605 h 321"/>
              <a:gd name="T22" fmla="*/ 197459719 w 321"/>
              <a:gd name="T23" fmla="*/ 70239396 h 321"/>
              <a:gd name="T24" fmla="*/ 264636903 w 321"/>
              <a:gd name="T25" fmla="*/ 163259953 h 321"/>
              <a:gd name="T26" fmla="*/ 135372327 w 321"/>
              <a:gd name="T27" fmla="*/ 163259953 h 321"/>
              <a:gd name="T28" fmla="*/ 201531552 w 321"/>
              <a:gd name="T29" fmla="*/ 178446744 h 321"/>
              <a:gd name="T30" fmla="*/ 260566078 w 321"/>
              <a:gd name="T31" fmla="*/ 178446744 h 321"/>
              <a:gd name="T32" fmla="*/ 161836219 w 321"/>
              <a:gd name="T33" fmla="*/ 239194883 h 321"/>
              <a:gd name="T34" fmla="*/ 83462501 w 321"/>
              <a:gd name="T35" fmla="*/ 188887906 h 321"/>
              <a:gd name="T36" fmla="*/ 71248009 w 321"/>
              <a:gd name="T37" fmla="*/ 225905953 h 321"/>
              <a:gd name="T38" fmla="*/ 140461110 w 321"/>
              <a:gd name="T39" fmla="*/ 237296047 h 321"/>
              <a:gd name="T40" fmla="*/ 55980650 w 321"/>
              <a:gd name="T41" fmla="*/ 248687114 h 321"/>
              <a:gd name="T42" fmla="*/ 107890476 w 321"/>
              <a:gd name="T43" fmla="*/ 118648510 h 321"/>
              <a:gd name="T44" fmla="*/ 174049702 w 321"/>
              <a:gd name="T45" fmla="*/ 66442698 h 321"/>
              <a:gd name="T46" fmla="*/ 103819651 w 321"/>
              <a:gd name="T47" fmla="*/ 117698605 h 321"/>
              <a:gd name="T48" fmla="*/ 74301884 w 321"/>
              <a:gd name="T49" fmla="*/ 152818790 h 321"/>
              <a:gd name="T50" fmla="*/ 152675602 w 321"/>
              <a:gd name="T51" fmla="*/ 66442698 h 321"/>
              <a:gd name="T52" fmla="*/ 175067660 w 321"/>
              <a:gd name="T53" fmla="*/ 66442698 h 321"/>
              <a:gd name="T54" fmla="*/ 248351586 w 321"/>
              <a:gd name="T55" fmla="*/ 47459209 h 321"/>
              <a:gd name="T56" fmla="*/ 270744653 w 321"/>
              <a:gd name="T57" fmla="*/ 95867350 h 3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1" h="321">
                <a:moveTo>
                  <a:pt x="160" y="0"/>
                </a:moveTo>
                <a:cubicBezTo>
                  <a:pt x="249" y="0"/>
                  <a:pt x="321" y="72"/>
                  <a:pt x="321" y="160"/>
                </a:cubicBezTo>
                <a:cubicBezTo>
                  <a:pt x="321" y="249"/>
                  <a:pt x="249" y="321"/>
                  <a:pt x="160" y="321"/>
                </a:cubicBezTo>
                <a:cubicBezTo>
                  <a:pt x="72" y="321"/>
                  <a:pt x="0" y="249"/>
                  <a:pt x="0" y="160"/>
                </a:cubicBezTo>
                <a:cubicBezTo>
                  <a:pt x="0" y="72"/>
                  <a:pt x="72" y="0"/>
                  <a:pt x="160" y="0"/>
                </a:cubicBezTo>
                <a:close/>
                <a:moveTo>
                  <a:pt x="199" y="145"/>
                </a:moveTo>
                <a:cubicBezTo>
                  <a:pt x="199" y="145"/>
                  <a:pt x="196" y="110"/>
                  <a:pt x="165" y="112"/>
                </a:cubicBezTo>
                <a:cubicBezTo>
                  <a:pt x="134" y="113"/>
                  <a:pt x="134" y="145"/>
                  <a:pt x="134" y="145"/>
                </a:cubicBezTo>
                <a:lnTo>
                  <a:pt x="199" y="145"/>
                </a:lnTo>
                <a:close/>
                <a:moveTo>
                  <a:pt x="266" y="101"/>
                </a:moveTo>
                <a:cubicBezTo>
                  <a:pt x="266" y="101"/>
                  <a:pt x="276" y="62"/>
                  <a:pt x="241" y="58"/>
                </a:cubicBezTo>
                <a:cubicBezTo>
                  <a:pt x="227" y="57"/>
                  <a:pt x="211" y="63"/>
                  <a:pt x="194" y="74"/>
                </a:cubicBezTo>
                <a:cubicBezTo>
                  <a:pt x="258" y="94"/>
                  <a:pt x="260" y="172"/>
                  <a:pt x="260" y="172"/>
                </a:cubicBezTo>
                <a:lnTo>
                  <a:pt x="133" y="172"/>
                </a:lnTo>
                <a:cubicBezTo>
                  <a:pt x="133" y="222"/>
                  <a:pt x="185" y="221"/>
                  <a:pt x="198" y="188"/>
                </a:cubicBezTo>
                <a:cubicBezTo>
                  <a:pt x="198" y="188"/>
                  <a:pt x="198" y="188"/>
                  <a:pt x="256" y="188"/>
                </a:cubicBezTo>
                <a:cubicBezTo>
                  <a:pt x="244" y="228"/>
                  <a:pt x="195" y="255"/>
                  <a:pt x="159" y="252"/>
                </a:cubicBezTo>
                <a:cubicBezTo>
                  <a:pt x="121" y="250"/>
                  <a:pt x="94" y="227"/>
                  <a:pt x="82" y="199"/>
                </a:cubicBezTo>
                <a:cubicBezTo>
                  <a:pt x="74" y="215"/>
                  <a:pt x="71" y="227"/>
                  <a:pt x="70" y="238"/>
                </a:cubicBezTo>
                <a:cubicBezTo>
                  <a:pt x="68" y="258"/>
                  <a:pt x="78" y="275"/>
                  <a:pt x="138" y="250"/>
                </a:cubicBezTo>
                <a:cubicBezTo>
                  <a:pt x="126" y="267"/>
                  <a:pt x="78" y="286"/>
                  <a:pt x="55" y="262"/>
                </a:cubicBezTo>
                <a:cubicBezTo>
                  <a:pt x="33" y="237"/>
                  <a:pt x="67" y="170"/>
                  <a:pt x="106" y="125"/>
                </a:cubicBezTo>
                <a:cubicBezTo>
                  <a:pt x="126" y="104"/>
                  <a:pt x="148" y="84"/>
                  <a:pt x="171" y="70"/>
                </a:cubicBezTo>
                <a:cubicBezTo>
                  <a:pt x="147" y="84"/>
                  <a:pt x="122" y="103"/>
                  <a:pt x="102" y="124"/>
                </a:cubicBezTo>
                <a:cubicBezTo>
                  <a:pt x="92" y="135"/>
                  <a:pt x="82" y="148"/>
                  <a:pt x="73" y="161"/>
                </a:cubicBezTo>
                <a:cubicBezTo>
                  <a:pt x="71" y="118"/>
                  <a:pt x="96" y="75"/>
                  <a:pt x="150" y="70"/>
                </a:cubicBezTo>
                <a:cubicBezTo>
                  <a:pt x="158" y="69"/>
                  <a:pt x="165" y="69"/>
                  <a:pt x="172" y="70"/>
                </a:cubicBezTo>
                <a:cubicBezTo>
                  <a:pt x="197" y="55"/>
                  <a:pt x="222" y="47"/>
                  <a:pt x="244" y="50"/>
                </a:cubicBezTo>
                <a:cubicBezTo>
                  <a:pt x="288" y="55"/>
                  <a:pt x="270" y="99"/>
                  <a:pt x="266"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72" name="TextBox 26"/>
          <p:cNvSpPr txBox="1">
            <a:spLocks noChangeArrowheads="1"/>
          </p:cNvSpPr>
          <p:nvPr/>
        </p:nvSpPr>
        <p:spPr bwMode="auto">
          <a:xfrm>
            <a:off x="6961188" y="6240463"/>
            <a:ext cx="238188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a:solidFill>
                  <a:srgbClr val="FFFFFF"/>
                </a:solidFill>
                <a:latin typeface="微软雅黑" panose="020B0503020204020204" pitchFamily="34" charset="-122"/>
              </a:rPr>
              <a:t>www.PPTying.com</a:t>
            </a:r>
            <a:endParaRPr lang="zh-CN" altLang="en-US">
              <a:solidFill>
                <a:srgbClr val="FFFFFF"/>
              </a:solidFill>
              <a:latin typeface="微软雅黑" panose="020B0503020204020204" pitchFamily="34" charset="-122"/>
            </a:endParaRPr>
          </a:p>
        </p:txBody>
      </p:sp>
      <p:pic>
        <p:nvPicPr>
          <p:cNvPr id="44073" name="图片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2800" y="3870325"/>
            <a:ext cx="15573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4" name="图片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43125" y="4687888"/>
            <a:ext cx="6461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75" name="TextBox 64"/>
          <p:cNvSpPr txBox="1">
            <a:spLocks noChangeArrowheads="1"/>
          </p:cNvSpPr>
          <p:nvPr/>
        </p:nvSpPr>
        <p:spPr bwMode="auto">
          <a:xfrm>
            <a:off x="9909175" y="6240463"/>
            <a:ext cx="2062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a:solidFill>
                  <a:srgbClr val="FFFFFF"/>
                </a:solidFill>
                <a:latin typeface="微软雅黑" panose="020B0503020204020204" pitchFamily="34" charset="-122"/>
              </a:rPr>
              <a:t>400-0888-8888</a:t>
            </a:r>
            <a:endParaRPr lang="zh-CN" altLang="en-US">
              <a:solidFill>
                <a:srgbClr val="FFFFFF"/>
              </a:solidFill>
              <a:latin typeface="微软雅黑" panose="020B0503020204020204" pitchFamily="34" charset="-122"/>
            </a:endParaRPr>
          </a:p>
        </p:txBody>
      </p:sp>
      <p:sp>
        <p:nvSpPr>
          <p:cNvPr id="44076" name="Freeform 6"/>
          <p:cNvSpPr>
            <a:spLocks noChangeAspect="1" noEditPoints="1"/>
          </p:cNvSpPr>
          <p:nvPr/>
        </p:nvSpPr>
        <p:spPr bwMode="auto">
          <a:xfrm>
            <a:off x="8618538" y="4995863"/>
            <a:ext cx="431800" cy="431800"/>
          </a:xfrm>
          <a:custGeom>
            <a:avLst/>
            <a:gdLst>
              <a:gd name="T0" fmla="*/ 322471719 w 422"/>
              <a:gd name="T1" fmla="*/ 225120622 h 421"/>
              <a:gd name="T2" fmla="*/ 322471719 w 422"/>
              <a:gd name="T3" fmla="*/ 165158885 h 421"/>
              <a:gd name="T4" fmla="*/ 295249901 w 422"/>
              <a:gd name="T5" fmla="*/ 165158885 h 421"/>
              <a:gd name="T6" fmla="*/ 295249901 w 422"/>
              <a:gd name="T7" fmla="*/ 225120622 h 421"/>
              <a:gd name="T8" fmla="*/ 223007305 w 422"/>
              <a:gd name="T9" fmla="*/ 298758420 h 421"/>
              <a:gd name="T10" fmla="*/ 220913791 w 422"/>
              <a:gd name="T11" fmla="*/ 298758420 h 421"/>
              <a:gd name="T12" fmla="*/ 220913791 w 422"/>
              <a:gd name="T13" fmla="*/ 298758420 h 421"/>
              <a:gd name="T14" fmla="*/ 220913791 w 422"/>
              <a:gd name="T15" fmla="*/ 298758420 h 421"/>
              <a:gd name="T16" fmla="*/ 218820278 w 422"/>
              <a:gd name="T17" fmla="*/ 298758420 h 421"/>
              <a:gd name="T18" fmla="*/ 146577682 w 422"/>
              <a:gd name="T19" fmla="*/ 225120622 h 421"/>
              <a:gd name="T20" fmla="*/ 146577682 w 422"/>
              <a:gd name="T21" fmla="*/ 165158885 h 421"/>
              <a:gd name="T22" fmla="*/ 119355864 w 422"/>
              <a:gd name="T23" fmla="*/ 165158885 h 421"/>
              <a:gd name="T24" fmla="*/ 119355864 w 422"/>
              <a:gd name="T25" fmla="*/ 225120622 h 421"/>
              <a:gd name="T26" fmla="*/ 205209369 w 422"/>
              <a:gd name="T27" fmla="*/ 325057194 h 421"/>
              <a:gd name="T28" fmla="*/ 205209369 w 422"/>
              <a:gd name="T29" fmla="*/ 368187962 h 421"/>
              <a:gd name="T30" fmla="*/ 144484168 w 422"/>
              <a:gd name="T31" fmla="*/ 386071252 h 421"/>
              <a:gd name="T32" fmla="*/ 298390172 w 422"/>
              <a:gd name="T33" fmla="*/ 386071252 h 421"/>
              <a:gd name="T34" fmla="*/ 236618214 w 422"/>
              <a:gd name="T35" fmla="*/ 368187962 h 421"/>
              <a:gd name="T36" fmla="*/ 236618214 w 422"/>
              <a:gd name="T37" fmla="*/ 325057194 h 421"/>
              <a:gd name="T38" fmla="*/ 322471719 w 422"/>
              <a:gd name="T39" fmla="*/ 225120622 h 421"/>
              <a:gd name="T40" fmla="*/ 219867035 w 422"/>
              <a:gd name="T41" fmla="*/ 273510941 h 421"/>
              <a:gd name="T42" fmla="*/ 220913791 w 422"/>
              <a:gd name="T43" fmla="*/ 273510941 h 421"/>
              <a:gd name="T44" fmla="*/ 221960548 w 422"/>
              <a:gd name="T45" fmla="*/ 273510941 h 421"/>
              <a:gd name="T46" fmla="*/ 270121597 w 422"/>
              <a:gd name="T47" fmla="*/ 224068302 h 421"/>
              <a:gd name="T48" fmla="*/ 270121597 w 422"/>
              <a:gd name="T49" fmla="*/ 106248441 h 421"/>
              <a:gd name="T50" fmla="*/ 221960548 w 422"/>
              <a:gd name="T51" fmla="*/ 57858123 h 421"/>
              <a:gd name="T52" fmla="*/ 220913791 w 422"/>
              <a:gd name="T53" fmla="*/ 57858123 h 421"/>
              <a:gd name="T54" fmla="*/ 219867035 w 422"/>
              <a:gd name="T55" fmla="*/ 57858123 h 421"/>
              <a:gd name="T56" fmla="*/ 171705986 w 422"/>
              <a:gd name="T57" fmla="*/ 106248441 h 421"/>
              <a:gd name="T58" fmla="*/ 171705986 w 422"/>
              <a:gd name="T59" fmla="*/ 224068302 h 421"/>
              <a:gd name="T60" fmla="*/ 219867035 w 422"/>
              <a:gd name="T61" fmla="*/ 273510941 h 421"/>
              <a:gd name="T62" fmla="*/ 220913791 w 422"/>
              <a:gd name="T63" fmla="*/ 0 h 421"/>
              <a:gd name="T64" fmla="*/ 441827583 w 422"/>
              <a:gd name="T65" fmla="*/ 221964687 h 421"/>
              <a:gd name="T66" fmla="*/ 220913791 w 422"/>
              <a:gd name="T67" fmla="*/ 442877055 h 421"/>
              <a:gd name="T68" fmla="*/ 0 w 422"/>
              <a:gd name="T69" fmla="*/ 221964687 h 421"/>
              <a:gd name="T70" fmla="*/ 220913791 w 422"/>
              <a:gd name="T71" fmla="*/ 0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2" h="421">
                <a:moveTo>
                  <a:pt x="308" y="214"/>
                </a:moveTo>
                <a:lnTo>
                  <a:pt x="308" y="157"/>
                </a:lnTo>
                <a:cubicBezTo>
                  <a:pt x="308" y="141"/>
                  <a:pt x="282" y="141"/>
                  <a:pt x="282" y="157"/>
                </a:cubicBezTo>
                <a:lnTo>
                  <a:pt x="282" y="214"/>
                </a:lnTo>
                <a:cubicBezTo>
                  <a:pt x="282" y="253"/>
                  <a:pt x="251" y="284"/>
                  <a:pt x="213" y="284"/>
                </a:cubicBezTo>
                <a:cubicBezTo>
                  <a:pt x="212" y="284"/>
                  <a:pt x="212" y="284"/>
                  <a:pt x="211" y="284"/>
                </a:cubicBezTo>
                <a:cubicBezTo>
                  <a:pt x="210" y="284"/>
                  <a:pt x="210" y="284"/>
                  <a:pt x="209" y="284"/>
                </a:cubicBezTo>
                <a:cubicBezTo>
                  <a:pt x="171" y="284"/>
                  <a:pt x="140" y="253"/>
                  <a:pt x="140" y="214"/>
                </a:cubicBezTo>
                <a:lnTo>
                  <a:pt x="140" y="157"/>
                </a:lnTo>
                <a:cubicBezTo>
                  <a:pt x="140" y="141"/>
                  <a:pt x="114" y="141"/>
                  <a:pt x="114" y="157"/>
                </a:cubicBezTo>
                <a:cubicBezTo>
                  <a:pt x="114" y="165"/>
                  <a:pt x="114" y="214"/>
                  <a:pt x="114" y="214"/>
                </a:cubicBezTo>
                <a:cubicBezTo>
                  <a:pt x="114" y="263"/>
                  <a:pt x="149" y="302"/>
                  <a:pt x="196" y="309"/>
                </a:cubicBezTo>
                <a:lnTo>
                  <a:pt x="196" y="350"/>
                </a:lnTo>
                <a:lnTo>
                  <a:pt x="138" y="367"/>
                </a:lnTo>
                <a:lnTo>
                  <a:pt x="285" y="367"/>
                </a:lnTo>
                <a:lnTo>
                  <a:pt x="226" y="350"/>
                </a:lnTo>
                <a:lnTo>
                  <a:pt x="226" y="309"/>
                </a:lnTo>
                <a:cubicBezTo>
                  <a:pt x="273" y="303"/>
                  <a:pt x="308" y="263"/>
                  <a:pt x="308" y="214"/>
                </a:cubicBezTo>
                <a:close/>
                <a:moveTo>
                  <a:pt x="210" y="260"/>
                </a:moveTo>
                <a:cubicBezTo>
                  <a:pt x="210" y="260"/>
                  <a:pt x="211" y="260"/>
                  <a:pt x="211" y="260"/>
                </a:cubicBezTo>
                <a:cubicBezTo>
                  <a:pt x="211" y="260"/>
                  <a:pt x="212" y="260"/>
                  <a:pt x="212" y="260"/>
                </a:cubicBezTo>
                <a:cubicBezTo>
                  <a:pt x="238" y="260"/>
                  <a:pt x="258" y="239"/>
                  <a:pt x="258" y="213"/>
                </a:cubicBezTo>
                <a:lnTo>
                  <a:pt x="258" y="101"/>
                </a:lnTo>
                <a:cubicBezTo>
                  <a:pt x="258" y="76"/>
                  <a:pt x="238" y="55"/>
                  <a:pt x="212" y="55"/>
                </a:cubicBezTo>
                <a:cubicBezTo>
                  <a:pt x="212" y="55"/>
                  <a:pt x="211" y="55"/>
                  <a:pt x="211" y="55"/>
                </a:cubicBezTo>
                <a:cubicBezTo>
                  <a:pt x="211" y="55"/>
                  <a:pt x="210" y="55"/>
                  <a:pt x="210" y="55"/>
                </a:cubicBezTo>
                <a:cubicBezTo>
                  <a:pt x="185" y="55"/>
                  <a:pt x="164" y="76"/>
                  <a:pt x="164" y="101"/>
                </a:cubicBezTo>
                <a:lnTo>
                  <a:pt x="164" y="213"/>
                </a:lnTo>
                <a:cubicBezTo>
                  <a:pt x="164" y="239"/>
                  <a:pt x="185" y="260"/>
                  <a:pt x="210" y="260"/>
                </a:cubicBezTo>
                <a:close/>
                <a:moveTo>
                  <a:pt x="211" y="0"/>
                </a:moveTo>
                <a:cubicBezTo>
                  <a:pt x="327" y="0"/>
                  <a:pt x="422" y="94"/>
                  <a:pt x="422" y="211"/>
                </a:cubicBezTo>
                <a:cubicBezTo>
                  <a:pt x="422" y="327"/>
                  <a:pt x="327" y="421"/>
                  <a:pt x="211" y="421"/>
                </a:cubicBezTo>
                <a:cubicBezTo>
                  <a:pt x="95" y="421"/>
                  <a:pt x="0" y="327"/>
                  <a:pt x="0" y="211"/>
                </a:cubicBezTo>
                <a:cubicBezTo>
                  <a:pt x="0" y="94"/>
                  <a:pt x="95" y="0"/>
                  <a:pt x="2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77" name="TextBox 67"/>
          <p:cNvSpPr txBox="1">
            <a:spLocks noChangeArrowheads="1"/>
          </p:cNvSpPr>
          <p:nvPr/>
        </p:nvSpPr>
        <p:spPr bwMode="auto">
          <a:xfrm>
            <a:off x="9036050" y="4981575"/>
            <a:ext cx="275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汇报人：小精灵</a:t>
            </a:r>
            <a:endParaRPr lang="zh-CN" altLang="en-US" sz="2400">
              <a:solidFill>
                <a:srgbClr val="FFFFFF"/>
              </a:solidFill>
              <a:latin typeface="微软雅黑" panose="020B0503020204020204" pitchFamily="34" charset="-122"/>
            </a:endParaRPr>
          </a:p>
        </p:txBody>
      </p:sp>
    </p:spTree>
  </p:cSld>
  <p:clrMapOvr>
    <a:masterClrMapping/>
  </p:clrMapOvr>
  <p:transition spd="slow" advTm="117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1000"/>
                                        <p:tgtEl>
                                          <p:spTgt spid="44034"/>
                                        </p:tgtEl>
                                      </p:cBhvr>
                                    </p:animEffect>
                                    <p:anim calcmode="lin" valueType="num">
                                      <p:cBhvr>
                                        <p:cTn id="8" dur="1000" fill="hold"/>
                                        <p:tgtEl>
                                          <p:spTgt spid="44034"/>
                                        </p:tgtEl>
                                        <p:attrNameLst>
                                          <p:attrName>ppt_x</p:attrName>
                                        </p:attrNameLst>
                                      </p:cBhvr>
                                      <p:tavLst>
                                        <p:tav tm="0">
                                          <p:val>
                                            <p:strVal val="#ppt_x"/>
                                          </p:val>
                                        </p:tav>
                                        <p:tav tm="100000">
                                          <p:val>
                                            <p:strVal val="#ppt_x"/>
                                          </p:val>
                                        </p:tav>
                                      </p:tavLst>
                                    </p:anim>
                                    <p:anim calcmode="lin" valueType="num">
                                      <p:cBhvr>
                                        <p:cTn id="9" dur="1000" fill="hold"/>
                                        <p:tgtEl>
                                          <p:spTgt spid="440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4073"/>
                                        </p:tgtEl>
                                        <p:attrNameLst>
                                          <p:attrName>style.visibility</p:attrName>
                                        </p:attrNameLst>
                                      </p:cBhvr>
                                      <p:to>
                                        <p:strVal val="visible"/>
                                      </p:to>
                                    </p:set>
                                    <p:animEffect transition="in" filter="fade">
                                      <p:cBhvr>
                                        <p:cTn id="13" dur="1000"/>
                                        <p:tgtEl>
                                          <p:spTgt spid="44073"/>
                                        </p:tgtEl>
                                      </p:cBhvr>
                                    </p:animEffect>
                                    <p:anim calcmode="lin" valueType="num">
                                      <p:cBhvr>
                                        <p:cTn id="14" dur="1000" fill="hold"/>
                                        <p:tgtEl>
                                          <p:spTgt spid="44073"/>
                                        </p:tgtEl>
                                        <p:attrNameLst>
                                          <p:attrName>ppt_x</p:attrName>
                                        </p:attrNameLst>
                                      </p:cBhvr>
                                      <p:tavLst>
                                        <p:tav tm="0">
                                          <p:val>
                                            <p:strVal val="#ppt_x"/>
                                          </p:val>
                                        </p:tav>
                                        <p:tav tm="100000">
                                          <p:val>
                                            <p:strVal val="#ppt_x"/>
                                          </p:val>
                                        </p:tav>
                                      </p:tavLst>
                                    </p:anim>
                                    <p:anim calcmode="lin" valueType="num">
                                      <p:cBhvr>
                                        <p:cTn id="15" dur="1000" fill="hold"/>
                                        <p:tgtEl>
                                          <p:spTgt spid="44073"/>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200"/>
                                  </p:stCondLst>
                                  <p:childTnLst>
                                    <p:set>
                                      <p:cBhvr>
                                        <p:cTn id="17" dur="1" fill="hold">
                                          <p:stCondLst>
                                            <p:cond delay="0"/>
                                          </p:stCondLst>
                                        </p:cTn>
                                        <p:tgtEl>
                                          <p:spTgt spid="44074"/>
                                        </p:tgtEl>
                                        <p:attrNameLst>
                                          <p:attrName>style.visibility</p:attrName>
                                        </p:attrNameLst>
                                      </p:cBhvr>
                                      <p:to>
                                        <p:strVal val="visible"/>
                                      </p:to>
                                    </p:set>
                                    <p:animEffect transition="in" filter="fade">
                                      <p:cBhvr>
                                        <p:cTn id="18" dur="1000"/>
                                        <p:tgtEl>
                                          <p:spTgt spid="44074"/>
                                        </p:tgtEl>
                                      </p:cBhvr>
                                    </p:animEffect>
                                    <p:anim calcmode="lin" valueType="num">
                                      <p:cBhvr>
                                        <p:cTn id="19" dur="1000" fill="hold"/>
                                        <p:tgtEl>
                                          <p:spTgt spid="44074"/>
                                        </p:tgtEl>
                                        <p:attrNameLst>
                                          <p:attrName>ppt_x</p:attrName>
                                        </p:attrNameLst>
                                      </p:cBhvr>
                                      <p:tavLst>
                                        <p:tav tm="0">
                                          <p:val>
                                            <p:strVal val="#ppt_x"/>
                                          </p:val>
                                        </p:tav>
                                        <p:tav tm="100000">
                                          <p:val>
                                            <p:strVal val="#ppt_x"/>
                                          </p:val>
                                        </p:tav>
                                      </p:tavLst>
                                    </p:anim>
                                    <p:anim calcmode="lin" valueType="num">
                                      <p:cBhvr>
                                        <p:cTn id="20" dur="1000" fill="hold"/>
                                        <p:tgtEl>
                                          <p:spTgt spid="4407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 presetClass="entr" presetSubtype="0" fill="hold" nodeType="afterEffect">
                                  <p:stCondLst>
                                    <p:cond delay="300"/>
                                  </p:stCondLst>
                                  <p:childTnLst>
                                    <p:set>
                                      <p:cBhvr>
                                        <p:cTn id="23" dur="1" fill="hold">
                                          <p:stCondLst>
                                            <p:cond delay="0"/>
                                          </p:stCondLst>
                                        </p:cTn>
                                        <p:tgtEl>
                                          <p:spTgt spid="44048"/>
                                        </p:tgtEl>
                                        <p:attrNameLst>
                                          <p:attrName>style.visibility</p:attrName>
                                        </p:attrNameLst>
                                      </p:cBhvr>
                                      <p:to>
                                        <p:strVal val="visible"/>
                                      </p:to>
                                    </p:set>
                                  </p:childTnLst>
                                </p:cTn>
                              </p:par>
                              <p:par>
                                <p:cTn id="24" presetID="10" presetClass="entr" presetSubtype="0" fill="hold" nodeType="withEffect">
                                  <p:stCondLst>
                                    <p:cond delay="300"/>
                                  </p:stCondLst>
                                  <p:childTnLst>
                                    <p:set>
                                      <p:cBhvr>
                                        <p:cTn id="25" dur="1" fill="hold">
                                          <p:stCondLst>
                                            <p:cond delay="0"/>
                                          </p:stCondLst>
                                        </p:cTn>
                                        <p:tgtEl>
                                          <p:spTgt spid="44048"/>
                                        </p:tgtEl>
                                        <p:attrNameLst>
                                          <p:attrName>style.visibility</p:attrName>
                                        </p:attrNameLst>
                                      </p:cBhvr>
                                      <p:to>
                                        <p:strVal val="visible"/>
                                      </p:to>
                                    </p:set>
                                    <p:anim calcmode="lin" valueType="num">
                                      <p:cBhvr>
                                        <p:cTn id="26" dur="500" fill="hold"/>
                                        <p:tgtEl>
                                          <p:spTgt spid="44048"/>
                                        </p:tgtEl>
                                        <p:attrNameLst>
                                          <p:attrName>ppt_w</p:attrName>
                                        </p:attrNameLst>
                                      </p:cBhvr>
                                      <p:tavLst>
                                        <p:tav tm="0">
                                          <p:val>
                                            <p:fltVal val="0"/>
                                          </p:val>
                                        </p:tav>
                                        <p:tav tm="100000">
                                          <p:val>
                                            <p:strVal val="#ppt_w"/>
                                          </p:val>
                                        </p:tav>
                                      </p:tavLst>
                                    </p:anim>
                                    <p:anim calcmode="lin" valueType="num">
                                      <p:cBhvr>
                                        <p:cTn id="27" dur="500" fill="hold"/>
                                        <p:tgtEl>
                                          <p:spTgt spid="44048"/>
                                        </p:tgtEl>
                                        <p:attrNameLst>
                                          <p:attrName>ppt_h</p:attrName>
                                        </p:attrNameLst>
                                      </p:cBhvr>
                                      <p:tavLst>
                                        <p:tav tm="0">
                                          <p:val>
                                            <p:fltVal val="0"/>
                                          </p:val>
                                        </p:tav>
                                        <p:tav tm="100000">
                                          <p:val>
                                            <p:strVal val="#ppt_h"/>
                                          </p:val>
                                        </p:tav>
                                      </p:tavLst>
                                    </p:anim>
                                    <p:animEffect transition="in" filter="fade">
                                      <p:cBhvr>
                                        <p:cTn id="28" dur="500"/>
                                        <p:tgtEl>
                                          <p:spTgt spid="44048"/>
                                        </p:tgtEl>
                                      </p:cBhvr>
                                    </p:animEffect>
                                  </p:childTnLst>
                                </p:cTn>
                              </p:par>
                              <p:par>
                                <p:cTn id="29" presetID="35" presetClass="path" presetSubtype="0" accel="50000" fill="hold" nodeType="withEffect">
                                  <p:stCondLst>
                                    <p:cond delay="300"/>
                                  </p:stCondLst>
                                  <p:childTnLst>
                                    <p:animMotion origin="layout" path="M -4.0536E-6 2.22222E-6 L 0.11513 0.12245 " pathEditMode="relative" rAng="0" ptsTypes="AA">
                                      <p:cBhvr>
                                        <p:cTn id="30" dur="700" spd="-99800" fill="hold"/>
                                        <p:tgtEl>
                                          <p:spTgt spid="44048"/>
                                        </p:tgtEl>
                                        <p:attrNameLst>
                                          <p:attrName>ppt_x</p:attrName>
                                          <p:attrName>ppt_y</p:attrName>
                                        </p:attrNameLst>
                                      </p:cBhvr>
                                      <p:rCtr x="5800" y="6100"/>
                                    </p:animMotion>
                                  </p:childTnLst>
                                </p:cTn>
                              </p:par>
                              <p:par>
                                <p:cTn id="31" presetID="1" presetClass="entr" presetSubtype="0" fill="hold" nodeType="withEffect">
                                  <p:stCondLst>
                                    <p:cond delay="0"/>
                                  </p:stCondLst>
                                  <p:childTnLst>
                                    <p:set>
                                      <p:cBhvr>
                                        <p:cTn id="32" dur="1" fill="hold">
                                          <p:stCondLst>
                                            <p:cond delay="0"/>
                                          </p:stCondLst>
                                        </p:cTn>
                                        <p:tgtEl>
                                          <p:spTgt spid="44043"/>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44043"/>
                                        </p:tgtEl>
                                        <p:attrNameLst>
                                          <p:attrName>style.visibility</p:attrName>
                                        </p:attrNameLst>
                                      </p:cBhvr>
                                      <p:to>
                                        <p:strVal val="visible"/>
                                      </p:to>
                                    </p:set>
                                    <p:anim calcmode="lin" valueType="num">
                                      <p:cBhvr>
                                        <p:cTn id="35" dur="500" fill="hold"/>
                                        <p:tgtEl>
                                          <p:spTgt spid="44043"/>
                                        </p:tgtEl>
                                        <p:attrNameLst>
                                          <p:attrName>ppt_w</p:attrName>
                                        </p:attrNameLst>
                                      </p:cBhvr>
                                      <p:tavLst>
                                        <p:tav tm="0">
                                          <p:val>
                                            <p:fltVal val="0"/>
                                          </p:val>
                                        </p:tav>
                                        <p:tav tm="100000">
                                          <p:val>
                                            <p:strVal val="#ppt_w"/>
                                          </p:val>
                                        </p:tav>
                                      </p:tavLst>
                                    </p:anim>
                                    <p:anim calcmode="lin" valueType="num">
                                      <p:cBhvr>
                                        <p:cTn id="36" dur="500" fill="hold"/>
                                        <p:tgtEl>
                                          <p:spTgt spid="44043"/>
                                        </p:tgtEl>
                                        <p:attrNameLst>
                                          <p:attrName>ppt_h</p:attrName>
                                        </p:attrNameLst>
                                      </p:cBhvr>
                                      <p:tavLst>
                                        <p:tav tm="0">
                                          <p:val>
                                            <p:fltVal val="0"/>
                                          </p:val>
                                        </p:tav>
                                        <p:tav tm="100000">
                                          <p:val>
                                            <p:strVal val="#ppt_h"/>
                                          </p:val>
                                        </p:tav>
                                      </p:tavLst>
                                    </p:anim>
                                    <p:animEffect transition="in" filter="fade">
                                      <p:cBhvr>
                                        <p:cTn id="37" dur="500"/>
                                        <p:tgtEl>
                                          <p:spTgt spid="44043"/>
                                        </p:tgtEl>
                                      </p:cBhvr>
                                    </p:animEffect>
                                  </p:childTnLst>
                                </p:cTn>
                              </p:par>
                              <p:par>
                                <p:cTn id="38" presetID="35" presetClass="path" presetSubtype="0" accel="50000" fill="hold" nodeType="withEffect">
                                  <p:stCondLst>
                                    <p:cond delay="0"/>
                                  </p:stCondLst>
                                  <p:childTnLst>
                                    <p:animMotion origin="layout" path="M 4.26044E-6 7.40741E-7 L 0.0692 0.17222 " pathEditMode="relative" rAng="0" ptsTypes="AA">
                                      <p:cBhvr>
                                        <p:cTn id="39" dur="700" spd="-99800" fill="hold"/>
                                        <p:tgtEl>
                                          <p:spTgt spid="44043"/>
                                        </p:tgtEl>
                                        <p:attrNameLst>
                                          <p:attrName>ppt_x</p:attrName>
                                          <p:attrName>ppt_y</p:attrName>
                                        </p:attrNameLst>
                                      </p:cBhvr>
                                      <p:rCtr x="3500" y="8600"/>
                                    </p:animMotion>
                                  </p:childTnLst>
                                </p:cTn>
                              </p:par>
                              <p:par>
                                <p:cTn id="40" presetID="1" presetClass="entr" presetSubtype="0" fill="hold" nodeType="withEffect">
                                  <p:stCondLst>
                                    <p:cond delay="300"/>
                                  </p:stCondLst>
                                  <p:childTnLst>
                                    <p:set>
                                      <p:cBhvr>
                                        <p:cTn id="41" dur="1" fill="hold">
                                          <p:stCondLst>
                                            <p:cond delay="0"/>
                                          </p:stCondLst>
                                        </p:cTn>
                                        <p:tgtEl>
                                          <p:spTgt spid="44045"/>
                                        </p:tgtEl>
                                        <p:attrNameLst>
                                          <p:attrName>style.visibility</p:attrName>
                                        </p:attrNameLst>
                                      </p:cBhvr>
                                      <p:to>
                                        <p:strVal val="visible"/>
                                      </p:to>
                                    </p:set>
                                  </p:childTnLst>
                                </p:cTn>
                              </p:par>
                              <p:par>
                                <p:cTn id="42" presetID="10" presetClass="entr" presetSubtype="0" fill="hold" nodeType="withEffect">
                                  <p:stCondLst>
                                    <p:cond delay="300"/>
                                  </p:stCondLst>
                                  <p:childTnLst>
                                    <p:set>
                                      <p:cBhvr>
                                        <p:cTn id="43" dur="1" fill="hold">
                                          <p:stCondLst>
                                            <p:cond delay="0"/>
                                          </p:stCondLst>
                                        </p:cTn>
                                        <p:tgtEl>
                                          <p:spTgt spid="44045"/>
                                        </p:tgtEl>
                                        <p:attrNameLst>
                                          <p:attrName>style.visibility</p:attrName>
                                        </p:attrNameLst>
                                      </p:cBhvr>
                                      <p:to>
                                        <p:strVal val="visible"/>
                                      </p:to>
                                    </p:set>
                                    <p:anim calcmode="lin" valueType="num">
                                      <p:cBhvr>
                                        <p:cTn id="44" dur="500" fill="hold"/>
                                        <p:tgtEl>
                                          <p:spTgt spid="44045"/>
                                        </p:tgtEl>
                                        <p:attrNameLst>
                                          <p:attrName>ppt_w</p:attrName>
                                        </p:attrNameLst>
                                      </p:cBhvr>
                                      <p:tavLst>
                                        <p:tav tm="0">
                                          <p:val>
                                            <p:fltVal val="0"/>
                                          </p:val>
                                        </p:tav>
                                        <p:tav tm="100000">
                                          <p:val>
                                            <p:strVal val="#ppt_w"/>
                                          </p:val>
                                        </p:tav>
                                      </p:tavLst>
                                    </p:anim>
                                    <p:anim calcmode="lin" valueType="num">
                                      <p:cBhvr>
                                        <p:cTn id="45" dur="500" fill="hold"/>
                                        <p:tgtEl>
                                          <p:spTgt spid="44045"/>
                                        </p:tgtEl>
                                        <p:attrNameLst>
                                          <p:attrName>ppt_h</p:attrName>
                                        </p:attrNameLst>
                                      </p:cBhvr>
                                      <p:tavLst>
                                        <p:tav tm="0">
                                          <p:val>
                                            <p:fltVal val="0"/>
                                          </p:val>
                                        </p:tav>
                                        <p:tav tm="100000">
                                          <p:val>
                                            <p:strVal val="#ppt_h"/>
                                          </p:val>
                                        </p:tav>
                                      </p:tavLst>
                                    </p:anim>
                                    <p:animEffect transition="in" filter="fade">
                                      <p:cBhvr>
                                        <p:cTn id="46" dur="500"/>
                                        <p:tgtEl>
                                          <p:spTgt spid="44045"/>
                                        </p:tgtEl>
                                      </p:cBhvr>
                                    </p:animEffect>
                                  </p:childTnLst>
                                </p:cTn>
                              </p:par>
                              <p:par>
                                <p:cTn id="47" presetID="35" presetClass="path" presetSubtype="0" accel="50000" fill="hold" nodeType="withEffect">
                                  <p:stCondLst>
                                    <p:cond delay="300"/>
                                  </p:stCondLst>
                                  <p:childTnLst>
                                    <p:animMotion origin="layout" path="M -4.91219E-6 -1.48148E-6 L 0.02693 0.18125 " pathEditMode="relative" rAng="0" ptsTypes="AA">
                                      <p:cBhvr>
                                        <p:cTn id="48" dur="700" spd="-99800" fill="hold"/>
                                        <p:tgtEl>
                                          <p:spTgt spid="44045"/>
                                        </p:tgtEl>
                                        <p:attrNameLst>
                                          <p:attrName>ppt_x</p:attrName>
                                          <p:attrName>ppt_y</p:attrName>
                                        </p:attrNameLst>
                                      </p:cBhvr>
                                      <p:rCtr x="1300" y="9100"/>
                                    </p:animMotion>
                                  </p:childTnLst>
                                </p:cTn>
                              </p:par>
                              <p:par>
                                <p:cTn id="49" presetID="1" presetClass="entr" presetSubtype="0" fill="hold" nodeType="withEffect">
                                  <p:stCondLst>
                                    <p:cond delay="100"/>
                                  </p:stCondLst>
                                  <p:childTnLst>
                                    <p:set>
                                      <p:cBhvr>
                                        <p:cTn id="50" dur="1" fill="hold">
                                          <p:stCondLst>
                                            <p:cond delay="0"/>
                                          </p:stCondLst>
                                        </p:cTn>
                                        <p:tgtEl>
                                          <p:spTgt spid="44046"/>
                                        </p:tgtEl>
                                        <p:attrNameLst>
                                          <p:attrName>style.visibility</p:attrName>
                                        </p:attrNameLst>
                                      </p:cBhvr>
                                      <p:to>
                                        <p:strVal val="visible"/>
                                      </p:to>
                                    </p:set>
                                  </p:childTnLst>
                                </p:cTn>
                              </p:par>
                              <p:par>
                                <p:cTn id="51" presetID="10" presetClass="entr" presetSubtype="0" fill="hold" nodeType="withEffect">
                                  <p:stCondLst>
                                    <p:cond delay="100"/>
                                  </p:stCondLst>
                                  <p:childTnLst>
                                    <p:set>
                                      <p:cBhvr>
                                        <p:cTn id="52" dur="1" fill="hold">
                                          <p:stCondLst>
                                            <p:cond delay="0"/>
                                          </p:stCondLst>
                                        </p:cTn>
                                        <p:tgtEl>
                                          <p:spTgt spid="44046"/>
                                        </p:tgtEl>
                                        <p:attrNameLst>
                                          <p:attrName>style.visibility</p:attrName>
                                        </p:attrNameLst>
                                      </p:cBhvr>
                                      <p:to>
                                        <p:strVal val="visible"/>
                                      </p:to>
                                    </p:set>
                                    <p:anim calcmode="lin" valueType="num">
                                      <p:cBhvr>
                                        <p:cTn id="53" dur="500" fill="hold"/>
                                        <p:tgtEl>
                                          <p:spTgt spid="44046"/>
                                        </p:tgtEl>
                                        <p:attrNameLst>
                                          <p:attrName>ppt_w</p:attrName>
                                        </p:attrNameLst>
                                      </p:cBhvr>
                                      <p:tavLst>
                                        <p:tav tm="0">
                                          <p:val>
                                            <p:fltVal val="0"/>
                                          </p:val>
                                        </p:tav>
                                        <p:tav tm="100000">
                                          <p:val>
                                            <p:strVal val="#ppt_w"/>
                                          </p:val>
                                        </p:tav>
                                      </p:tavLst>
                                    </p:anim>
                                    <p:anim calcmode="lin" valueType="num">
                                      <p:cBhvr>
                                        <p:cTn id="54" dur="500" fill="hold"/>
                                        <p:tgtEl>
                                          <p:spTgt spid="44046"/>
                                        </p:tgtEl>
                                        <p:attrNameLst>
                                          <p:attrName>ppt_h</p:attrName>
                                        </p:attrNameLst>
                                      </p:cBhvr>
                                      <p:tavLst>
                                        <p:tav tm="0">
                                          <p:val>
                                            <p:fltVal val="0"/>
                                          </p:val>
                                        </p:tav>
                                        <p:tav tm="100000">
                                          <p:val>
                                            <p:strVal val="#ppt_h"/>
                                          </p:val>
                                        </p:tav>
                                      </p:tavLst>
                                    </p:anim>
                                    <p:animEffect transition="in" filter="fade">
                                      <p:cBhvr>
                                        <p:cTn id="55" dur="500"/>
                                        <p:tgtEl>
                                          <p:spTgt spid="44046"/>
                                        </p:tgtEl>
                                      </p:cBhvr>
                                    </p:animEffect>
                                  </p:childTnLst>
                                </p:cTn>
                              </p:par>
                              <p:par>
                                <p:cTn id="56" presetID="35" presetClass="path" presetSubtype="0" accel="50000" fill="hold" nodeType="withEffect">
                                  <p:stCondLst>
                                    <p:cond delay="100"/>
                                  </p:stCondLst>
                                  <p:childTnLst>
                                    <p:animMotion origin="layout" path="M -3.37497E-6 -3.58927E-6 L -0.03773 0.21161 " pathEditMode="relative" rAng="0" ptsTypes="AA">
                                      <p:cBhvr>
                                        <p:cTn id="57" dur="700" spd="-99800" fill="hold"/>
                                        <p:tgtEl>
                                          <p:spTgt spid="44046"/>
                                        </p:tgtEl>
                                        <p:attrNameLst>
                                          <p:attrName>ppt_x</p:attrName>
                                          <p:attrName>ppt_y</p:attrName>
                                        </p:attrNameLst>
                                      </p:cBhvr>
                                      <p:rCtr x="-1700" y="10600"/>
                                    </p:animMotion>
                                  </p:childTnLst>
                                </p:cTn>
                              </p:par>
                              <p:par>
                                <p:cTn id="58" presetID="1" presetClass="entr" presetSubtype="0" fill="hold" nodeType="withEffect">
                                  <p:stCondLst>
                                    <p:cond delay="100"/>
                                  </p:stCondLst>
                                  <p:childTnLst>
                                    <p:set>
                                      <p:cBhvr>
                                        <p:cTn id="59" dur="1" fill="hold">
                                          <p:stCondLst>
                                            <p:cond delay="0"/>
                                          </p:stCondLst>
                                        </p:cTn>
                                        <p:tgtEl>
                                          <p:spTgt spid="44041"/>
                                        </p:tgtEl>
                                        <p:attrNameLst>
                                          <p:attrName>style.visibility</p:attrName>
                                        </p:attrNameLst>
                                      </p:cBhvr>
                                      <p:to>
                                        <p:strVal val="visible"/>
                                      </p:to>
                                    </p:set>
                                  </p:childTnLst>
                                </p:cTn>
                              </p:par>
                              <p:par>
                                <p:cTn id="60" presetID="10" presetClass="entr" presetSubtype="0" fill="hold" nodeType="withEffect">
                                  <p:stCondLst>
                                    <p:cond delay="100"/>
                                  </p:stCondLst>
                                  <p:childTnLst>
                                    <p:set>
                                      <p:cBhvr>
                                        <p:cTn id="61" dur="1" fill="hold">
                                          <p:stCondLst>
                                            <p:cond delay="0"/>
                                          </p:stCondLst>
                                        </p:cTn>
                                        <p:tgtEl>
                                          <p:spTgt spid="44041"/>
                                        </p:tgtEl>
                                        <p:attrNameLst>
                                          <p:attrName>style.visibility</p:attrName>
                                        </p:attrNameLst>
                                      </p:cBhvr>
                                      <p:to>
                                        <p:strVal val="visible"/>
                                      </p:to>
                                    </p:set>
                                    <p:anim calcmode="lin" valueType="num">
                                      <p:cBhvr>
                                        <p:cTn id="62" dur="500" fill="hold"/>
                                        <p:tgtEl>
                                          <p:spTgt spid="44041"/>
                                        </p:tgtEl>
                                        <p:attrNameLst>
                                          <p:attrName>ppt_w</p:attrName>
                                        </p:attrNameLst>
                                      </p:cBhvr>
                                      <p:tavLst>
                                        <p:tav tm="0">
                                          <p:val>
                                            <p:fltVal val="0"/>
                                          </p:val>
                                        </p:tav>
                                        <p:tav tm="100000">
                                          <p:val>
                                            <p:strVal val="#ppt_w"/>
                                          </p:val>
                                        </p:tav>
                                      </p:tavLst>
                                    </p:anim>
                                    <p:anim calcmode="lin" valueType="num">
                                      <p:cBhvr>
                                        <p:cTn id="63" dur="500" fill="hold"/>
                                        <p:tgtEl>
                                          <p:spTgt spid="44041"/>
                                        </p:tgtEl>
                                        <p:attrNameLst>
                                          <p:attrName>ppt_h</p:attrName>
                                        </p:attrNameLst>
                                      </p:cBhvr>
                                      <p:tavLst>
                                        <p:tav tm="0">
                                          <p:val>
                                            <p:fltVal val="0"/>
                                          </p:val>
                                        </p:tav>
                                        <p:tav tm="100000">
                                          <p:val>
                                            <p:strVal val="#ppt_h"/>
                                          </p:val>
                                        </p:tav>
                                      </p:tavLst>
                                    </p:anim>
                                    <p:animEffect transition="in" filter="fade">
                                      <p:cBhvr>
                                        <p:cTn id="64" dur="500"/>
                                        <p:tgtEl>
                                          <p:spTgt spid="44041"/>
                                        </p:tgtEl>
                                      </p:cBhvr>
                                    </p:animEffect>
                                  </p:childTnLst>
                                </p:cTn>
                              </p:par>
                              <p:par>
                                <p:cTn id="65" presetID="35" presetClass="path" presetSubtype="0" accel="50000" fill="hold" nodeType="withEffect">
                                  <p:stCondLst>
                                    <p:cond delay="100"/>
                                  </p:stCondLst>
                                  <p:childTnLst>
                                    <p:animMotion origin="layout" path="M -2.25345E-6 4.73636E-6 L -0.1949 0.04949 " pathEditMode="relative" rAng="0" ptsTypes="AA">
                                      <p:cBhvr>
                                        <p:cTn id="66" dur="700" spd="-99800" fill="hold"/>
                                        <p:tgtEl>
                                          <p:spTgt spid="44041"/>
                                        </p:tgtEl>
                                        <p:attrNameLst>
                                          <p:attrName>ppt_x</p:attrName>
                                          <p:attrName>ppt_y</p:attrName>
                                        </p:attrNameLst>
                                      </p:cBhvr>
                                      <p:rCtr x="-9500" y="2500"/>
                                    </p:animMotion>
                                  </p:childTnLst>
                                </p:cTn>
                              </p:par>
                              <p:par>
                                <p:cTn id="67" presetID="1" presetClass="entr" presetSubtype="0" fill="hold" nodeType="withEffect">
                                  <p:stCondLst>
                                    <p:cond delay="0"/>
                                  </p:stCondLst>
                                  <p:childTnLst>
                                    <p:set>
                                      <p:cBhvr>
                                        <p:cTn id="68" dur="1" fill="hold">
                                          <p:stCondLst>
                                            <p:cond delay="0"/>
                                          </p:stCondLst>
                                        </p:cTn>
                                        <p:tgtEl>
                                          <p:spTgt spid="44042"/>
                                        </p:tgtEl>
                                        <p:attrNameLst>
                                          <p:attrName>style.visibility</p:attrName>
                                        </p:attrNameLst>
                                      </p:cBhvr>
                                      <p:to>
                                        <p:strVal val="visible"/>
                                      </p:to>
                                    </p:set>
                                  </p:childTnLst>
                                </p:cTn>
                              </p:par>
                              <p:par>
                                <p:cTn id="69" presetID="10" presetClass="entr" presetSubtype="0" fill="hold" nodeType="withEffect">
                                  <p:stCondLst>
                                    <p:cond delay="0"/>
                                  </p:stCondLst>
                                  <p:childTnLst>
                                    <p:set>
                                      <p:cBhvr>
                                        <p:cTn id="70" dur="1" fill="hold">
                                          <p:stCondLst>
                                            <p:cond delay="0"/>
                                          </p:stCondLst>
                                        </p:cTn>
                                        <p:tgtEl>
                                          <p:spTgt spid="44042"/>
                                        </p:tgtEl>
                                        <p:attrNameLst>
                                          <p:attrName>style.visibility</p:attrName>
                                        </p:attrNameLst>
                                      </p:cBhvr>
                                      <p:to>
                                        <p:strVal val="visible"/>
                                      </p:to>
                                    </p:set>
                                    <p:anim calcmode="lin" valueType="num">
                                      <p:cBhvr>
                                        <p:cTn id="71" dur="500" fill="hold"/>
                                        <p:tgtEl>
                                          <p:spTgt spid="44042"/>
                                        </p:tgtEl>
                                        <p:attrNameLst>
                                          <p:attrName>ppt_w</p:attrName>
                                        </p:attrNameLst>
                                      </p:cBhvr>
                                      <p:tavLst>
                                        <p:tav tm="0">
                                          <p:val>
                                            <p:fltVal val="0"/>
                                          </p:val>
                                        </p:tav>
                                        <p:tav tm="100000">
                                          <p:val>
                                            <p:strVal val="#ppt_w"/>
                                          </p:val>
                                        </p:tav>
                                      </p:tavLst>
                                    </p:anim>
                                    <p:anim calcmode="lin" valueType="num">
                                      <p:cBhvr>
                                        <p:cTn id="72" dur="500" fill="hold"/>
                                        <p:tgtEl>
                                          <p:spTgt spid="44042"/>
                                        </p:tgtEl>
                                        <p:attrNameLst>
                                          <p:attrName>ppt_h</p:attrName>
                                        </p:attrNameLst>
                                      </p:cBhvr>
                                      <p:tavLst>
                                        <p:tav tm="0">
                                          <p:val>
                                            <p:fltVal val="0"/>
                                          </p:val>
                                        </p:tav>
                                        <p:tav tm="100000">
                                          <p:val>
                                            <p:strVal val="#ppt_h"/>
                                          </p:val>
                                        </p:tav>
                                      </p:tavLst>
                                    </p:anim>
                                    <p:animEffect transition="in" filter="fade">
                                      <p:cBhvr>
                                        <p:cTn id="73" dur="500"/>
                                        <p:tgtEl>
                                          <p:spTgt spid="44042"/>
                                        </p:tgtEl>
                                      </p:cBhvr>
                                    </p:animEffect>
                                  </p:childTnLst>
                                </p:cTn>
                              </p:par>
                              <p:par>
                                <p:cTn id="74" presetID="35" presetClass="path" presetSubtype="0" accel="50000" fill="hold" nodeType="withEffect">
                                  <p:stCondLst>
                                    <p:cond delay="0"/>
                                  </p:stCondLst>
                                  <p:childTnLst>
                                    <p:animMotion origin="layout" path="M 4.96943E-6 -7.40741E-7 L -0.17615 -0.04051 " pathEditMode="relative" rAng="0" ptsTypes="AA">
                                      <p:cBhvr>
                                        <p:cTn id="75" dur="700" spd="-99800" fill="hold"/>
                                        <p:tgtEl>
                                          <p:spTgt spid="44042"/>
                                        </p:tgtEl>
                                        <p:attrNameLst>
                                          <p:attrName>ppt_x</p:attrName>
                                          <p:attrName>ppt_y</p:attrName>
                                        </p:attrNameLst>
                                      </p:cBhvr>
                                      <p:rCtr x="-8600" y="-1800"/>
                                    </p:animMotion>
                                  </p:childTnLst>
                                </p:cTn>
                              </p:par>
                              <p:par>
                                <p:cTn id="76" presetID="1" presetClass="entr" presetSubtype="0" fill="hold" nodeType="withEffect">
                                  <p:stCondLst>
                                    <p:cond delay="200"/>
                                  </p:stCondLst>
                                  <p:childTnLst>
                                    <p:set>
                                      <p:cBhvr>
                                        <p:cTn id="77" dur="1" fill="hold">
                                          <p:stCondLst>
                                            <p:cond delay="0"/>
                                          </p:stCondLst>
                                        </p:cTn>
                                        <p:tgtEl>
                                          <p:spTgt spid="44044"/>
                                        </p:tgtEl>
                                        <p:attrNameLst>
                                          <p:attrName>style.visibility</p:attrName>
                                        </p:attrNameLst>
                                      </p:cBhvr>
                                      <p:to>
                                        <p:strVal val="visible"/>
                                      </p:to>
                                    </p:set>
                                  </p:childTnLst>
                                </p:cTn>
                              </p:par>
                              <p:par>
                                <p:cTn id="78" presetID="10" presetClass="entr" presetSubtype="0" fill="hold" nodeType="withEffect">
                                  <p:stCondLst>
                                    <p:cond delay="200"/>
                                  </p:stCondLst>
                                  <p:childTnLst>
                                    <p:set>
                                      <p:cBhvr>
                                        <p:cTn id="79" dur="1" fill="hold">
                                          <p:stCondLst>
                                            <p:cond delay="0"/>
                                          </p:stCondLst>
                                        </p:cTn>
                                        <p:tgtEl>
                                          <p:spTgt spid="44044"/>
                                        </p:tgtEl>
                                        <p:attrNameLst>
                                          <p:attrName>style.visibility</p:attrName>
                                        </p:attrNameLst>
                                      </p:cBhvr>
                                      <p:to>
                                        <p:strVal val="visible"/>
                                      </p:to>
                                    </p:set>
                                    <p:anim calcmode="lin" valueType="num">
                                      <p:cBhvr>
                                        <p:cTn id="80" dur="500" fill="hold"/>
                                        <p:tgtEl>
                                          <p:spTgt spid="44044"/>
                                        </p:tgtEl>
                                        <p:attrNameLst>
                                          <p:attrName>ppt_w</p:attrName>
                                        </p:attrNameLst>
                                      </p:cBhvr>
                                      <p:tavLst>
                                        <p:tav tm="0">
                                          <p:val>
                                            <p:fltVal val="0"/>
                                          </p:val>
                                        </p:tav>
                                        <p:tav tm="100000">
                                          <p:val>
                                            <p:strVal val="#ppt_w"/>
                                          </p:val>
                                        </p:tav>
                                      </p:tavLst>
                                    </p:anim>
                                    <p:anim calcmode="lin" valueType="num">
                                      <p:cBhvr>
                                        <p:cTn id="81" dur="500" fill="hold"/>
                                        <p:tgtEl>
                                          <p:spTgt spid="44044"/>
                                        </p:tgtEl>
                                        <p:attrNameLst>
                                          <p:attrName>ppt_h</p:attrName>
                                        </p:attrNameLst>
                                      </p:cBhvr>
                                      <p:tavLst>
                                        <p:tav tm="0">
                                          <p:val>
                                            <p:fltVal val="0"/>
                                          </p:val>
                                        </p:tav>
                                        <p:tav tm="100000">
                                          <p:val>
                                            <p:strVal val="#ppt_h"/>
                                          </p:val>
                                        </p:tav>
                                      </p:tavLst>
                                    </p:anim>
                                    <p:animEffect transition="in" filter="fade">
                                      <p:cBhvr>
                                        <p:cTn id="82" dur="500"/>
                                        <p:tgtEl>
                                          <p:spTgt spid="44044"/>
                                        </p:tgtEl>
                                      </p:cBhvr>
                                    </p:animEffect>
                                  </p:childTnLst>
                                </p:cTn>
                              </p:par>
                              <p:par>
                                <p:cTn id="83" presetID="35" presetClass="path" presetSubtype="0" accel="50000" fill="hold" nodeType="withEffect">
                                  <p:stCondLst>
                                    <p:cond delay="200"/>
                                  </p:stCondLst>
                                  <p:childTnLst>
                                    <p:animMotion origin="layout" path="M 4.92324E-6 3.15449E-6 L -0.17396 -0.14848 " pathEditMode="relative" rAng="0" ptsTypes="AA">
                                      <p:cBhvr>
                                        <p:cTn id="84" dur="700" spd="-99800" fill="hold"/>
                                        <p:tgtEl>
                                          <p:spTgt spid="44044"/>
                                        </p:tgtEl>
                                        <p:attrNameLst>
                                          <p:attrName>ppt_x</p:attrName>
                                          <p:attrName>ppt_y</p:attrName>
                                        </p:attrNameLst>
                                      </p:cBhvr>
                                      <p:rCtr x="-8500" y="-7200"/>
                                    </p:animMotion>
                                  </p:childTnLst>
                                </p:cTn>
                              </p:par>
                              <p:par>
                                <p:cTn id="85" presetID="1" presetClass="entr" presetSubtype="0" fill="hold" nodeType="withEffect">
                                  <p:stCondLst>
                                    <p:cond delay="100"/>
                                  </p:stCondLst>
                                  <p:childTnLst>
                                    <p:set>
                                      <p:cBhvr>
                                        <p:cTn id="86" dur="1" fill="hold">
                                          <p:stCondLst>
                                            <p:cond delay="0"/>
                                          </p:stCondLst>
                                        </p:cTn>
                                        <p:tgtEl>
                                          <p:spTgt spid="44047"/>
                                        </p:tgtEl>
                                        <p:attrNameLst>
                                          <p:attrName>style.visibility</p:attrName>
                                        </p:attrNameLst>
                                      </p:cBhvr>
                                      <p:to>
                                        <p:strVal val="visible"/>
                                      </p:to>
                                    </p:set>
                                  </p:childTnLst>
                                </p:cTn>
                              </p:par>
                              <p:par>
                                <p:cTn id="87" presetID="10" presetClass="entr" presetSubtype="0" fill="hold" nodeType="withEffect">
                                  <p:stCondLst>
                                    <p:cond delay="100"/>
                                  </p:stCondLst>
                                  <p:childTnLst>
                                    <p:set>
                                      <p:cBhvr>
                                        <p:cTn id="88" dur="1" fill="hold">
                                          <p:stCondLst>
                                            <p:cond delay="0"/>
                                          </p:stCondLst>
                                        </p:cTn>
                                        <p:tgtEl>
                                          <p:spTgt spid="44047"/>
                                        </p:tgtEl>
                                        <p:attrNameLst>
                                          <p:attrName>style.visibility</p:attrName>
                                        </p:attrNameLst>
                                      </p:cBhvr>
                                      <p:to>
                                        <p:strVal val="visible"/>
                                      </p:to>
                                    </p:set>
                                    <p:anim calcmode="lin" valueType="num">
                                      <p:cBhvr>
                                        <p:cTn id="89" dur="500" fill="hold"/>
                                        <p:tgtEl>
                                          <p:spTgt spid="44047"/>
                                        </p:tgtEl>
                                        <p:attrNameLst>
                                          <p:attrName>ppt_w</p:attrName>
                                        </p:attrNameLst>
                                      </p:cBhvr>
                                      <p:tavLst>
                                        <p:tav tm="0">
                                          <p:val>
                                            <p:fltVal val="0"/>
                                          </p:val>
                                        </p:tav>
                                        <p:tav tm="100000">
                                          <p:val>
                                            <p:strVal val="#ppt_w"/>
                                          </p:val>
                                        </p:tav>
                                      </p:tavLst>
                                    </p:anim>
                                    <p:anim calcmode="lin" valueType="num">
                                      <p:cBhvr>
                                        <p:cTn id="90" dur="500" fill="hold"/>
                                        <p:tgtEl>
                                          <p:spTgt spid="44047"/>
                                        </p:tgtEl>
                                        <p:attrNameLst>
                                          <p:attrName>ppt_h</p:attrName>
                                        </p:attrNameLst>
                                      </p:cBhvr>
                                      <p:tavLst>
                                        <p:tav tm="0">
                                          <p:val>
                                            <p:fltVal val="0"/>
                                          </p:val>
                                        </p:tav>
                                        <p:tav tm="100000">
                                          <p:val>
                                            <p:strVal val="#ppt_h"/>
                                          </p:val>
                                        </p:tav>
                                      </p:tavLst>
                                    </p:anim>
                                    <p:animEffect transition="in" filter="fade">
                                      <p:cBhvr>
                                        <p:cTn id="91" dur="500"/>
                                        <p:tgtEl>
                                          <p:spTgt spid="44047"/>
                                        </p:tgtEl>
                                      </p:cBhvr>
                                    </p:animEffect>
                                  </p:childTnLst>
                                </p:cTn>
                              </p:par>
                              <p:par>
                                <p:cTn id="92" presetID="35" presetClass="path" presetSubtype="0" accel="50000" fill="hold" nodeType="withEffect">
                                  <p:stCondLst>
                                    <p:cond delay="100"/>
                                  </p:stCondLst>
                                  <p:childTnLst>
                                    <p:animMotion origin="layout" path="M 3.66641E-6 -4.62535E-6 L -0.02915 0.13599 " pathEditMode="relative" rAng="0" ptsTypes="AA">
                                      <p:cBhvr>
                                        <p:cTn id="93" dur="700" spd="-99800" fill="hold"/>
                                        <p:tgtEl>
                                          <p:spTgt spid="44047"/>
                                        </p:tgtEl>
                                        <p:attrNameLst>
                                          <p:attrName>ppt_x</p:attrName>
                                          <p:attrName>ppt_y</p:attrName>
                                        </p:attrNameLst>
                                      </p:cBhvr>
                                      <p:rCtr x="-1300" y="6800"/>
                                    </p:animMotion>
                                  </p:childTnLst>
                                </p:cTn>
                              </p:par>
                              <p:par>
                                <p:cTn id="94" presetID="1" presetClass="entr" presetSubtype="0" fill="hold" nodeType="withEffect">
                                  <p:stCondLst>
                                    <p:cond delay="200"/>
                                  </p:stCondLst>
                                  <p:childTnLst>
                                    <p:set>
                                      <p:cBhvr>
                                        <p:cTn id="95" dur="1" fill="hold">
                                          <p:stCondLst>
                                            <p:cond delay="0"/>
                                          </p:stCondLst>
                                        </p:cTn>
                                        <p:tgtEl>
                                          <p:spTgt spid="44040"/>
                                        </p:tgtEl>
                                        <p:attrNameLst>
                                          <p:attrName>style.visibility</p:attrName>
                                        </p:attrNameLst>
                                      </p:cBhvr>
                                      <p:to>
                                        <p:strVal val="visible"/>
                                      </p:to>
                                    </p:set>
                                  </p:childTnLst>
                                </p:cTn>
                              </p:par>
                              <p:par>
                                <p:cTn id="96" presetID="10" presetClass="entr" presetSubtype="0" fill="hold" nodeType="withEffect">
                                  <p:stCondLst>
                                    <p:cond delay="200"/>
                                  </p:stCondLst>
                                  <p:childTnLst>
                                    <p:set>
                                      <p:cBhvr>
                                        <p:cTn id="97" dur="1" fill="hold">
                                          <p:stCondLst>
                                            <p:cond delay="0"/>
                                          </p:stCondLst>
                                        </p:cTn>
                                        <p:tgtEl>
                                          <p:spTgt spid="44040"/>
                                        </p:tgtEl>
                                        <p:attrNameLst>
                                          <p:attrName>style.visibility</p:attrName>
                                        </p:attrNameLst>
                                      </p:cBhvr>
                                      <p:to>
                                        <p:strVal val="visible"/>
                                      </p:to>
                                    </p:set>
                                    <p:anim calcmode="lin" valueType="num">
                                      <p:cBhvr>
                                        <p:cTn id="98" dur="500" fill="hold"/>
                                        <p:tgtEl>
                                          <p:spTgt spid="44040"/>
                                        </p:tgtEl>
                                        <p:attrNameLst>
                                          <p:attrName>ppt_w</p:attrName>
                                        </p:attrNameLst>
                                      </p:cBhvr>
                                      <p:tavLst>
                                        <p:tav tm="0">
                                          <p:val>
                                            <p:fltVal val="0"/>
                                          </p:val>
                                        </p:tav>
                                        <p:tav tm="100000">
                                          <p:val>
                                            <p:strVal val="#ppt_w"/>
                                          </p:val>
                                        </p:tav>
                                      </p:tavLst>
                                    </p:anim>
                                    <p:anim calcmode="lin" valueType="num">
                                      <p:cBhvr>
                                        <p:cTn id="99" dur="500" fill="hold"/>
                                        <p:tgtEl>
                                          <p:spTgt spid="44040"/>
                                        </p:tgtEl>
                                        <p:attrNameLst>
                                          <p:attrName>ppt_h</p:attrName>
                                        </p:attrNameLst>
                                      </p:cBhvr>
                                      <p:tavLst>
                                        <p:tav tm="0">
                                          <p:val>
                                            <p:fltVal val="0"/>
                                          </p:val>
                                        </p:tav>
                                        <p:tav tm="100000">
                                          <p:val>
                                            <p:strVal val="#ppt_h"/>
                                          </p:val>
                                        </p:tav>
                                      </p:tavLst>
                                    </p:anim>
                                    <p:animEffect transition="in" filter="fade">
                                      <p:cBhvr>
                                        <p:cTn id="100" dur="500"/>
                                        <p:tgtEl>
                                          <p:spTgt spid="44040"/>
                                        </p:tgtEl>
                                      </p:cBhvr>
                                    </p:animEffect>
                                  </p:childTnLst>
                                </p:cTn>
                              </p:par>
                              <p:par>
                                <p:cTn id="101" presetID="35" presetClass="path" presetSubtype="0" accel="50000" fill="hold" nodeType="withEffect">
                                  <p:stCondLst>
                                    <p:cond delay="200"/>
                                  </p:stCondLst>
                                  <p:childTnLst>
                                    <p:animMotion origin="layout" path="M -4.62859E-6 3.7037E-6 L 0.12879 0.20393 " pathEditMode="relative" rAng="0" ptsTypes="AA">
                                      <p:cBhvr>
                                        <p:cTn id="102" dur="700" spd="-99800" fill="hold"/>
                                        <p:tgtEl>
                                          <p:spTgt spid="44040"/>
                                        </p:tgtEl>
                                        <p:attrNameLst>
                                          <p:attrName>ppt_x</p:attrName>
                                          <p:attrName>ppt_y</p:attrName>
                                        </p:attrNameLst>
                                      </p:cBhvr>
                                      <p:rCtr x="6400" y="10200"/>
                                    </p:animMotion>
                                  </p:childTnLst>
                                </p:cTn>
                              </p:par>
                              <p:par>
                                <p:cTn id="103" presetID="1" presetClass="entr" presetSubtype="0" fill="hold" nodeType="withEffect">
                                  <p:stCondLst>
                                    <p:cond delay="200"/>
                                  </p:stCondLst>
                                  <p:childTnLst>
                                    <p:set>
                                      <p:cBhvr>
                                        <p:cTn id="104" dur="1" fill="hold">
                                          <p:stCondLst>
                                            <p:cond delay="0"/>
                                          </p:stCondLst>
                                        </p:cTn>
                                        <p:tgtEl>
                                          <p:spTgt spid="44065"/>
                                        </p:tgtEl>
                                        <p:attrNameLst>
                                          <p:attrName>style.visibility</p:attrName>
                                        </p:attrNameLst>
                                      </p:cBhvr>
                                      <p:to>
                                        <p:strVal val="visible"/>
                                      </p:to>
                                    </p:set>
                                  </p:childTnLst>
                                </p:cTn>
                              </p:par>
                              <p:par>
                                <p:cTn id="105" presetID="10" presetClass="entr" presetSubtype="0" fill="hold" nodeType="withEffect">
                                  <p:stCondLst>
                                    <p:cond delay="200"/>
                                  </p:stCondLst>
                                  <p:childTnLst>
                                    <p:set>
                                      <p:cBhvr>
                                        <p:cTn id="106" dur="1" fill="hold">
                                          <p:stCondLst>
                                            <p:cond delay="0"/>
                                          </p:stCondLst>
                                        </p:cTn>
                                        <p:tgtEl>
                                          <p:spTgt spid="44065"/>
                                        </p:tgtEl>
                                        <p:attrNameLst>
                                          <p:attrName>style.visibility</p:attrName>
                                        </p:attrNameLst>
                                      </p:cBhvr>
                                      <p:to>
                                        <p:strVal val="visible"/>
                                      </p:to>
                                    </p:set>
                                    <p:anim calcmode="lin" valueType="num">
                                      <p:cBhvr>
                                        <p:cTn id="107" dur="500" fill="hold"/>
                                        <p:tgtEl>
                                          <p:spTgt spid="44065"/>
                                        </p:tgtEl>
                                        <p:attrNameLst>
                                          <p:attrName>ppt_w</p:attrName>
                                        </p:attrNameLst>
                                      </p:cBhvr>
                                      <p:tavLst>
                                        <p:tav tm="0">
                                          <p:val>
                                            <p:fltVal val="0"/>
                                          </p:val>
                                        </p:tav>
                                        <p:tav tm="100000">
                                          <p:val>
                                            <p:strVal val="#ppt_w"/>
                                          </p:val>
                                        </p:tav>
                                      </p:tavLst>
                                    </p:anim>
                                    <p:anim calcmode="lin" valueType="num">
                                      <p:cBhvr>
                                        <p:cTn id="108" dur="500" fill="hold"/>
                                        <p:tgtEl>
                                          <p:spTgt spid="44065"/>
                                        </p:tgtEl>
                                        <p:attrNameLst>
                                          <p:attrName>ppt_h</p:attrName>
                                        </p:attrNameLst>
                                      </p:cBhvr>
                                      <p:tavLst>
                                        <p:tav tm="0">
                                          <p:val>
                                            <p:fltVal val="0"/>
                                          </p:val>
                                        </p:tav>
                                        <p:tav tm="100000">
                                          <p:val>
                                            <p:strVal val="#ppt_h"/>
                                          </p:val>
                                        </p:tav>
                                      </p:tavLst>
                                    </p:anim>
                                    <p:animEffect transition="in" filter="fade">
                                      <p:cBhvr>
                                        <p:cTn id="109" dur="500"/>
                                        <p:tgtEl>
                                          <p:spTgt spid="44065"/>
                                        </p:tgtEl>
                                      </p:cBhvr>
                                    </p:animEffect>
                                  </p:childTnLst>
                                </p:cTn>
                              </p:par>
                              <p:par>
                                <p:cTn id="110" presetID="35" presetClass="path" presetSubtype="0" accel="50000" fill="hold" nodeType="withEffect">
                                  <p:stCondLst>
                                    <p:cond delay="200"/>
                                  </p:stCondLst>
                                  <p:childTnLst>
                                    <p:animMotion origin="layout" path="M 3.88238E-6 -1.30435E-6 L 0.15404 0.0636 " pathEditMode="relative" rAng="0" ptsTypes="AA">
                                      <p:cBhvr>
                                        <p:cTn id="111" dur="700" spd="-99800" fill="hold"/>
                                        <p:tgtEl>
                                          <p:spTgt spid="44065"/>
                                        </p:tgtEl>
                                        <p:attrNameLst>
                                          <p:attrName>ppt_x</p:attrName>
                                          <p:attrName>ppt_y</p:attrName>
                                        </p:attrNameLst>
                                      </p:cBhvr>
                                      <p:rCtr x="7700" y="3200"/>
                                    </p:animMotion>
                                  </p:childTnLst>
                                </p:cTn>
                              </p:par>
                              <p:par>
                                <p:cTn id="112" presetID="1" presetClass="entr" presetSubtype="0" fill="hold" nodeType="withEffect">
                                  <p:stCondLst>
                                    <p:cond delay="200"/>
                                  </p:stCondLst>
                                  <p:childTnLst>
                                    <p:set>
                                      <p:cBhvr>
                                        <p:cTn id="113" dur="1" fill="hold">
                                          <p:stCondLst>
                                            <p:cond delay="0"/>
                                          </p:stCondLst>
                                        </p:cTn>
                                        <p:tgtEl>
                                          <p:spTgt spid="44068"/>
                                        </p:tgtEl>
                                        <p:attrNameLst>
                                          <p:attrName>style.visibility</p:attrName>
                                        </p:attrNameLst>
                                      </p:cBhvr>
                                      <p:to>
                                        <p:strVal val="visible"/>
                                      </p:to>
                                    </p:set>
                                  </p:childTnLst>
                                </p:cTn>
                              </p:par>
                              <p:par>
                                <p:cTn id="114" presetID="10" presetClass="entr" presetSubtype="0" fill="hold" nodeType="withEffect">
                                  <p:stCondLst>
                                    <p:cond delay="200"/>
                                  </p:stCondLst>
                                  <p:childTnLst>
                                    <p:set>
                                      <p:cBhvr>
                                        <p:cTn id="115" dur="1" fill="hold">
                                          <p:stCondLst>
                                            <p:cond delay="0"/>
                                          </p:stCondLst>
                                        </p:cTn>
                                        <p:tgtEl>
                                          <p:spTgt spid="44068"/>
                                        </p:tgtEl>
                                        <p:attrNameLst>
                                          <p:attrName>style.visibility</p:attrName>
                                        </p:attrNameLst>
                                      </p:cBhvr>
                                      <p:to>
                                        <p:strVal val="visible"/>
                                      </p:to>
                                    </p:set>
                                    <p:anim calcmode="lin" valueType="num">
                                      <p:cBhvr>
                                        <p:cTn id="116" dur="500" fill="hold"/>
                                        <p:tgtEl>
                                          <p:spTgt spid="44068"/>
                                        </p:tgtEl>
                                        <p:attrNameLst>
                                          <p:attrName>ppt_w</p:attrName>
                                        </p:attrNameLst>
                                      </p:cBhvr>
                                      <p:tavLst>
                                        <p:tav tm="0">
                                          <p:val>
                                            <p:fltVal val="0"/>
                                          </p:val>
                                        </p:tav>
                                        <p:tav tm="100000">
                                          <p:val>
                                            <p:strVal val="#ppt_w"/>
                                          </p:val>
                                        </p:tav>
                                      </p:tavLst>
                                    </p:anim>
                                    <p:anim calcmode="lin" valueType="num">
                                      <p:cBhvr>
                                        <p:cTn id="117" dur="500" fill="hold"/>
                                        <p:tgtEl>
                                          <p:spTgt spid="44068"/>
                                        </p:tgtEl>
                                        <p:attrNameLst>
                                          <p:attrName>ppt_h</p:attrName>
                                        </p:attrNameLst>
                                      </p:cBhvr>
                                      <p:tavLst>
                                        <p:tav tm="0">
                                          <p:val>
                                            <p:fltVal val="0"/>
                                          </p:val>
                                        </p:tav>
                                        <p:tav tm="100000">
                                          <p:val>
                                            <p:strVal val="#ppt_h"/>
                                          </p:val>
                                        </p:tav>
                                      </p:tavLst>
                                    </p:anim>
                                    <p:animEffect transition="in" filter="fade">
                                      <p:cBhvr>
                                        <p:cTn id="118" dur="500"/>
                                        <p:tgtEl>
                                          <p:spTgt spid="44068"/>
                                        </p:tgtEl>
                                      </p:cBhvr>
                                    </p:animEffect>
                                  </p:childTnLst>
                                </p:cTn>
                              </p:par>
                              <p:par>
                                <p:cTn id="119" presetID="35" presetClass="path" presetSubtype="0" accel="50000" fill="hold" nodeType="withEffect">
                                  <p:stCondLst>
                                    <p:cond delay="200"/>
                                  </p:stCondLst>
                                  <p:childTnLst>
                                    <p:animMotion origin="layout" path="M -4.15821E-6 1.11933E-6 L -0.09966 0.17507 " pathEditMode="relative" rAng="0" ptsTypes="AA">
                                      <p:cBhvr>
                                        <p:cTn id="120" dur="700" spd="-99800" fill="hold"/>
                                        <p:tgtEl>
                                          <p:spTgt spid="44068"/>
                                        </p:tgtEl>
                                        <p:attrNameLst>
                                          <p:attrName>ppt_x</p:attrName>
                                          <p:attrName>ppt_y</p:attrName>
                                        </p:attrNameLst>
                                      </p:cBhvr>
                                      <p:rCtr x="-4800" y="8700"/>
                                    </p:animMotion>
                                  </p:childTnLst>
                                </p:cTn>
                              </p:par>
                              <p:par>
                                <p:cTn id="121" presetID="1" presetClass="entr" presetSubtype="0" fill="hold" nodeType="withEffect">
                                  <p:stCondLst>
                                    <p:cond delay="400"/>
                                  </p:stCondLst>
                                  <p:childTnLst>
                                    <p:set>
                                      <p:cBhvr>
                                        <p:cTn id="122" dur="1" fill="hold">
                                          <p:stCondLst>
                                            <p:cond delay="0"/>
                                          </p:stCondLst>
                                        </p:cTn>
                                        <p:tgtEl>
                                          <p:spTgt spid="44066"/>
                                        </p:tgtEl>
                                        <p:attrNameLst>
                                          <p:attrName>style.visibility</p:attrName>
                                        </p:attrNameLst>
                                      </p:cBhvr>
                                      <p:to>
                                        <p:strVal val="visible"/>
                                      </p:to>
                                    </p:set>
                                  </p:childTnLst>
                                </p:cTn>
                              </p:par>
                              <p:par>
                                <p:cTn id="123" presetID="10" presetClass="entr" presetSubtype="0" fill="hold" nodeType="withEffect">
                                  <p:stCondLst>
                                    <p:cond delay="400"/>
                                  </p:stCondLst>
                                  <p:childTnLst>
                                    <p:set>
                                      <p:cBhvr>
                                        <p:cTn id="124" dur="1" fill="hold">
                                          <p:stCondLst>
                                            <p:cond delay="0"/>
                                          </p:stCondLst>
                                        </p:cTn>
                                        <p:tgtEl>
                                          <p:spTgt spid="44066"/>
                                        </p:tgtEl>
                                        <p:attrNameLst>
                                          <p:attrName>style.visibility</p:attrName>
                                        </p:attrNameLst>
                                      </p:cBhvr>
                                      <p:to>
                                        <p:strVal val="visible"/>
                                      </p:to>
                                    </p:set>
                                    <p:anim calcmode="lin" valueType="num">
                                      <p:cBhvr>
                                        <p:cTn id="125" dur="500" fill="hold"/>
                                        <p:tgtEl>
                                          <p:spTgt spid="44066"/>
                                        </p:tgtEl>
                                        <p:attrNameLst>
                                          <p:attrName>ppt_w</p:attrName>
                                        </p:attrNameLst>
                                      </p:cBhvr>
                                      <p:tavLst>
                                        <p:tav tm="0">
                                          <p:val>
                                            <p:fltVal val="0"/>
                                          </p:val>
                                        </p:tav>
                                        <p:tav tm="100000">
                                          <p:val>
                                            <p:strVal val="#ppt_w"/>
                                          </p:val>
                                        </p:tav>
                                      </p:tavLst>
                                    </p:anim>
                                    <p:anim calcmode="lin" valueType="num">
                                      <p:cBhvr>
                                        <p:cTn id="126" dur="500" fill="hold"/>
                                        <p:tgtEl>
                                          <p:spTgt spid="44066"/>
                                        </p:tgtEl>
                                        <p:attrNameLst>
                                          <p:attrName>ppt_h</p:attrName>
                                        </p:attrNameLst>
                                      </p:cBhvr>
                                      <p:tavLst>
                                        <p:tav tm="0">
                                          <p:val>
                                            <p:fltVal val="0"/>
                                          </p:val>
                                        </p:tav>
                                        <p:tav tm="100000">
                                          <p:val>
                                            <p:strVal val="#ppt_h"/>
                                          </p:val>
                                        </p:tav>
                                      </p:tavLst>
                                    </p:anim>
                                    <p:animEffect transition="in" filter="fade">
                                      <p:cBhvr>
                                        <p:cTn id="127" dur="500"/>
                                        <p:tgtEl>
                                          <p:spTgt spid="44066"/>
                                        </p:tgtEl>
                                      </p:cBhvr>
                                    </p:animEffect>
                                  </p:childTnLst>
                                </p:cTn>
                              </p:par>
                              <p:par>
                                <p:cTn id="128" presetID="35" presetClass="path" presetSubtype="0" accel="50000" fill="hold" nodeType="withEffect">
                                  <p:stCondLst>
                                    <p:cond delay="400"/>
                                  </p:stCondLst>
                                  <p:childTnLst>
                                    <p:animMotion origin="layout" path="M -4.27531E-6 5.2729E-7 L 0.16849 0.18316 " pathEditMode="relative" rAng="0" ptsTypes="AA">
                                      <p:cBhvr>
                                        <p:cTn id="129" dur="700" spd="-99800" fill="hold"/>
                                        <p:tgtEl>
                                          <p:spTgt spid="44066"/>
                                        </p:tgtEl>
                                        <p:attrNameLst>
                                          <p:attrName>ppt_x</p:attrName>
                                          <p:attrName>ppt_y</p:attrName>
                                        </p:attrNameLst>
                                      </p:cBhvr>
                                      <p:rCtr x="8400" y="9200"/>
                                    </p:animMotion>
                                  </p:childTnLst>
                                </p:cTn>
                              </p:par>
                              <p:par>
                                <p:cTn id="130" presetID="1" presetClass="entr" presetSubtype="0" fill="hold" nodeType="withEffect">
                                  <p:stCondLst>
                                    <p:cond delay="400"/>
                                  </p:stCondLst>
                                  <p:childTnLst>
                                    <p:set>
                                      <p:cBhvr>
                                        <p:cTn id="131" dur="1" fill="hold">
                                          <p:stCondLst>
                                            <p:cond delay="0"/>
                                          </p:stCondLst>
                                        </p:cTn>
                                        <p:tgtEl>
                                          <p:spTgt spid="44064"/>
                                        </p:tgtEl>
                                        <p:attrNameLst>
                                          <p:attrName>style.visibility</p:attrName>
                                        </p:attrNameLst>
                                      </p:cBhvr>
                                      <p:to>
                                        <p:strVal val="visible"/>
                                      </p:to>
                                    </p:set>
                                  </p:childTnLst>
                                </p:cTn>
                              </p:par>
                              <p:par>
                                <p:cTn id="132" presetID="10" presetClass="entr" presetSubtype="0" fill="hold" nodeType="withEffect">
                                  <p:stCondLst>
                                    <p:cond delay="400"/>
                                  </p:stCondLst>
                                  <p:childTnLst>
                                    <p:set>
                                      <p:cBhvr>
                                        <p:cTn id="133" dur="1" fill="hold">
                                          <p:stCondLst>
                                            <p:cond delay="0"/>
                                          </p:stCondLst>
                                        </p:cTn>
                                        <p:tgtEl>
                                          <p:spTgt spid="44064"/>
                                        </p:tgtEl>
                                        <p:attrNameLst>
                                          <p:attrName>style.visibility</p:attrName>
                                        </p:attrNameLst>
                                      </p:cBhvr>
                                      <p:to>
                                        <p:strVal val="visible"/>
                                      </p:to>
                                    </p:set>
                                    <p:anim calcmode="lin" valueType="num">
                                      <p:cBhvr>
                                        <p:cTn id="134" dur="500" fill="hold"/>
                                        <p:tgtEl>
                                          <p:spTgt spid="44064"/>
                                        </p:tgtEl>
                                        <p:attrNameLst>
                                          <p:attrName>ppt_w</p:attrName>
                                        </p:attrNameLst>
                                      </p:cBhvr>
                                      <p:tavLst>
                                        <p:tav tm="0">
                                          <p:val>
                                            <p:fltVal val="0"/>
                                          </p:val>
                                        </p:tav>
                                        <p:tav tm="100000">
                                          <p:val>
                                            <p:strVal val="#ppt_w"/>
                                          </p:val>
                                        </p:tav>
                                      </p:tavLst>
                                    </p:anim>
                                    <p:anim calcmode="lin" valueType="num">
                                      <p:cBhvr>
                                        <p:cTn id="135" dur="500" fill="hold"/>
                                        <p:tgtEl>
                                          <p:spTgt spid="44064"/>
                                        </p:tgtEl>
                                        <p:attrNameLst>
                                          <p:attrName>ppt_h</p:attrName>
                                        </p:attrNameLst>
                                      </p:cBhvr>
                                      <p:tavLst>
                                        <p:tav tm="0">
                                          <p:val>
                                            <p:fltVal val="0"/>
                                          </p:val>
                                        </p:tav>
                                        <p:tav tm="100000">
                                          <p:val>
                                            <p:strVal val="#ppt_h"/>
                                          </p:val>
                                        </p:tav>
                                      </p:tavLst>
                                    </p:anim>
                                    <p:animEffect transition="in" filter="fade">
                                      <p:cBhvr>
                                        <p:cTn id="136" dur="500"/>
                                        <p:tgtEl>
                                          <p:spTgt spid="44064"/>
                                        </p:tgtEl>
                                      </p:cBhvr>
                                    </p:animEffect>
                                  </p:childTnLst>
                                </p:cTn>
                              </p:par>
                              <p:par>
                                <p:cTn id="137" presetID="35" presetClass="path" presetSubtype="0" accel="50000" fill="hold" nodeType="withEffect">
                                  <p:stCondLst>
                                    <p:cond delay="400"/>
                                  </p:stCondLst>
                                  <p:childTnLst>
                                    <p:animMotion origin="layout" path="M 1.47541E-6 4.04255E-6 L -0.05621 0.06822 " pathEditMode="relative" rAng="0" ptsTypes="AA">
                                      <p:cBhvr>
                                        <p:cTn id="138" dur="700" spd="-99800" fill="hold"/>
                                        <p:tgtEl>
                                          <p:spTgt spid="44064"/>
                                        </p:tgtEl>
                                        <p:attrNameLst>
                                          <p:attrName>ppt_x</p:attrName>
                                          <p:attrName>ppt_y</p:attrName>
                                        </p:attrNameLst>
                                      </p:cBhvr>
                                      <p:rCtr x="-2600" y="3400"/>
                                    </p:animMotion>
                                  </p:childTnLst>
                                </p:cTn>
                              </p:par>
                              <p:par>
                                <p:cTn id="139" presetID="1" presetClass="entr" presetSubtype="0" fill="hold" nodeType="withEffect">
                                  <p:stCondLst>
                                    <p:cond delay="400"/>
                                  </p:stCondLst>
                                  <p:childTnLst>
                                    <p:set>
                                      <p:cBhvr>
                                        <p:cTn id="140" dur="1" fill="hold">
                                          <p:stCondLst>
                                            <p:cond delay="0"/>
                                          </p:stCondLst>
                                        </p:cTn>
                                        <p:tgtEl>
                                          <p:spTgt spid="44062"/>
                                        </p:tgtEl>
                                        <p:attrNameLst>
                                          <p:attrName>style.visibility</p:attrName>
                                        </p:attrNameLst>
                                      </p:cBhvr>
                                      <p:to>
                                        <p:strVal val="visible"/>
                                      </p:to>
                                    </p:set>
                                  </p:childTnLst>
                                </p:cTn>
                              </p:par>
                              <p:par>
                                <p:cTn id="141" presetID="10" presetClass="entr" presetSubtype="0" fill="hold" nodeType="withEffect">
                                  <p:stCondLst>
                                    <p:cond delay="400"/>
                                  </p:stCondLst>
                                  <p:childTnLst>
                                    <p:set>
                                      <p:cBhvr>
                                        <p:cTn id="142" dur="1" fill="hold">
                                          <p:stCondLst>
                                            <p:cond delay="0"/>
                                          </p:stCondLst>
                                        </p:cTn>
                                        <p:tgtEl>
                                          <p:spTgt spid="44062"/>
                                        </p:tgtEl>
                                        <p:attrNameLst>
                                          <p:attrName>style.visibility</p:attrName>
                                        </p:attrNameLst>
                                      </p:cBhvr>
                                      <p:to>
                                        <p:strVal val="visible"/>
                                      </p:to>
                                    </p:set>
                                    <p:anim calcmode="lin" valueType="num">
                                      <p:cBhvr>
                                        <p:cTn id="143" dur="500" fill="hold"/>
                                        <p:tgtEl>
                                          <p:spTgt spid="44062"/>
                                        </p:tgtEl>
                                        <p:attrNameLst>
                                          <p:attrName>ppt_w</p:attrName>
                                        </p:attrNameLst>
                                      </p:cBhvr>
                                      <p:tavLst>
                                        <p:tav tm="0">
                                          <p:val>
                                            <p:fltVal val="0"/>
                                          </p:val>
                                        </p:tav>
                                        <p:tav tm="100000">
                                          <p:val>
                                            <p:strVal val="#ppt_w"/>
                                          </p:val>
                                        </p:tav>
                                      </p:tavLst>
                                    </p:anim>
                                    <p:anim calcmode="lin" valueType="num">
                                      <p:cBhvr>
                                        <p:cTn id="144" dur="500" fill="hold"/>
                                        <p:tgtEl>
                                          <p:spTgt spid="44062"/>
                                        </p:tgtEl>
                                        <p:attrNameLst>
                                          <p:attrName>ppt_h</p:attrName>
                                        </p:attrNameLst>
                                      </p:cBhvr>
                                      <p:tavLst>
                                        <p:tav tm="0">
                                          <p:val>
                                            <p:fltVal val="0"/>
                                          </p:val>
                                        </p:tav>
                                        <p:tav tm="100000">
                                          <p:val>
                                            <p:strVal val="#ppt_h"/>
                                          </p:val>
                                        </p:tav>
                                      </p:tavLst>
                                    </p:anim>
                                    <p:animEffect transition="in" filter="fade">
                                      <p:cBhvr>
                                        <p:cTn id="145" dur="500"/>
                                        <p:tgtEl>
                                          <p:spTgt spid="44062"/>
                                        </p:tgtEl>
                                      </p:cBhvr>
                                    </p:animEffect>
                                  </p:childTnLst>
                                </p:cTn>
                              </p:par>
                              <p:par>
                                <p:cTn id="146" presetID="35" presetClass="path" presetSubtype="0" accel="50000" fill="hold" nodeType="withEffect">
                                  <p:stCondLst>
                                    <p:cond delay="400"/>
                                  </p:stCondLst>
                                  <p:childTnLst>
                                    <p:animMotion origin="layout" path="M 3.70023E-6 -1.42461E-6 L -0.15106 0.04047 " pathEditMode="relative" rAng="0" ptsTypes="AA">
                                      <p:cBhvr>
                                        <p:cTn id="147" dur="700" spd="-99800" fill="hold"/>
                                        <p:tgtEl>
                                          <p:spTgt spid="44062"/>
                                        </p:tgtEl>
                                        <p:attrNameLst>
                                          <p:attrName>ppt_x</p:attrName>
                                          <p:attrName>ppt_y</p:attrName>
                                        </p:attrNameLst>
                                      </p:cBhvr>
                                      <p:rCtr x="-7400" y="2000"/>
                                    </p:animMotion>
                                  </p:childTnLst>
                                </p:cTn>
                              </p:par>
                              <p:par>
                                <p:cTn id="148" presetID="1" presetClass="entr" presetSubtype="0" fill="hold" nodeType="withEffect">
                                  <p:stCondLst>
                                    <p:cond delay="100"/>
                                  </p:stCondLst>
                                  <p:childTnLst>
                                    <p:set>
                                      <p:cBhvr>
                                        <p:cTn id="149" dur="1" fill="hold">
                                          <p:stCondLst>
                                            <p:cond delay="0"/>
                                          </p:stCondLst>
                                        </p:cTn>
                                        <p:tgtEl>
                                          <p:spTgt spid="44049"/>
                                        </p:tgtEl>
                                        <p:attrNameLst>
                                          <p:attrName>style.visibility</p:attrName>
                                        </p:attrNameLst>
                                      </p:cBhvr>
                                      <p:to>
                                        <p:strVal val="visible"/>
                                      </p:to>
                                    </p:set>
                                  </p:childTnLst>
                                </p:cTn>
                              </p:par>
                              <p:par>
                                <p:cTn id="150" presetID="10" presetClass="entr" presetSubtype="0" fill="hold" nodeType="withEffect">
                                  <p:stCondLst>
                                    <p:cond delay="100"/>
                                  </p:stCondLst>
                                  <p:childTnLst>
                                    <p:set>
                                      <p:cBhvr>
                                        <p:cTn id="151" dur="1" fill="hold">
                                          <p:stCondLst>
                                            <p:cond delay="0"/>
                                          </p:stCondLst>
                                        </p:cTn>
                                        <p:tgtEl>
                                          <p:spTgt spid="44049"/>
                                        </p:tgtEl>
                                        <p:attrNameLst>
                                          <p:attrName>style.visibility</p:attrName>
                                        </p:attrNameLst>
                                      </p:cBhvr>
                                      <p:to>
                                        <p:strVal val="visible"/>
                                      </p:to>
                                    </p:set>
                                    <p:anim calcmode="lin" valueType="num">
                                      <p:cBhvr>
                                        <p:cTn id="152" dur="500" fill="hold"/>
                                        <p:tgtEl>
                                          <p:spTgt spid="44049"/>
                                        </p:tgtEl>
                                        <p:attrNameLst>
                                          <p:attrName>ppt_w</p:attrName>
                                        </p:attrNameLst>
                                      </p:cBhvr>
                                      <p:tavLst>
                                        <p:tav tm="0">
                                          <p:val>
                                            <p:fltVal val="0"/>
                                          </p:val>
                                        </p:tav>
                                        <p:tav tm="100000">
                                          <p:val>
                                            <p:strVal val="#ppt_w"/>
                                          </p:val>
                                        </p:tav>
                                      </p:tavLst>
                                    </p:anim>
                                    <p:anim calcmode="lin" valueType="num">
                                      <p:cBhvr>
                                        <p:cTn id="153" dur="500" fill="hold"/>
                                        <p:tgtEl>
                                          <p:spTgt spid="44049"/>
                                        </p:tgtEl>
                                        <p:attrNameLst>
                                          <p:attrName>ppt_h</p:attrName>
                                        </p:attrNameLst>
                                      </p:cBhvr>
                                      <p:tavLst>
                                        <p:tav tm="0">
                                          <p:val>
                                            <p:fltVal val="0"/>
                                          </p:val>
                                        </p:tav>
                                        <p:tav tm="100000">
                                          <p:val>
                                            <p:strVal val="#ppt_h"/>
                                          </p:val>
                                        </p:tav>
                                      </p:tavLst>
                                    </p:anim>
                                    <p:animEffect transition="in" filter="fade">
                                      <p:cBhvr>
                                        <p:cTn id="154" dur="500"/>
                                        <p:tgtEl>
                                          <p:spTgt spid="44049"/>
                                        </p:tgtEl>
                                      </p:cBhvr>
                                    </p:animEffect>
                                  </p:childTnLst>
                                </p:cTn>
                              </p:par>
                              <p:par>
                                <p:cTn id="155" presetID="35" presetClass="path" presetSubtype="0" accel="50000" fill="hold" nodeType="withEffect">
                                  <p:stCondLst>
                                    <p:cond delay="100"/>
                                  </p:stCondLst>
                                  <p:childTnLst>
                                    <p:animMotion origin="layout" path="M 2.46942E-6 2.49769E-7 L -0.17695 -0.07054 " pathEditMode="relative" rAng="0" ptsTypes="AA">
                                      <p:cBhvr>
                                        <p:cTn id="156" dur="700" spd="-99800" fill="hold"/>
                                        <p:tgtEl>
                                          <p:spTgt spid="44049"/>
                                        </p:tgtEl>
                                        <p:attrNameLst>
                                          <p:attrName>ppt_x</p:attrName>
                                          <p:attrName>ppt_y</p:attrName>
                                        </p:attrNameLst>
                                      </p:cBhvr>
                                      <p:rCtr x="-8600" y="-3300"/>
                                    </p:animMotion>
                                  </p:childTnLst>
                                </p:cTn>
                              </p:par>
                              <p:par>
                                <p:cTn id="157" presetID="1" presetClass="entr" presetSubtype="0" fill="hold" nodeType="withEffect">
                                  <p:stCondLst>
                                    <p:cond delay="400"/>
                                  </p:stCondLst>
                                  <p:childTnLst>
                                    <p:set>
                                      <p:cBhvr>
                                        <p:cTn id="158" dur="1" fill="hold">
                                          <p:stCondLst>
                                            <p:cond delay="0"/>
                                          </p:stCondLst>
                                        </p:cTn>
                                        <p:tgtEl>
                                          <p:spTgt spid="44067"/>
                                        </p:tgtEl>
                                        <p:attrNameLst>
                                          <p:attrName>style.visibility</p:attrName>
                                        </p:attrNameLst>
                                      </p:cBhvr>
                                      <p:to>
                                        <p:strVal val="visible"/>
                                      </p:to>
                                    </p:set>
                                  </p:childTnLst>
                                </p:cTn>
                              </p:par>
                              <p:par>
                                <p:cTn id="159" presetID="10" presetClass="entr" presetSubtype="0" fill="hold" nodeType="withEffect">
                                  <p:stCondLst>
                                    <p:cond delay="400"/>
                                  </p:stCondLst>
                                  <p:childTnLst>
                                    <p:set>
                                      <p:cBhvr>
                                        <p:cTn id="160" dur="1" fill="hold">
                                          <p:stCondLst>
                                            <p:cond delay="0"/>
                                          </p:stCondLst>
                                        </p:cTn>
                                        <p:tgtEl>
                                          <p:spTgt spid="44067"/>
                                        </p:tgtEl>
                                        <p:attrNameLst>
                                          <p:attrName>style.visibility</p:attrName>
                                        </p:attrNameLst>
                                      </p:cBhvr>
                                      <p:to>
                                        <p:strVal val="visible"/>
                                      </p:to>
                                    </p:set>
                                    <p:anim calcmode="lin" valueType="num">
                                      <p:cBhvr>
                                        <p:cTn id="161" dur="500" fill="hold"/>
                                        <p:tgtEl>
                                          <p:spTgt spid="44067"/>
                                        </p:tgtEl>
                                        <p:attrNameLst>
                                          <p:attrName>ppt_w</p:attrName>
                                        </p:attrNameLst>
                                      </p:cBhvr>
                                      <p:tavLst>
                                        <p:tav tm="0">
                                          <p:val>
                                            <p:fltVal val="0"/>
                                          </p:val>
                                        </p:tav>
                                        <p:tav tm="100000">
                                          <p:val>
                                            <p:strVal val="#ppt_w"/>
                                          </p:val>
                                        </p:tav>
                                      </p:tavLst>
                                    </p:anim>
                                    <p:anim calcmode="lin" valueType="num">
                                      <p:cBhvr>
                                        <p:cTn id="162" dur="500" fill="hold"/>
                                        <p:tgtEl>
                                          <p:spTgt spid="44067"/>
                                        </p:tgtEl>
                                        <p:attrNameLst>
                                          <p:attrName>ppt_h</p:attrName>
                                        </p:attrNameLst>
                                      </p:cBhvr>
                                      <p:tavLst>
                                        <p:tav tm="0">
                                          <p:val>
                                            <p:fltVal val="0"/>
                                          </p:val>
                                        </p:tav>
                                        <p:tav tm="100000">
                                          <p:val>
                                            <p:strVal val="#ppt_h"/>
                                          </p:val>
                                        </p:tav>
                                      </p:tavLst>
                                    </p:anim>
                                    <p:animEffect transition="in" filter="fade">
                                      <p:cBhvr>
                                        <p:cTn id="163" dur="500"/>
                                        <p:tgtEl>
                                          <p:spTgt spid="44067"/>
                                        </p:tgtEl>
                                      </p:cBhvr>
                                    </p:animEffect>
                                  </p:childTnLst>
                                </p:cTn>
                              </p:par>
                              <p:par>
                                <p:cTn id="164" presetID="35" presetClass="path" presetSubtype="0" accel="50000" fill="hold" nodeType="withEffect">
                                  <p:stCondLst>
                                    <p:cond delay="400"/>
                                  </p:stCondLst>
                                  <p:childTnLst>
                                    <p:animMotion origin="layout" path="M 1.01483E-7 -2.10916E-6 L -0.14325 -0.10199 " pathEditMode="relative" rAng="0" ptsTypes="AA">
                                      <p:cBhvr>
                                        <p:cTn id="165" dur="700" spd="-99800" fill="hold"/>
                                        <p:tgtEl>
                                          <p:spTgt spid="44067"/>
                                        </p:tgtEl>
                                        <p:attrNameLst>
                                          <p:attrName>ppt_x</p:attrName>
                                          <p:attrName>ppt_y</p:attrName>
                                        </p:attrNameLst>
                                      </p:cBhvr>
                                      <p:rCtr x="-7000" y="-4900"/>
                                    </p:animMotion>
                                  </p:childTnLst>
                                </p:cTn>
                              </p:par>
                              <p:par>
                                <p:cTn id="166" presetID="1" presetClass="entr" presetSubtype="0" fill="hold" nodeType="withEffect">
                                  <p:stCondLst>
                                    <p:cond delay="300"/>
                                  </p:stCondLst>
                                  <p:childTnLst>
                                    <p:set>
                                      <p:cBhvr>
                                        <p:cTn id="167" dur="1" fill="hold">
                                          <p:stCondLst>
                                            <p:cond delay="0"/>
                                          </p:stCondLst>
                                        </p:cTn>
                                        <p:tgtEl>
                                          <p:spTgt spid="44063"/>
                                        </p:tgtEl>
                                        <p:attrNameLst>
                                          <p:attrName>style.visibility</p:attrName>
                                        </p:attrNameLst>
                                      </p:cBhvr>
                                      <p:to>
                                        <p:strVal val="visible"/>
                                      </p:to>
                                    </p:set>
                                  </p:childTnLst>
                                </p:cTn>
                              </p:par>
                              <p:par>
                                <p:cTn id="168" presetID="10" presetClass="entr" presetSubtype="0" fill="hold" nodeType="withEffect">
                                  <p:stCondLst>
                                    <p:cond delay="300"/>
                                  </p:stCondLst>
                                  <p:childTnLst>
                                    <p:set>
                                      <p:cBhvr>
                                        <p:cTn id="169" dur="1" fill="hold">
                                          <p:stCondLst>
                                            <p:cond delay="0"/>
                                          </p:stCondLst>
                                        </p:cTn>
                                        <p:tgtEl>
                                          <p:spTgt spid="44063"/>
                                        </p:tgtEl>
                                        <p:attrNameLst>
                                          <p:attrName>style.visibility</p:attrName>
                                        </p:attrNameLst>
                                      </p:cBhvr>
                                      <p:to>
                                        <p:strVal val="visible"/>
                                      </p:to>
                                    </p:set>
                                    <p:anim calcmode="lin" valueType="num">
                                      <p:cBhvr>
                                        <p:cTn id="170" dur="500" fill="hold"/>
                                        <p:tgtEl>
                                          <p:spTgt spid="44063"/>
                                        </p:tgtEl>
                                        <p:attrNameLst>
                                          <p:attrName>ppt_w</p:attrName>
                                        </p:attrNameLst>
                                      </p:cBhvr>
                                      <p:tavLst>
                                        <p:tav tm="0">
                                          <p:val>
                                            <p:fltVal val="0"/>
                                          </p:val>
                                        </p:tav>
                                        <p:tav tm="100000">
                                          <p:val>
                                            <p:strVal val="#ppt_w"/>
                                          </p:val>
                                        </p:tav>
                                      </p:tavLst>
                                    </p:anim>
                                    <p:anim calcmode="lin" valueType="num">
                                      <p:cBhvr>
                                        <p:cTn id="171" dur="500" fill="hold"/>
                                        <p:tgtEl>
                                          <p:spTgt spid="44063"/>
                                        </p:tgtEl>
                                        <p:attrNameLst>
                                          <p:attrName>ppt_h</p:attrName>
                                        </p:attrNameLst>
                                      </p:cBhvr>
                                      <p:tavLst>
                                        <p:tav tm="0">
                                          <p:val>
                                            <p:fltVal val="0"/>
                                          </p:val>
                                        </p:tav>
                                        <p:tav tm="100000">
                                          <p:val>
                                            <p:strVal val="#ppt_h"/>
                                          </p:val>
                                        </p:tav>
                                      </p:tavLst>
                                    </p:anim>
                                    <p:animEffect transition="in" filter="fade">
                                      <p:cBhvr>
                                        <p:cTn id="172" dur="500"/>
                                        <p:tgtEl>
                                          <p:spTgt spid="44063"/>
                                        </p:tgtEl>
                                      </p:cBhvr>
                                    </p:animEffect>
                                  </p:childTnLst>
                                </p:cTn>
                              </p:par>
                              <p:par>
                                <p:cTn id="173" presetID="35" presetClass="path" presetSubtype="0" accel="50000" fill="hold" nodeType="withEffect">
                                  <p:stCondLst>
                                    <p:cond delay="300"/>
                                  </p:stCondLst>
                                  <p:childTnLst>
                                    <p:animMotion origin="layout" path="M 3.01848E-6 4.58834E-6 L -0.09446 -0.04603 " pathEditMode="relative" rAng="0" ptsTypes="AA">
                                      <p:cBhvr>
                                        <p:cTn id="174" dur="700" spd="-99800" fill="hold"/>
                                        <p:tgtEl>
                                          <p:spTgt spid="44063"/>
                                        </p:tgtEl>
                                        <p:attrNameLst>
                                          <p:attrName>ppt_x</p:attrName>
                                          <p:attrName>ppt_y</p:attrName>
                                        </p:attrNameLst>
                                      </p:cBhvr>
                                      <p:rCtr x="-4500" y="-2100"/>
                                    </p:animMotion>
                                  </p:childTnLst>
                                </p:cTn>
                              </p:par>
                            </p:childTnLst>
                          </p:cTn>
                        </p:par>
                        <p:par>
                          <p:cTn id="175" fill="hold">
                            <p:stCondLst>
                              <p:cond delay="2300"/>
                            </p:stCondLst>
                            <p:childTnLst>
                              <p:par>
                                <p:cTn id="176" presetID="1" presetClass="entr" presetSubtype="0" fill="hold" grpId="0" nodeType="afterEffect">
                                  <p:stCondLst>
                                    <p:cond delay="0"/>
                                  </p:stCondLst>
                                  <p:childTnLst>
                                    <p:set>
                                      <p:cBhvr>
                                        <p:cTn id="177" dur="1" fill="hold">
                                          <p:stCondLst>
                                            <p:cond delay="0"/>
                                          </p:stCondLst>
                                        </p:cTn>
                                        <p:tgtEl>
                                          <p:spTgt spid="44035"/>
                                        </p:tgtEl>
                                        <p:attrNameLst>
                                          <p:attrName>style.visibility</p:attrName>
                                        </p:attrNameLst>
                                      </p:cBhvr>
                                      <p:to>
                                        <p:strVal val="visible"/>
                                      </p:to>
                                    </p:set>
                                  </p:childTnLst>
                                </p:cTn>
                              </p:par>
                              <p:par>
                                <p:cTn id="178" presetID="10" presetClass="entr" presetSubtype="0" fill="hold" grpId="1" nodeType="withEffect">
                                  <p:stCondLst>
                                    <p:cond delay="0"/>
                                  </p:stCondLst>
                                  <p:childTnLst>
                                    <p:set>
                                      <p:cBhvr>
                                        <p:cTn id="179" dur="1" fill="hold">
                                          <p:stCondLst>
                                            <p:cond delay="0"/>
                                          </p:stCondLst>
                                        </p:cTn>
                                        <p:tgtEl>
                                          <p:spTgt spid="44035"/>
                                        </p:tgtEl>
                                        <p:attrNameLst>
                                          <p:attrName>style.visibility</p:attrName>
                                        </p:attrNameLst>
                                      </p:cBhvr>
                                      <p:to>
                                        <p:strVal val="visible"/>
                                      </p:to>
                                    </p:set>
                                    <p:anim calcmode="lin" valueType="num">
                                      <p:cBhvr>
                                        <p:cTn id="180" dur="500" fill="hold"/>
                                        <p:tgtEl>
                                          <p:spTgt spid="44035"/>
                                        </p:tgtEl>
                                        <p:attrNameLst>
                                          <p:attrName>ppt_w</p:attrName>
                                        </p:attrNameLst>
                                      </p:cBhvr>
                                      <p:tavLst>
                                        <p:tav tm="0">
                                          <p:val>
                                            <p:fltVal val="0"/>
                                          </p:val>
                                        </p:tav>
                                        <p:tav tm="100000">
                                          <p:val>
                                            <p:strVal val="#ppt_w"/>
                                          </p:val>
                                        </p:tav>
                                      </p:tavLst>
                                    </p:anim>
                                    <p:anim calcmode="lin" valueType="num">
                                      <p:cBhvr>
                                        <p:cTn id="181" dur="500" fill="hold"/>
                                        <p:tgtEl>
                                          <p:spTgt spid="44035"/>
                                        </p:tgtEl>
                                        <p:attrNameLst>
                                          <p:attrName>ppt_h</p:attrName>
                                        </p:attrNameLst>
                                      </p:cBhvr>
                                      <p:tavLst>
                                        <p:tav tm="0">
                                          <p:val>
                                            <p:fltVal val="0"/>
                                          </p:val>
                                        </p:tav>
                                        <p:tav tm="100000">
                                          <p:val>
                                            <p:strVal val="#ppt_h"/>
                                          </p:val>
                                        </p:tav>
                                      </p:tavLst>
                                    </p:anim>
                                    <p:animEffect transition="in" filter="fade">
                                      <p:cBhvr>
                                        <p:cTn id="182" dur="500"/>
                                        <p:tgtEl>
                                          <p:spTgt spid="44035"/>
                                        </p:tgtEl>
                                      </p:cBhvr>
                                    </p:animEffect>
                                  </p:childTnLst>
                                </p:cTn>
                              </p:par>
                              <p:par>
                                <p:cTn id="183" presetID="35" presetClass="path" presetSubtype="0" accel="50000" fill="hold" grpId="2" nodeType="withEffect">
                                  <p:stCondLst>
                                    <p:cond delay="0"/>
                                  </p:stCondLst>
                                  <p:childTnLst>
                                    <p:animMotion origin="layout" path="M 4.99285E-6 0 L -0.82829 0.24398 " pathEditMode="relative" rAng="0" ptsTypes="AA">
                                      <p:cBhvr>
                                        <p:cTn id="184" dur="1000" spd="-99800" fill="hold"/>
                                        <p:tgtEl>
                                          <p:spTgt spid="44035"/>
                                        </p:tgtEl>
                                        <p:attrNameLst>
                                          <p:attrName>ppt_x</p:attrName>
                                          <p:attrName>ppt_y</p:attrName>
                                        </p:attrNameLst>
                                      </p:cBhvr>
                                      <p:rCtr x="-41200" y="12200"/>
                                    </p:animMotion>
                                  </p:childTnLst>
                                </p:cTn>
                              </p:par>
                              <p:par>
                                <p:cTn id="185" presetID="22" presetClass="entr" presetSubtype="2" fill="hold" grpId="0" nodeType="withEffect">
                                  <p:stCondLst>
                                    <p:cond delay="950"/>
                                  </p:stCondLst>
                                  <p:childTnLst>
                                    <p:set>
                                      <p:cBhvr>
                                        <p:cTn id="186" dur="1" fill="hold">
                                          <p:stCondLst>
                                            <p:cond delay="0"/>
                                          </p:stCondLst>
                                        </p:cTn>
                                        <p:tgtEl>
                                          <p:spTgt spid="44057"/>
                                        </p:tgtEl>
                                        <p:attrNameLst>
                                          <p:attrName>style.visibility</p:attrName>
                                        </p:attrNameLst>
                                      </p:cBhvr>
                                      <p:to>
                                        <p:strVal val="visible"/>
                                      </p:to>
                                    </p:set>
                                    <p:animEffect transition="in" filter="wipe(right)">
                                      <p:cBhvr>
                                        <p:cTn id="187" dur="50"/>
                                        <p:tgtEl>
                                          <p:spTgt spid="44057"/>
                                        </p:tgtEl>
                                      </p:cBhvr>
                                    </p:animEffect>
                                  </p:childTnLst>
                                </p:cTn>
                              </p:par>
                              <p:par>
                                <p:cTn id="188" presetID="1" presetClass="entr" presetSubtype="0" fill="hold" grpId="0" nodeType="withEffect">
                                  <p:stCondLst>
                                    <p:cond delay="100"/>
                                  </p:stCondLst>
                                  <p:childTnLst>
                                    <p:set>
                                      <p:cBhvr>
                                        <p:cTn id="189" dur="1" fill="hold">
                                          <p:stCondLst>
                                            <p:cond delay="0"/>
                                          </p:stCondLst>
                                        </p:cTn>
                                        <p:tgtEl>
                                          <p:spTgt spid="44036"/>
                                        </p:tgtEl>
                                        <p:attrNameLst>
                                          <p:attrName>style.visibility</p:attrName>
                                        </p:attrNameLst>
                                      </p:cBhvr>
                                      <p:to>
                                        <p:strVal val="visible"/>
                                      </p:to>
                                    </p:set>
                                  </p:childTnLst>
                                </p:cTn>
                              </p:par>
                              <p:par>
                                <p:cTn id="190" presetID="10" presetClass="entr" presetSubtype="0" fill="hold" grpId="1" nodeType="withEffect">
                                  <p:stCondLst>
                                    <p:cond delay="100"/>
                                  </p:stCondLst>
                                  <p:childTnLst>
                                    <p:set>
                                      <p:cBhvr>
                                        <p:cTn id="191" dur="1" fill="hold">
                                          <p:stCondLst>
                                            <p:cond delay="0"/>
                                          </p:stCondLst>
                                        </p:cTn>
                                        <p:tgtEl>
                                          <p:spTgt spid="44036"/>
                                        </p:tgtEl>
                                        <p:attrNameLst>
                                          <p:attrName>style.visibility</p:attrName>
                                        </p:attrNameLst>
                                      </p:cBhvr>
                                      <p:to>
                                        <p:strVal val="visible"/>
                                      </p:to>
                                    </p:set>
                                    <p:anim calcmode="lin" valueType="num">
                                      <p:cBhvr>
                                        <p:cTn id="192" dur="500" fill="hold"/>
                                        <p:tgtEl>
                                          <p:spTgt spid="44036"/>
                                        </p:tgtEl>
                                        <p:attrNameLst>
                                          <p:attrName>ppt_w</p:attrName>
                                        </p:attrNameLst>
                                      </p:cBhvr>
                                      <p:tavLst>
                                        <p:tav tm="0">
                                          <p:val>
                                            <p:fltVal val="0"/>
                                          </p:val>
                                        </p:tav>
                                        <p:tav tm="100000">
                                          <p:val>
                                            <p:strVal val="#ppt_w"/>
                                          </p:val>
                                        </p:tav>
                                      </p:tavLst>
                                    </p:anim>
                                    <p:anim calcmode="lin" valueType="num">
                                      <p:cBhvr>
                                        <p:cTn id="193" dur="500" fill="hold"/>
                                        <p:tgtEl>
                                          <p:spTgt spid="44036"/>
                                        </p:tgtEl>
                                        <p:attrNameLst>
                                          <p:attrName>ppt_h</p:attrName>
                                        </p:attrNameLst>
                                      </p:cBhvr>
                                      <p:tavLst>
                                        <p:tav tm="0">
                                          <p:val>
                                            <p:fltVal val="0"/>
                                          </p:val>
                                        </p:tav>
                                        <p:tav tm="100000">
                                          <p:val>
                                            <p:strVal val="#ppt_h"/>
                                          </p:val>
                                        </p:tav>
                                      </p:tavLst>
                                    </p:anim>
                                    <p:animEffect transition="in" filter="fade">
                                      <p:cBhvr>
                                        <p:cTn id="194" dur="500"/>
                                        <p:tgtEl>
                                          <p:spTgt spid="44036"/>
                                        </p:tgtEl>
                                      </p:cBhvr>
                                    </p:animEffect>
                                  </p:childTnLst>
                                </p:cTn>
                              </p:par>
                              <p:par>
                                <p:cTn id="195" presetID="35" presetClass="path" presetSubtype="0" accel="50000" fill="hold" grpId="2" nodeType="withEffect">
                                  <p:stCondLst>
                                    <p:cond delay="100"/>
                                  </p:stCondLst>
                                  <p:childTnLst>
                                    <p:animMotion origin="layout" path="M 4.99285E-6 -3.7037E-7 L -0.82829 0.13611 " pathEditMode="relative" rAng="0" ptsTypes="AA">
                                      <p:cBhvr>
                                        <p:cTn id="196" dur="1000" spd="-99800" fill="hold"/>
                                        <p:tgtEl>
                                          <p:spTgt spid="44036"/>
                                        </p:tgtEl>
                                        <p:attrNameLst>
                                          <p:attrName>ppt_x</p:attrName>
                                          <p:attrName>ppt_y</p:attrName>
                                        </p:attrNameLst>
                                      </p:cBhvr>
                                      <p:rCtr x="-41200" y="6800"/>
                                    </p:animMotion>
                                  </p:childTnLst>
                                </p:cTn>
                              </p:par>
                              <p:par>
                                <p:cTn id="197" presetID="22" presetClass="entr" presetSubtype="2" fill="hold" grpId="0" nodeType="withEffect">
                                  <p:stCondLst>
                                    <p:cond delay="1050"/>
                                  </p:stCondLst>
                                  <p:childTnLst>
                                    <p:set>
                                      <p:cBhvr>
                                        <p:cTn id="198" dur="1" fill="hold">
                                          <p:stCondLst>
                                            <p:cond delay="0"/>
                                          </p:stCondLst>
                                        </p:cTn>
                                        <p:tgtEl>
                                          <p:spTgt spid="44058"/>
                                        </p:tgtEl>
                                        <p:attrNameLst>
                                          <p:attrName>style.visibility</p:attrName>
                                        </p:attrNameLst>
                                      </p:cBhvr>
                                      <p:to>
                                        <p:strVal val="visible"/>
                                      </p:to>
                                    </p:set>
                                    <p:animEffect transition="in" filter="wipe(right)">
                                      <p:cBhvr>
                                        <p:cTn id="199" dur="50"/>
                                        <p:tgtEl>
                                          <p:spTgt spid="44058"/>
                                        </p:tgtEl>
                                      </p:cBhvr>
                                    </p:animEffect>
                                  </p:childTnLst>
                                </p:cTn>
                              </p:par>
                              <p:par>
                                <p:cTn id="200" presetID="1" presetClass="entr" presetSubtype="0" fill="hold" grpId="0" nodeType="withEffect">
                                  <p:stCondLst>
                                    <p:cond delay="200"/>
                                  </p:stCondLst>
                                  <p:childTnLst>
                                    <p:set>
                                      <p:cBhvr>
                                        <p:cTn id="201" dur="1" fill="hold">
                                          <p:stCondLst>
                                            <p:cond delay="0"/>
                                          </p:stCondLst>
                                        </p:cTn>
                                        <p:tgtEl>
                                          <p:spTgt spid="44037"/>
                                        </p:tgtEl>
                                        <p:attrNameLst>
                                          <p:attrName>style.visibility</p:attrName>
                                        </p:attrNameLst>
                                      </p:cBhvr>
                                      <p:to>
                                        <p:strVal val="visible"/>
                                      </p:to>
                                    </p:set>
                                  </p:childTnLst>
                                </p:cTn>
                              </p:par>
                              <p:par>
                                <p:cTn id="202" presetID="10" presetClass="entr" presetSubtype="0" fill="hold" grpId="1" nodeType="withEffect">
                                  <p:stCondLst>
                                    <p:cond delay="200"/>
                                  </p:stCondLst>
                                  <p:childTnLst>
                                    <p:set>
                                      <p:cBhvr>
                                        <p:cTn id="203" dur="1" fill="hold">
                                          <p:stCondLst>
                                            <p:cond delay="0"/>
                                          </p:stCondLst>
                                        </p:cTn>
                                        <p:tgtEl>
                                          <p:spTgt spid="44037"/>
                                        </p:tgtEl>
                                        <p:attrNameLst>
                                          <p:attrName>style.visibility</p:attrName>
                                        </p:attrNameLst>
                                      </p:cBhvr>
                                      <p:to>
                                        <p:strVal val="visible"/>
                                      </p:to>
                                    </p:set>
                                    <p:anim calcmode="lin" valueType="num">
                                      <p:cBhvr>
                                        <p:cTn id="204" dur="500" fill="hold"/>
                                        <p:tgtEl>
                                          <p:spTgt spid="44037"/>
                                        </p:tgtEl>
                                        <p:attrNameLst>
                                          <p:attrName>ppt_w</p:attrName>
                                        </p:attrNameLst>
                                      </p:cBhvr>
                                      <p:tavLst>
                                        <p:tav tm="0">
                                          <p:val>
                                            <p:fltVal val="0"/>
                                          </p:val>
                                        </p:tav>
                                        <p:tav tm="100000">
                                          <p:val>
                                            <p:strVal val="#ppt_w"/>
                                          </p:val>
                                        </p:tav>
                                      </p:tavLst>
                                    </p:anim>
                                    <p:anim calcmode="lin" valueType="num">
                                      <p:cBhvr>
                                        <p:cTn id="205" dur="500" fill="hold"/>
                                        <p:tgtEl>
                                          <p:spTgt spid="44037"/>
                                        </p:tgtEl>
                                        <p:attrNameLst>
                                          <p:attrName>ppt_h</p:attrName>
                                        </p:attrNameLst>
                                      </p:cBhvr>
                                      <p:tavLst>
                                        <p:tav tm="0">
                                          <p:val>
                                            <p:fltVal val="0"/>
                                          </p:val>
                                        </p:tav>
                                        <p:tav tm="100000">
                                          <p:val>
                                            <p:strVal val="#ppt_h"/>
                                          </p:val>
                                        </p:tav>
                                      </p:tavLst>
                                    </p:anim>
                                    <p:animEffect transition="in" filter="fade">
                                      <p:cBhvr>
                                        <p:cTn id="206" dur="500"/>
                                        <p:tgtEl>
                                          <p:spTgt spid="44037"/>
                                        </p:tgtEl>
                                      </p:cBhvr>
                                    </p:animEffect>
                                  </p:childTnLst>
                                </p:cTn>
                              </p:par>
                              <p:par>
                                <p:cTn id="207" presetID="35" presetClass="path" presetSubtype="0" accel="50000" fill="hold" grpId="2" nodeType="withEffect">
                                  <p:stCondLst>
                                    <p:cond delay="200"/>
                                  </p:stCondLst>
                                  <p:childTnLst>
                                    <p:animMotion origin="layout" path="M 4.99285E-6 -2.22222E-6 L -0.82829 0.02801 " pathEditMode="relative" rAng="0" ptsTypes="AA">
                                      <p:cBhvr>
                                        <p:cTn id="208" dur="1000" spd="-99800" fill="hold"/>
                                        <p:tgtEl>
                                          <p:spTgt spid="44037"/>
                                        </p:tgtEl>
                                        <p:attrNameLst>
                                          <p:attrName>ppt_x</p:attrName>
                                          <p:attrName>ppt_y</p:attrName>
                                        </p:attrNameLst>
                                      </p:cBhvr>
                                      <p:rCtr x="-41200" y="1400"/>
                                    </p:animMotion>
                                  </p:childTnLst>
                                </p:cTn>
                              </p:par>
                              <p:par>
                                <p:cTn id="209" presetID="22" presetClass="entr" presetSubtype="2" fill="hold" grpId="0" nodeType="withEffect">
                                  <p:stCondLst>
                                    <p:cond delay="1150"/>
                                  </p:stCondLst>
                                  <p:childTnLst>
                                    <p:set>
                                      <p:cBhvr>
                                        <p:cTn id="210" dur="1" fill="hold">
                                          <p:stCondLst>
                                            <p:cond delay="0"/>
                                          </p:stCondLst>
                                        </p:cTn>
                                        <p:tgtEl>
                                          <p:spTgt spid="44059"/>
                                        </p:tgtEl>
                                        <p:attrNameLst>
                                          <p:attrName>style.visibility</p:attrName>
                                        </p:attrNameLst>
                                      </p:cBhvr>
                                      <p:to>
                                        <p:strVal val="visible"/>
                                      </p:to>
                                    </p:set>
                                    <p:animEffect transition="in" filter="wipe(right)">
                                      <p:cBhvr>
                                        <p:cTn id="211" dur="50"/>
                                        <p:tgtEl>
                                          <p:spTgt spid="44059"/>
                                        </p:tgtEl>
                                      </p:cBhvr>
                                    </p:animEffect>
                                  </p:childTnLst>
                                </p:cTn>
                              </p:par>
                              <p:par>
                                <p:cTn id="212" presetID="1" presetClass="entr" presetSubtype="0" fill="hold" grpId="0" nodeType="withEffect">
                                  <p:stCondLst>
                                    <p:cond delay="300"/>
                                  </p:stCondLst>
                                  <p:childTnLst>
                                    <p:set>
                                      <p:cBhvr>
                                        <p:cTn id="213" dur="1" fill="hold">
                                          <p:stCondLst>
                                            <p:cond delay="0"/>
                                          </p:stCondLst>
                                        </p:cTn>
                                        <p:tgtEl>
                                          <p:spTgt spid="44038"/>
                                        </p:tgtEl>
                                        <p:attrNameLst>
                                          <p:attrName>style.visibility</p:attrName>
                                        </p:attrNameLst>
                                      </p:cBhvr>
                                      <p:to>
                                        <p:strVal val="visible"/>
                                      </p:to>
                                    </p:set>
                                  </p:childTnLst>
                                </p:cTn>
                              </p:par>
                              <p:par>
                                <p:cTn id="214" presetID="10" presetClass="entr" presetSubtype="0" fill="hold" grpId="1" nodeType="withEffect">
                                  <p:stCondLst>
                                    <p:cond delay="300"/>
                                  </p:stCondLst>
                                  <p:childTnLst>
                                    <p:set>
                                      <p:cBhvr>
                                        <p:cTn id="215" dur="1" fill="hold">
                                          <p:stCondLst>
                                            <p:cond delay="0"/>
                                          </p:stCondLst>
                                        </p:cTn>
                                        <p:tgtEl>
                                          <p:spTgt spid="44038"/>
                                        </p:tgtEl>
                                        <p:attrNameLst>
                                          <p:attrName>style.visibility</p:attrName>
                                        </p:attrNameLst>
                                      </p:cBhvr>
                                      <p:to>
                                        <p:strVal val="visible"/>
                                      </p:to>
                                    </p:set>
                                    <p:anim calcmode="lin" valueType="num">
                                      <p:cBhvr>
                                        <p:cTn id="216" dur="500" fill="hold"/>
                                        <p:tgtEl>
                                          <p:spTgt spid="44038"/>
                                        </p:tgtEl>
                                        <p:attrNameLst>
                                          <p:attrName>ppt_w</p:attrName>
                                        </p:attrNameLst>
                                      </p:cBhvr>
                                      <p:tavLst>
                                        <p:tav tm="0">
                                          <p:val>
                                            <p:fltVal val="0"/>
                                          </p:val>
                                        </p:tav>
                                        <p:tav tm="100000">
                                          <p:val>
                                            <p:strVal val="#ppt_w"/>
                                          </p:val>
                                        </p:tav>
                                      </p:tavLst>
                                    </p:anim>
                                    <p:anim calcmode="lin" valueType="num">
                                      <p:cBhvr>
                                        <p:cTn id="217" dur="500" fill="hold"/>
                                        <p:tgtEl>
                                          <p:spTgt spid="44038"/>
                                        </p:tgtEl>
                                        <p:attrNameLst>
                                          <p:attrName>ppt_h</p:attrName>
                                        </p:attrNameLst>
                                      </p:cBhvr>
                                      <p:tavLst>
                                        <p:tav tm="0">
                                          <p:val>
                                            <p:fltVal val="0"/>
                                          </p:val>
                                        </p:tav>
                                        <p:tav tm="100000">
                                          <p:val>
                                            <p:strVal val="#ppt_h"/>
                                          </p:val>
                                        </p:tav>
                                      </p:tavLst>
                                    </p:anim>
                                    <p:animEffect transition="in" filter="fade">
                                      <p:cBhvr>
                                        <p:cTn id="218" dur="500"/>
                                        <p:tgtEl>
                                          <p:spTgt spid="44038"/>
                                        </p:tgtEl>
                                      </p:cBhvr>
                                    </p:animEffect>
                                  </p:childTnLst>
                                </p:cTn>
                              </p:par>
                              <p:par>
                                <p:cTn id="219" presetID="35" presetClass="path" presetSubtype="0" accel="50000" fill="hold" grpId="2" nodeType="withEffect">
                                  <p:stCondLst>
                                    <p:cond delay="300"/>
                                  </p:stCondLst>
                                  <p:childTnLst>
                                    <p:animMotion origin="layout" path="M 4.99285E-6 -2.59259E-6 L -0.82829 -0.07986 " pathEditMode="relative" rAng="0" ptsTypes="AA">
                                      <p:cBhvr>
                                        <p:cTn id="220" dur="1000" spd="-99800" fill="hold"/>
                                        <p:tgtEl>
                                          <p:spTgt spid="44038"/>
                                        </p:tgtEl>
                                        <p:attrNameLst>
                                          <p:attrName>ppt_x</p:attrName>
                                          <p:attrName>ppt_y</p:attrName>
                                        </p:attrNameLst>
                                      </p:cBhvr>
                                      <p:rCtr x="-41200" y="-3800"/>
                                    </p:animMotion>
                                  </p:childTnLst>
                                </p:cTn>
                              </p:par>
                              <p:par>
                                <p:cTn id="221" presetID="22" presetClass="entr" presetSubtype="2" fill="hold" grpId="0" nodeType="withEffect">
                                  <p:stCondLst>
                                    <p:cond delay="1250"/>
                                  </p:stCondLst>
                                  <p:childTnLst>
                                    <p:set>
                                      <p:cBhvr>
                                        <p:cTn id="222" dur="1" fill="hold">
                                          <p:stCondLst>
                                            <p:cond delay="0"/>
                                          </p:stCondLst>
                                        </p:cTn>
                                        <p:tgtEl>
                                          <p:spTgt spid="44060"/>
                                        </p:tgtEl>
                                        <p:attrNameLst>
                                          <p:attrName>style.visibility</p:attrName>
                                        </p:attrNameLst>
                                      </p:cBhvr>
                                      <p:to>
                                        <p:strVal val="visible"/>
                                      </p:to>
                                    </p:set>
                                    <p:animEffect transition="in" filter="wipe(right)">
                                      <p:cBhvr>
                                        <p:cTn id="223" dur="50"/>
                                        <p:tgtEl>
                                          <p:spTgt spid="44060"/>
                                        </p:tgtEl>
                                      </p:cBhvr>
                                    </p:animEffect>
                                  </p:childTnLst>
                                </p:cTn>
                              </p:par>
                              <p:par>
                                <p:cTn id="224" presetID="1" presetClass="entr" presetSubtype="0" fill="hold" grpId="0" nodeType="withEffect">
                                  <p:stCondLst>
                                    <p:cond delay="400"/>
                                  </p:stCondLst>
                                  <p:childTnLst>
                                    <p:set>
                                      <p:cBhvr>
                                        <p:cTn id="225" dur="1" fill="hold">
                                          <p:stCondLst>
                                            <p:cond delay="0"/>
                                          </p:stCondLst>
                                        </p:cTn>
                                        <p:tgtEl>
                                          <p:spTgt spid="44039"/>
                                        </p:tgtEl>
                                        <p:attrNameLst>
                                          <p:attrName>style.visibility</p:attrName>
                                        </p:attrNameLst>
                                      </p:cBhvr>
                                      <p:to>
                                        <p:strVal val="visible"/>
                                      </p:to>
                                    </p:set>
                                  </p:childTnLst>
                                </p:cTn>
                              </p:par>
                              <p:par>
                                <p:cTn id="226" presetID="10" presetClass="entr" presetSubtype="0" fill="hold" grpId="1" nodeType="withEffect">
                                  <p:stCondLst>
                                    <p:cond delay="400"/>
                                  </p:stCondLst>
                                  <p:childTnLst>
                                    <p:set>
                                      <p:cBhvr>
                                        <p:cTn id="227" dur="1" fill="hold">
                                          <p:stCondLst>
                                            <p:cond delay="0"/>
                                          </p:stCondLst>
                                        </p:cTn>
                                        <p:tgtEl>
                                          <p:spTgt spid="44039"/>
                                        </p:tgtEl>
                                        <p:attrNameLst>
                                          <p:attrName>style.visibility</p:attrName>
                                        </p:attrNameLst>
                                      </p:cBhvr>
                                      <p:to>
                                        <p:strVal val="visible"/>
                                      </p:to>
                                    </p:set>
                                    <p:anim calcmode="lin" valueType="num">
                                      <p:cBhvr>
                                        <p:cTn id="228" dur="500" fill="hold"/>
                                        <p:tgtEl>
                                          <p:spTgt spid="44039"/>
                                        </p:tgtEl>
                                        <p:attrNameLst>
                                          <p:attrName>ppt_w</p:attrName>
                                        </p:attrNameLst>
                                      </p:cBhvr>
                                      <p:tavLst>
                                        <p:tav tm="0">
                                          <p:val>
                                            <p:fltVal val="0"/>
                                          </p:val>
                                        </p:tav>
                                        <p:tav tm="100000">
                                          <p:val>
                                            <p:strVal val="#ppt_w"/>
                                          </p:val>
                                        </p:tav>
                                      </p:tavLst>
                                    </p:anim>
                                    <p:anim calcmode="lin" valueType="num">
                                      <p:cBhvr>
                                        <p:cTn id="229" dur="500" fill="hold"/>
                                        <p:tgtEl>
                                          <p:spTgt spid="44039"/>
                                        </p:tgtEl>
                                        <p:attrNameLst>
                                          <p:attrName>ppt_h</p:attrName>
                                        </p:attrNameLst>
                                      </p:cBhvr>
                                      <p:tavLst>
                                        <p:tav tm="0">
                                          <p:val>
                                            <p:fltVal val="0"/>
                                          </p:val>
                                        </p:tav>
                                        <p:tav tm="100000">
                                          <p:val>
                                            <p:strVal val="#ppt_h"/>
                                          </p:val>
                                        </p:tav>
                                      </p:tavLst>
                                    </p:anim>
                                    <p:animEffect transition="in" filter="fade">
                                      <p:cBhvr>
                                        <p:cTn id="230" dur="500"/>
                                        <p:tgtEl>
                                          <p:spTgt spid="44039"/>
                                        </p:tgtEl>
                                      </p:cBhvr>
                                    </p:animEffect>
                                  </p:childTnLst>
                                </p:cTn>
                              </p:par>
                              <p:par>
                                <p:cTn id="231" presetID="35" presetClass="path" presetSubtype="0" accel="50000" fill="hold" grpId="2" nodeType="withEffect">
                                  <p:stCondLst>
                                    <p:cond delay="400"/>
                                  </p:stCondLst>
                                  <p:childTnLst>
                                    <p:animMotion origin="layout" path="M 4.99285E-6 -2.96296E-6 L -0.82829 -0.17523 " pathEditMode="relative" rAng="0" ptsTypes="AA">
                                      <p:cBhvr>
                                        <p:cTn id="232" dur="1000" spd="-99800" fill="hold"/>
                                        <p:tgtEl>
                                          <p:spTgt spid="44039"/>
                                        </p:tgtEl>
                                        <p:attrNameLst>
                                          <p:attrName>ppt_x</p:attrName>
                                          <p:attrName>ppt_y</p:attrName>
                                        </p:attrNameLst>
                                      </p:cBhvr>
                                      <p:rCtr x="-41200" y="-8600"/>
                                    </p:animMotion>
                                  </p:childTnLst>
                                </p:cTn>
                              </p:par>
                              <p:par>
                                <p:cTn id="233" presetID="22" presetClass="entr" presetSubtype="2" fill="hold" grpId="0" nodeType="withEffect">
                                  <p:stCondLst>
                                    <p:cond delay="400"/>
                                  </p:stCondLst>
                                  <p:childTnLst>
                                    <p:set>
                                      <p:cBhvr>
                                        <p:cTn id="234" dur="1" fill="hold">
                                          <p:stCondLst>
                                            <p:cond delay="0"/>
                                          </p:stCondLst>
                                        </p:cTn>
                                        <p:tgtEl>
                                          <p:spTgt spid="44061"/>
                                        </p:tgtEl>
                                        <p:attrNameLst>
                                          <p:attrName>style.visibility</p:attrName>
                                        </p:attrNameLst>
                                      </p:cBhvr>
                                      <p:to>
                                        <p:strVal val="visible"/>
                                      </p:to>
                                    </p:set>
                                    <p:animEffect transition="in" filter="wipe(right)">
                                      <p:cBhvr>
                                        <p:cTn id="235" dur="50"/>
                                        <p:tgtEl>
                                          <p:spTgt spid="44061"/>
                                        </p:tgtEl>
                                      </p:cBhvr>
                                    </p:animEffect>
                                  </p:childTnLst>
                                </p:cTn>
                              </p:par>
                            </p:childTnLst>
                          </p:cTn>
                        </p:par>
                        <p:par>
                          <p:cTn id="236" fill="hold">
                            <p:stCondLst>
                              <p:cond delay="2300"/>
                            </p:stCondLst>
                            <p:childTnLst>
                              <p:par>
                                <p:cTn id="237" presetID="56" presetClass="entr" presetSubtype="0" fill="hold" nodeType="afterEffect">
                                  <p:stCondLst>
                                    <p:cond delay="0"/>
                                  </p:stCondLst>
                                  <p:iterate type="lt">
                                    <p:tmPct val="10000"/>
                                  </p:iterate>
                                  <p:childTnLst>
                                    <p:set>
                                      <p:cBhvr>
                                        <p:cTn id="238" dur="1" fill="hold">
                                          <p:stCondLst>
                                            <p:cond delay="0"/>
                                          </p:stCondLst>
                                        </p:cTn>
                                        <p:tgtEl>
                                          <p:spTgt spid="44050">
                                            <p:txEl>
                                              <p:pRg st="0" end="0"/>
                                            </p:txEl>
                                          </p:spTgt>
                                        </p:tgtEl>
                                        <p:attrNameLst>
                                          <p:attrName>style.visibility</p:attrName>
                                        </p:attrNameLst>
                                      </p:cBhvr>
                                      <p:to>
                                        <p:strVal val="visible"/>
                                      </p:to>
                                    </p:set>
                                    <p:anim by="(-#ppt_w*2)" calcmode="lin" valueType="num">
                                      <p:cBhvr rctx="PPT">
                                        <p:cTn id="239" dur="500" autoRev="1" fill="hold">
                                          <p:stCondLst>
                                            <p:cond delay="0"/>
                                          </p:stCondLst>
                                        </p:cTn>
                                        <p:tgtEl>
                                          <p:spTgt spid="44050">
                                            <p:txEl>
                                              <p:pRg st="0" end="0"/>
                                            </p:txEl>
                                          </p:spTgt>
                                        </p:tgtEl>
                                        <p:attrNameLst>
                                          <p:attrName>ppt_w</p:attrName>
                                        </p:attrNameLst>
                                      </p:cBhvr>
                                    </p:anim>
                                    <p:anim by="(#ppt_w*0.50)" calcmode="lin" valueType="num">
                                      <p:cBhvr>
                                        <p:cTn id="240" dur="500" decel="50000" autoRev="1" fill="hold">
                                          <p:stCondLst>
                                            <p:cond delay="0"/>
                                          </p:stCondLst>
                                        </p:cTn>
                                        <p:tgtEl>
                                          <p:spTgt spid="44050">
                                            <p:txEl>
                                              <p:pRg st="0" end="0"/>
                                            </p:txEl>
                                          </p:spTgt>
                                        </p:tgtEl>
                                        <p:attrNameLst>
                                          <p:attrName>ppt_x</p:attrName>
                                        </p:attrNameLst>
                                      </p:cBhvr>
                                    </p:anim>
                                    <p:anim from="(-#ppt_h/2)" to="(#ppt_y)" calcmode="lin" valueType="num">
                                      <p:cBhvr>
                                        <p:cTn id="241" dur="1000" fill="hold">
                                          <p:stCondLst>
                                            <p:cond delay="0"/>
                                          </p:stCondLst>
                                        </p:cTn>
                                        <p:tgtEl>
                                          <p:spTgt spid="44050">
                                            <p:txEl>
                                              <p:pRg st="0" end="0"/>
                                            </p:txEl>
                                          </p:spTgt>
                                        </p:tgtEl>
                                        <p:attrNameLst>
                                          <p:attrName>ppt_y</p:attrName>
                                        </p:attrNameLst>
                                      </p:cBhvr>
                                    </p:anim>
                                    <p:animRot by="21600000">
                                      <p:cBhvr>
                                        <p:cTn id="242" dur="1000" fill="hold">
                                          <p:stCondLst>
                                            <p:cond delay="0"/>
                                          </p:stCondLst>
                                        </p:cTn>
                                        <p:tgtEl>
                                          <p:spTgt spid="44050">
                                            <p:txEl>
                                              <p:pRg st="0" end="0"/>
                                            </p:txEl>
                                          </p:spTgt>
                                        </p:tgtEl>
                                        <p:attrNameLst>
                                          <p:attrName>r</p:attrName>
                                        </p:attrNameLst>
                                      </p:cBhvr>
                                    </p:animRot>
                                  </p:childTnLst>
                                </p:cTn>
                              </p:par>
                            </p:childTnLst>
                          </p:cTn>
                        </p:par>
                        <p:par>
                          <p:cTn id="243" fill="hold">
                            <p:stCondLst>
                              <p:cond delay="6000"/>
                            </p:stCondLst>
                            <p:childTnLst>
                              <p:par>
                                <p:cTn id="244" presetID="56" presetClass="entr" presetSubtype="0" fill="hold" nodeType="afterEffect">
                                  <p:stCondLst>
                                    <p:cond delay="0"/>
                                  </p:stCondLst>
                                  <p:iterate type="lt">
                                    <p:tmPct val="10000"/>
                                  </p:iterate>
                                  <p:childTnLst>
                                    <p:set>
                                      <p:cBhvr>
                                        <p:cTn id="245" dur="1" fill="hold">
                                          <p:stCondLst>
                                            <p:cond delay="0"/>
                                          </p:stCondLst>
                                        </p:cTn>
                                        <p:tgtEl>
                                          <p:spTgt spid="44050">
                                            <p:txEl>
                                              <p:pRg st="1" end="1"/>
                                            </p:txEl>
                                          </p:spTgt>
                                        </p:tgtEl>
                                        <p:attrNameLst>
                                          <p:attrName>style.visibility</p:attrName>
                                        </p:attrNameLst>
                                      </p:cBhvr>
                                      <p:to>
                                        <p:strVal val="visible"/>
                                      </p:to>
                                    </p:set>
                                    <p:anim by="(-#ppt_w*2)" calcmode="lin" valueType="num">
                                      <p:cBhvr rctx="PPT">
                                        <p:cTn id="246" dur="500" autoRev="1" fill="hold">
                                          <p:stCondLst>
                                            <p:cond delay="0"/>
                                          </p:stCondLst>
                                        </p:cTn>
                                        <p:tgtEl>
                                          <p:spTgt spid="44050">
                                            <p:txEl>
                                              <p:pRg st="1" end="1"/>
                                            </p:txEl>
                                          </p:spTgt>
                                        </p:tgtEl>
                                        <p:attrNameLst>
                                          <p:attrName>ppt_w</p:attrName>
                                        </p:attrNameLst>
                                      </p:cBhvr>
                                    </p:anim>
                                    <p:anim by="(#ppt_w*0.50)" calcmode="lin" valueType="num">
                                      <p:cBhvr>
                                        <p:cTn id="247" dur="500" decel="50000" autoRev="1" fill="hold">
                                          <p:stCondLst>
                                            <p:cond delay="0"/>
                                          </p:stCondLst>
                                        </p:cTn>
                                        <p:tgtEl>
                                          <p:spTgt spid="44050">
                                            <p:txEl>
                                              <p:pRg st="1" end="1"/>
                                            </p:txEl>
                                          </p:spTgt>
                                        </p:tgtEl>
                                        <p:attrNameLst>
                                          <p:attrName>ppt_x</p:attrName>
                                        </p:attrNameLst>
                                      </p:cBhvr>
                                    </p:anim>
                                    <p:anim from="(-#ppt_h/2)" to="(#ppt_y)" calcmode="lin" valueType="num">
                                      <p:cBhvr>
                                        <p:cTn id="248" dur="1000" fill="hold">
                                          <p:stCondLst>
                                            <p:cond delay="0"/>
                                          </p:stCondLst>
                                        </p:cTn>
                                        <p:tgtEl>
                                          <p:spTgt spid="44050">
                                            <p:txEl>
                                              <p:pRg st="1" end="1"/>
                                            </p:txEl>
                                          </p:spTgt>
                                        </p:tgtEl>
                                        <p:attrNameLst>
                                          <p:attrName>ppt_y</p:attrName>
                                        </p:attrNameLst>
                                      </p:cBhvr>
                                    </p:anim>
                                    <p:animRot by="21600000">
                                      <p:cBhvr>
                                        <p:cTn id="249" dur="1000" fill="hold">
                                          <p:stCondLst>
                                            <p:cond delay="0"/>
                                          </p:stCondLst>
                                        </p:cTn>
                                        <p:tgtEl>
                                          <p:spTgt spid="44050">
                                            <p:txEl>
                                              <p:pRg st="1" end="1"/>
                                            </p:txEl>
                                          </p:spTgt>
                                        </p:tgtEl>
                                        <p:attrNameLst>
                                          <p:attrName>r</p:attrName>
                                        </p:attrNameLst>
                                      </p:cBhvr>
                                    </p:animRot>
                                  </p:childTnLst>
                                </p:cTn>
                              </p:par>
                            </p:childTnLst>
                          </p:cTn>
                        </p:par>
                        <p:par>
                          <p:cTn id="250" fill="hold">
                            <p:stCondLst>
                              <p:cond delay="7300"/>
                            </p:stCondLst>
                            <p:childTnLst>
                              <p:par>
                                <p:cTn id="251" presetID="2" presetClass="entr" presetSubtype="6" fill="hold" grpId="0" nodeType="afterEffect">
                                  <p:stCondLst>
                                    <p:cond delay="0"/>
                                  </p:stCondLst>
                                  <p:childTnLst>
                                    <p:set>
                                      <p:cBhvr>
                                        <p:cTn id="252" dur="1" fill="hold">
                                          <p:stCondLst>
                                            <p:cond delay="0"/>
                                          </p:stCondLst>
                                        </p:cTn>
                                        <p:tgtEl>
                                          <p:spTgt spid="44053"/>
                                        </p:tgtEl>
                                        <p:attrNameLst>
                                          <p:attrName>style.visibility</p:attrName>
                                        </p:attrNameLst>
                                      </p:cBhvr>
                                      <p:to>
                                        <p:strVal val="visible"/>
                                      </p:to>
                                    </p:set>
                                    <p:anim calcmode="lin" valueType="num">
                                      <p:cBhvr additive="base">
                                        <p:cTn id="253" dur="500" fill="hold"/>
                                        <p:tgtEl>
                                          <p:spTgt spid="44053"/>
                                        </p:tgtEl>
                                        <p:attrNameLst>
                                          <p:attrName>ppt_x</p:attrName>
                                        </p:attrNameLst>
                                      </p:cBhvr>
                                      <p:tavLst>
                                        <p:tav tm="0">
                                          <p:val>
                                            <p:strVal val="1+#ppt_w/2"/>
                                          </p:val>
                                        </p:tav>
                                        <p:tav tm="100000">
                                          <p:val>
                                            <p:strVal val="#ppt_x"/>
                                          </p:val>
                                        </p:tav>
                                      </p:tavLst>
                                    </p:anim>
                                    <p:anim calcmode="lin" valueType="num">
                                      <p:cBhvr additive="base">
                                        <p:cTn id="254" dur="500" fill="hold"/>
                                        <p:tgtEl>
                                          <p:spTgt spid="44053"/>
                                        </p:tgtEl>
                                        <p:attrNameLst>
                                          <p:attrName>ppt_y</p:attrName>
                                        </p:attrNameLst>
                                      </p:cBhvr>
                                      <p:tavLst>
                                        <p:tav tm="0">
                                          <p:val>
                                            <p:strVal val="1+#ppt_h/2"/>
                                          </p:val>
                                        </p:tav>
                                        <p:tav tm="100000">
                                          <p:val>
                                            <p:strVal val="#ppt_y"/>
                                          </p:val>
                                        </p:tav>
                                      </p:tavLst>
                                    </p:anim>
                                  </p:childTnLst>
                                </p:cTn>
                              </p:par>
                              <p:par>
                                <p:cTn id="255" presetID="2" presetClass="entr" presetSubtype="6" fill="hold" grpId="0" nodeType="withEffect">
                                  <p:stCondLst>
                                    <p:cond delay="100"/>
                                  </p:stCondLst>
                                  <p:childTnLst>
                                    <p:set>
                                      <p:cBhvr>
                                        <p:cTn id="256" dur="1" fill="hold">
                                          <p:stCondLst>
                                            <p:cond delay="0"/>
                                          </p:stCondLst>
                                        </p:cTn>
                                        <p:tgtEl>
                                          <p:spTgt spid="44051"/>
                                        </p:tgtEl>
                                        <p:attrNameLst>
                                          <p:attrName>style.visibility</p:attrName>
                                        </p:attrNameLst>
                                      </p:cBhvr>
                                      <p:to>
                                        <p:strVal val="visible"/>
                                      </p:to>
                                    </p:set>
                                    <p:anim calcmode="lin" valueType="num">
                                      <p:cBhvr additive="base">
                                        <p:cTn id="257" dur="500" fill="hold"/>
                                        <p:tgtEl>
                                          <p:spTgt spid="44051"/>
                                        </p:tgtEl>
                                        <p:attrNameLst>
                                          <p:attrName>ppt_x</p:attrName>
                                        </p:attrNameLst>
                                      </p:cBhvr>
                                      <p:tavLst>
                                        <p:tav tm="0">
                                          <p:val>
                                            <p:strVal val="1+#ppt_w/2"/>
                                          </p:val>
                                        </p:tav>
                                        <p:tav tm="100000">
                                          <p:val>
                                            <p:strVal val="#ppt_x"/>
                                          </p:val>
                                        </p:tav>
                                      </p:tavLst>
                                    </p:anim>
                                    <p:anim calcmode="lin" valueType="num">
                                      <p:cBhvr additive="base">
                                        <p:cTn id="258" dur="500" fill="hold"/>
                                        <p:tgtEl>
                                          <p:spTgt spid="44051"/>
                                        </p:tgtEl>
                                        <p:attrNameLst>
                                          <p:attrName>ppt_y</p:attrName>
                                        </p:attrNameLst>
                                      </p:cBhvr>
                                      <p:tavLst>
                                        <p:tav tm="0">
                                          <p:val>
                                            <p:strVal val="1+#ppt_h/2"/>
                                          </p:val>
                                        </p:tav>
                                        <p:tav tm="100000">
                                          <p:val>
                                            <p:strVal val="#ppt_y"/>
                                          </p:val>
                                        </p:tav>
                                      </p:tavLst>
                                    </p:anim>
                                  </p:childTnLst>
                                </p:cTn>
                              </p:par>
                              <p:par>
                                <p:cTn id="259" presetID="2" presetClass="entr" presetSubtype="6" fill="hold" grpId="0" nodeType="withEffect">
                                  <p:stCondLst>
                                    <p:cond delay="200"/>
                                  </p:stCondLst>
                                  <p:childTnLst>
                                    <p:set>
                                      <p:cBhvr>
                                        <p:cTn id="260" dur="1" fill="hold">
                                          <p:stCondLst>
                                            <p:cond delay="0"/>
                                          </p:stCondLst>
                                        </p:cTn>
                                        <p:tgtEl>
                                          <p:spTgt spid="44052"/>
                                        </p:tgtEl>
                                        <p:attrNameLst>
                                          <p:attrName>style.visibility</p:attrName>
                                        </p:attrNameLst>
                                      </p:cBhvr>
                                      <p:to>
                                        <p:strVal val="visible"/>
                                      </p:to>
                                    </p:set>
                                    <p:anim calcmode="lin" valueType="num">
                                      <p:cBhvr additive="base">
                                        <p:cTn id="261" dur="500" fill="hold"/>
                                        <p:tgtEl>
                                          <p:spTgt spid="44052"/>
                                        </p:tgtEl>
                                        <p:attrNameLst>
                                          <p:attrName>ppt_x</p:attrName>
                                        </p:attrNameLst>
                                      </p:cBhvr>
                                      <p:tavLst>
                                        <p:tav tm="0">
                                          <p:val>
                                            <p:strVal val="1+#ppt_w/2"/>
                                          </p:val>
                                        </p:tav>
                                        <p:tav tm="100000">
                                          <p:val>
                                            <p:strVal val="#ppt_x"/>
                                          </p:val>
                                        </p:tav>
                                      </p:tavLst>
                                    </p:anim>
                                    <p:anim calcmode="lin" valueType="num">
                                      <p:cBhvr additive="base">
                                        <p:cTn id="262" dur="500" fill="hold"/>
                                        <p:tgtEl>
                                          <p:spTgt spid="44052"/>
                                        </p:tgtEl>
                                        <p:attrNameLst>
                                          <p:attrName>ppt_y</p:attrName>
                                        </p:attrNameLst>
                                      </p:cBhvr>
                                      <p:tavLst>
                                        <p:tav tm="0">
                                          <p:val>
                                            <p:strVal val="1+#ppt_h/2"/>
                                          </p:val>
                                        </p:tav>
                                        <p:tav tm="100000">
                                          <p:val>
                                            <p:strVal val="#ppt_y"/>
                                          </p:val>
                                        </p:tav>
                                      </p:tavLst>
                                    </p:anim>
                                  </p:childTnLst>
                                </p:cTn>
                              </p:par>
                            </p:childTnLst>
                          </p:cTn>
                        </p:par>
                        <p:par>
                          <p:cTn id="263" fill="hold">
                            <p:stCondLst>
                              <p:cond delay="7800"/>
                            </p:stCondLst>
                            <p:childTnLst>
                              <p:par>
                                <p:cTn id="264" presetID="22" presetClass="entr" presetSubtype="8" fill="hold" grpId="0" nodeType="afterEffect">
                                  <p:stCondLst>
                                    <p:cond delay="0"/>
                                  </p:stCondLst>
                                  <p:childTnLst>
                                    <p:set>
                                      <p:cBhvr>
                                        <p:cTn id="265" dur="1" fill="hold">
                                          <p:stCondLst>
                                            <p:cond delay="0"/>
                                          </p:stCondLst>
                                        </p:cTn>
                                        <p:tgtEl>
                                          <p:spTgt spid="44054"/>
                                        </p:tgtEl>
                                        <p:attrNameLst>
                                          <p:attrName>style.visibility</p:attrName>
                                        </p:attrNameLst>
                                      </p:cBhvr>
                                      <p:to>
                                        <p:strVal val="visible"/>
                                      </p:to>
                                    </p:set>
                                    <p:animEffect transition="in" filter="wipe(left)">
                                      <p:cBhvr>
                                        <p:cTn id="266" dur="500"/>
                                        <p:tgtEl>
                                          <p:spTgt spid="44054"/>
                                        </p:tgtEl>
                                      </p:cBhvr>
                                    </p:animEffect>
                                  </p:childTnLst>
                                </p:cTn>
                              </p:par>
                              <p:par>
                                <p:cTn id="267" presetID="22" presetClass="entr" presetSubtype="8" fill="hold" grpId="0" nodeType="withEffect">
                                  <p:stCondLst>
                                    <p:cond delay="0"/>
                                  </p:stCondLst>
                                  <p:childTnLst>
                                    <p:set>
                                      <p:cBhvr>
                                        <p:cTn id="268" dur="1" fill="hold">
                                          <p:stCondLst>
                                            <p:cond delay="0"/>
                                          </p:stCondLst>
                                        </p:cTn>
                                        <p:tgtEl>
                                          <p:spTgt spid="44055"/>
                                        </p:tgtEl>
                                        <p:attrNameLst>
                                          <p:attrName>style.visibility</p:attrName>
                                        </p:attrNameLst>
                                      </p:cBhvr>
                                      <p:to>
                                        <p:strVal val="visible"/>
                                      </p:to>
                                    </p:set>
                                    <p:animEffect transition="in" filter="wipe(left)">
                                      <p:cBhvr>
                                        <p:cTn id="269" dur="500"/>
                                        <p:tgtEl>
                                          <p:spTgt spid="44055"/>
                                        </p:tgtEl>
                                      </p:cBhvr>
                                    </p:animEffect>
                                  </p:childTnLst>
                                </p:cTn>
                              </p:par>
                              <p:par>
                                <p:cTn id="270" presetID="22" presetClass="entr" presetSubtype="8" fill="hold" grpId="0" nodeType="withEffect">
                                  <p:stCondLst>
                                    <p:cond delay="0"/>
                                  </p:stCondLst>
                                  <p:childTnLst>
                                    <p:set>
                                      <p:cBhvr>
                                        <p:cTn id="271" dur="1" fill="hold">
                                          <p:stCondLst>
                                            <p:cond delay="0"/>
                                          </p:stCondLst>
                                        </p:cTn>
                                        <p:tgtEl>
                                          <p:spTgt spid="44056"/>
                                        </p:tgtEl>
                                        <p:attrNameLst>
                                          <p:attrName>style.visibility</p:attrName>
                                        </p:attrNameLst>
                                      </p:cBhvr>
                                      <p:to>
                                        <p:strVal val="visible"/>
                                      </p:to>
                                    </p:set>
                                    <p:animEffect transition="in" filter="wipe(left)">
                                      <p:cBhvr>
                                        <p:cTn id="272" dur="500"/>
                                        <p:tgtEl>
                                          <p:spTgt spid="44056"/>
                                        </p:tgtEl>
                                      </p:cBhvr>
                                    </p:animEffect>
                                  </p:childTnLst>
                                </p:cTn>
                              </p:par>
                            </p:childTnLst>
                          </p:cTn>
                        </p:par>
                        <p:par>
                          <p:cTn id="273" fill="hold">
                            <p:stCondLst>
                              <p:cond delay="8300"/>
                            </p:stCondLst>
                            <p:childTnLst>
                              <p:par>
                                <p:cTn id="274" presetID="2" presetClass="entr" presetSubtype="12" fill="hold" grpId="0" nodeType="afterEffect">
                                  <p:stCondLst>
                                    <p:cond delay="0"/>
                                  </p:stCondLst>
                                  <p:childTnLst>
                                    <p:set>
                                      <p:cBhvr>
                                        <p:cTn id="275" dur="1" fill="hold">
                                          <p:stCondLst>
                                            <p:cond delay="0"/>
                                          </p:stCondLst>
                                        </p:cTn>
                                        <p:tgtEl>
                                          <p:spTgt spid="44076"/>
                                        </p:tgtEl>
                                        <p:attrNameLst>
                                          <p:attrName>style.visibility</p:attrName>
                                        </p:attrNameLst>
                                      </p:cBhvr>
                                      <p:to>
                                        <p:strVal val="visible"/>
                                      </p:to>
                                    </p:set>
                                    <p:anim calcmode="lin" valueType="num">
                                      <p:cBhvr additive="base">
                                        <p:cTn id="276" dur="500" fill="hold"/>
                                        <p:tgtEl>
                                          <p:spTgt spid="44076"/>
                                        </p:tgtEl>
                                        <p:attrNameLst>
                                          <p:attrName>ppt_x</p:attrName>
                                        </p:attrNameLst>
                                      </p:cBhvr>
                                      <p:tavLst>
                                        <p:tav tm="0">
                                          <p:val>
                                            <p:strVal val="0-#ppt_w/2"/>
                                          </p:val>
                                        </p:tav>
                                        <p:tav tm="100000">
                                          <p:val>
                                            <p:strVal val="#ppt_x"/>
                                          </p:val>
                                        </p:tav>
                                      </p:tavLst>
                                    </p:anim>
                                    <p:anim calcmode="lin" valueType="num">
                                      <p:cBhvr additive="base">
                                        <p:cTn id="277" dur="500" fill="hold"/>
                                        <p:tgtEl>
                                          <p:spTgt spid="44076"/>
                                        </p:tgtEl>
                                        <p:attrNameLst>
                                          <p:attrName>ppt_y</p:attrName>
                                        </p:attrNameLst>
                                      </p:cBhvr>
                                      <p:tavLst>
                                        <p:tav tm="0">
                                          <p:val>
                                            <p:strVal val="1+#ppt_h/2"/>
                                          </p:val>
                                        </p:tav>
                                        <p:tav tm="100000">
                                          <p:val>
                                            <p:strVal val="#ppt_y"/>
                                          </p:val>
                                        </p:tav>
                                      </p:tavLst>
                                    </p:anim>
                                  </p:childTnLst>
                                </p:cTn>
                              </p:par>
                            </p:childTnLst>
                          </p:cTn>
                        </p:par>
                        <p:par>
                          <p:cTn id="278" fill="hold">
                            <p:stCondLst>
                              <p:cond delay="8800"/>
                            </p:stCondLst>
                            <p:childTnLst>
                              <p:par>
                                <p:cTn id="279" presetID="22" presetClass="entr" presetSubtype="8" fill="hold" grpId="0" nodeType="afterEffect">
                                  <p:stCondLst>
                                    <p:cond delay="0"/>
                                  </p:stCondLst>
                                  <p:childTnLst>
                                    <p:set>
                                      <p:cBhvr>
                                        <p:cTn id="280" dur="1" fill="hold">
                                          <p:stCondLst>
                                            <p:cond delay="0"/>
                                          </p:stCondLst>
                                        </p:cTn>
                                        <p:tgtEl>
                                          <p:spTgt spid="44077"/>
                                        </p:tgtEl>
                                        <p:attrNameLst>
                                          <p:attrName>style.visibility</p:attrName>
                                        </p:attrNameLst>
                                      </p:cBhvr>
                                      <p:to>
                                        <p:strVal val="visible"/>
                                      </p:to>
                                    </p:set>
                                    <p:animEffect transition="in" filter="wipe(left)">
                                      <p:cBhvr>
                                        <p:cTn id="281" dur="500"/>
                                        <p:tgtEl>
                                          <p:spTgt spid="44077"/>
                                        </p:tgtEl>
                                      </p:cBhvr>
                                    </p:animEffect>
                                  </p:childTnLst>
                                </p:cTn>
                              </p:par>
                            </p:childTnLst>
                          </p:cTn>
                        </p:par>
                        <p:par>
                          <p:cTn id="282" fill="hold">
                            <p:stCondLst>
                              <p:cond delay="9300"/>
                            </p:stCondLst>
                            <p:childTnLst>
                              <p:par>
                                <p:cTn id="283" presetID="2" presetClass="entr" presetSubtype="6" fill="hold" grpId="0" nodeType="afterEffect">
                                  <p:stCondLst>
                                    <p:cond delay="0"/>
                                  </p:stCondLst>
                                  <p:childTnLst>
                                    <p:set>
                                      <p:cBhvr>
                                        <p:cTn id="284" dur="1" fill="hold">
                                          <p:stCondLst>
                                            <p:cond delay="0"/>
                                          </p:stCondLst>
                                        </p:cTn>
                                        <p:tgtEl>
                                          <p:spTgt spid="44071"/>
                                        </p:tgtEl>
                                        <p:attrNameLst>
                                          <p:attrName>style.visibility</p:attrName>
                                        </p:attrNameLst>
                                      </p:cBhvr>
                                      <p:to>
                                        <p:strVal val="visible"/>
                                      </p:to>
                                    </p:set>
                                    <p:anim calcmode="lin" valueType="num">
                                      <p:cBhvr additive="base">
                                        <p:cTn id="285" dur="500" fill="hold"/>
                                        <p:tgtEl>
                                          <p:spTgt spid="44071"/>
                                        </p:tgtEl>
                                        <p:attrNameLst>
                                          <p:attrName>ppt_x</p:attrName>
                                        </p:attrNameLst>
                                      </p:cBhvr>
                                      <p:tavLst>
                                        <p:tav tm="0">
                                          <p:val>
                                            <p:strVal val="1+#ppt_w/2"/>
                                          </p:val>
                                        </p:tav>
                                        <p:tav tm="100000">
                                          <p:val>
                                            <p:strVal val="#ppt_x"/>
                                          </p:val>
                                        </p:tav>
                                      </p:tavLst>
                                    </p:anim>
                                    <p:anim calcmode="lin" valueType="num">
                                      <p:cBhvr additive="base">
                                        <p:cTn id="286" dur="500" fill="hold"/>
                                        <p:tgtEl>
                                          <p:spTgt spid="44071"/>
                                        </p:tgtEl>
                                        <p:attrNameLst>
                                          <p:attrName>ppt_y</p:attrName>
                                        </p:attrNameLst>
                                      </p:cBhvr>
                                      <p:tavLst>
                                        <p:tav tm="0">
                                          <p:val>
                                            <p:strVal val="1+#ppt_h/2"/>
                                          </p:val>
                                        </p:tav>
                                        <p:tav tm="100000">
                                          <p:val>
                                            <p:strVal val="#ppt_y"/>
                                          </p:val>
                                        </p:tav>
                                      </p:tavLst>
                                    </p:anim>
                                  </p:childTnLst>
                                </p:cTn>
                              </p:par>
                              <p:par>
                                <p:cTn id="287" presetID="2" presetClass="entr" presetSubtype="6" fill="hold" grpId="0" nodeType="withEffect">
                                  <p:stCondLst>
                                    <p:cond delay="0"/>
                                  </p:stCondLst>
                                  <p:childTnLst>
                                    <p:set>
                                      <p:cBhvr>
                                        <p:cTn id="288" dur="1" fill="hold">
                                          <p:stCondLst>
                                            <p:cond delay="0"/>
                                          </p:stCondLst>
                                        </p:cTn>
                                        <p:tgtEl>
                                          <p:spTgt spid="44070"/>
                                        </p:tgtEl>
                                        <p:attrNameLst>
                                          <p:attrName>style.visibility</p:attrName>
                                        </p:attrNameLst>
                                      </p:cBhvr>
                                      <p:to>
                                        <p:strVal val="visible"/>
                                      </p:to>
                                    </p:set>
                                    <p:anim calcmode="lin" valueType="num">
                                      <p:cBhvr additive="base">
                                        <p:cTn id="289" dur="500" fill="hold"/>
                                        <p:tgtEl>
                                          <p:spTgt spid="44070"/>
                                        </p:tgtEl>
                                        <p:attrNameLst>
                                          <p:attrName>ppt_x</p:attrName>
                                        </p:attrNameLst>
                                      </p:cBhvr>
                                      <p:tavLst>
                                        <p:tav tm="0">
                                          <p:val>
                                            <p:strVal val="1+#ppt_w/2"/>
                                          </p:val>
                                        </p:tav>
                                        <p:tav tm="100000">
                                          <p:val>
                                            <p:strVal val="#ppt_x"/>
                                          </p:val>
                                        </p:tav>
                                      </p:tavLst>
                                    </p:anim>
                                    <p:anim calcmode="lin" valueType="num">
                                      <p:cBhvr additive="base">
                                        <p:cTn id="290" dur="500" fill="hold"/>
                                        <p:tgtEl>
                                          <p:spTgt spid="44070"/>
                                        </p:tgtEl>
                                        <p:attrNameLst>
                                          <p:attrName>ppt_y</p:attrName>
                                        </p:attrNameLst>
                                      </p:cBhvr>
                                      <p:tavLst>
                                        <p:tav tm="0">
                                          <p:val>
                                            <p:strVal val="1+#ppt_h/2"/>
                                          </p:val>
                                        </p:tav>
                                        <p:tav tm="100000">
                                          <p:val>
                                            <p:strVal val="#ppt_y"/>
                                          </p:val>
                                        </p:tav>
                                      </p:tavLst>
                                    </p:anim>
                                  </p:childTnLst>
                                </p:cTn>
                              </p:par>
                            </p:childTnLst>
                          </p:cTn>
                        </p:par>
                        <p:par>
                          <p:cTn id="291" fill="hold">
                            <p:stCondLst>
                              <p:cond delay="9800"/>
                            </p:stCondLst>
                            <p:childTnLst>
                              <p:par>
                                <p:cTn id="292" presetID="22" presetClass="entr" presetSubtype="8" fill="hold" grpId="0" nodeType="afterEffect">
                                  <p:stCondLst>
                                    <p:cond delay="0"/>
                                  </p:stCondLst>
                                  <p:childTnLst>
                                    <p:set>
                                      <p:cBhvr>
                                        <p:cTn id="293" dur="1" fill="hold">
                                          <p:stCondLst>
                                            <p:cond delay="0"/>
                                          </p:stCondLst>
                                        </p:cTn>
                                        <p:tgtEl>
                                          <p:spTgt spid="44072"/>
                                        </p:tgtEl>
                                        <p:attrNameLst>
                                          <p:attrName>style.visibility</p:attrName>
                                        </p:attrNameLst>
                                      </p:cBhvr>
                                      <p:to>
                                        <p:strVal val="visible"/>
                                      </p:to>
                                    </p:set>
                                    <p:animEffect transition="in" filter="wipe(left)">
                                      <p:cBhvr>
                                        <p:cTn id="294" dur="500"/>
                                        <p:tgtEl>
                                          <p:spTgt spid="44072"/>
                                        </p:tgtEl>
                                      </p:cBhvr>
                                    </p:animEffect>
                                  </p:childTnLst>
                                </p:cTn>
                              </p:par>
                              <p:par>
                                <p:cTn id="295" presetID="22" presetClass="entr" presetSubtype="8" fill="hold" grpId="0" nodeType="withEffect">
                                  <p:stCondLst>
                                    <p:cond delay="0"/>
                                  </p:stCondLst>
                                  <p:childTnLst>
                                    <p:set>
                                      <p:cBhvr>
                                        <p:cTn id="296" dur="1" fill="hold">
                                          <p:stCondLst>
                                            <p:cond delay="0"/>
                                          </p:stCondLst>
                                        </p:cTn>
                                        <p:tgtEl>
                                          <p:spTgt spid="44075"/>
                                        </p:tgtEl>
                                        <p:attrNameLst>
                                          <p:attrName>style.visibility</p:attrName>
                                        </p:attrNameLst>
                                      </p:cBhvr>
                                      <p:to>
                                        <p:strVal val="visible"/>
                                      </p:to>
                                    </p:set>
                                    <p:animEffect transition="in" filter="wipe(left)">
                                      <p:cBhvr>
                                        <p:cTn id="297" dur="500"/>
                                        <p:tgtEl>
                                          <p:spTgt spid="44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autoUpdateAnimBg="0"/>
      <p:bldP spid="44035" grpId="1" animBg="1" autoUpdateAnimBg="0"/>
      <p:bldP spid="44035" grpId="2" animBg="1" autoUpdateAnimBg="0"/>
      <p:bldP spid="44036" grpId="0" animBg="1" autoUpdateAnimBg="0"/>
      <p:bldP spid="44036" grpId="1" animBg="1" autoUpdateAnimBg="0"/>
      <p:bldP spid="44036" grpId="2" animBg="1" autoUpdateAnimBg="0"/>
      <p:bldP spid="44037" grpId="0" animBg="1" autoUpdateAnimBg="0"/>
      <p:bldP spid="44037" grpId="1" animBg="1" autoUpdateAnimBg="0"/>
      <p:bldP spid="44037" grpId="2" animBg="1" autoUpdateAnimBg="0"/>
      <p:bldP spid="44038" grpId="0" animBg="1" autoUpdateAnimBg="0"/>
      <p:bldP spid="44038" grpId="1" animBg="1" autoUpdateAnimBg="0"/>
      <p:bldP spid="44038" grpId="2" animBg="1" autoUpdateAnimBg="0"/>
      <p:bldP spid="44039" grpId="0" animBg="1" autoUpdateAnimBg="0"/>
      <p:bldP spid="44039" grpId="1" animBg="1" autoUpdateAnimBg="0"/>
      <p:bldP spid="44039" grpId="2" animBg="1" autoUpdateAnimBg="0"/>
      <p:bldP spid="44051" grpId="0" animBg="1"/>
      <p:bldP spid="44052" grpId="0" animBg="1"/>
      <p:bldP spid="44053" grpId="0" animBg="1"/>
      <p:bldP spid="44054" grpId="0" autoUpdateAnimBg="0"/>
      <p:bldP spid="44055" grpId="0" autoUpdateAnimBg="0"/>
      <p:bldP spid="44056" grpId="0" autoUpdateAnimBg="0"/>
      <p:bldP spid="44057" grpId="0" animBg="1" autoUpdateAnimBg="0"/>
      <p:bldP spid="44058" grpId="0" animBg="1" autoUpdateAnimBg="0"/>
      <p:bldP spid="44059" grpId="0" animBg="1" autoUpdateAnimBg="0"/>
      <p:bldP spid="44060" grpId="0" animBg="1" autoUpdateAnimBg="0"/>
      <p:bldP spid="44061" grpId="0" animBg="1" autoUpdateAnimBg="0"/>
      <p:bldP spid="44070" grpId="0" animBg="1"/>
      <p:bldP spid="44071" grpId="0" animBg="1"/>
      <p:bldP spid="44072" grpId="0" autoUpdateAnimBg="0"/>
      <p:bldP spid="44075" grpId="0" autoUpdateAnimBg="0"/>
      <p:bldP spid="44076" grpId="0" animBg="1"/>
      <p:bldP spid="4407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748"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858"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5368" y="1400175"/>
            <a:ext cx="2505075" cy="762000"/>
          </a:xfrm>
          <a:prstGeom prst="rect">
            <a:avLst/>
          </a:prstGeom>
        </p:spPr>
      </p:pic>
      <p:sp>
        <p:nvSpPr>
          <p:cNvPr id="5" name="文本框 4"/>
          <p:cNvSpPr txBox="1"/>
          <p:nvPr/>
        </p:nvSpPr>
        <p:spPr>
          <a:xfrm>
            <a:off x="4202748"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19"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9220" name="TextBox 39"/>
          <p:cNvSpPr txBox="1">
            <a:spLocks noChangeArrowheads="1"/>
          </p:cNvSpPr>
          <p:nvPr/>
        </p:nvSpPr>
        <p:spPr bwMode="auto">
          <a:xfrm>
            <a:off x="1390650" y="96838"/>
            <a:ext cx="2592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1.1 </a:t>
            </a:r>
            <a:r>
              <a:rPr lang="zh-CN" altLang="en-US" sz="2800">
                <a:latin typeface="微软雅黑" panose="020B0503020204020204" pitchFamily="34" charset="-122"/>
              </a:rPr>
              <a:t>关于本模板</a:t>
            </a:r>
            <a:endParaRPr lang="zh-CN" altLang="en-US" sz="2800">
              <a:latin typeface="微软雅黑" panose="020B0503020204020204" pitchFamily="34" charset="-122"/>
            </a:endParaRPr>
          </a:p>
        </p:txBody>
      </p:sp>
      <p:sp>
        <p:nvSpPr>
          <p:cNvPr id="9221" name="Oval 7"/>
          <p:cNvSpPr>
            <a:spLocks noChangeArrowheads="1"/>
          </p:cNvSpPr>
          <p:nvPr/>
        </p:nvSpPr>
        <p:spPr bwMode="auto">
          <a:xfrm>
            <a:off x="750888" y="1160463"/>
            <a:ext cx="509587" cy="5111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FFFFFF"/>
                </a:solidFill>
                <a:ea typeface="宋体" panose="02010600030101010101" pitchFamily="2" charset="-122"/>
              </a:rPr>
              <a:t>1</a:t>
            </a:r>
            <a:endParaRPr lang="zh-CN" altLang="en-US" sz="2200" b="1">
              <a:solidFill>
                <a:srgbClr val="FFFFFF"/>
              </a:solidFill>
              <a:ea typeface="宋体" panose="02010600030101010101" pitchFamily="2" charset="-122"/>
            </a:endParaRPr>
          </a:p>
        </p:txBody>
      </p:sp>
      <p:sp>
        <p:nvSpPr>
          <p:cNvPr id="9222" name="Oval 12"/>
          <p:cNvSpPr>
            <a:spLocks noChangeArrowheads="1"/>
          </p:cNvSpPr>
          <p:nvPr/>
        </p:nvSpPr>
        <p:spPr bwMode="auto">
          <a:xfrm>
            <a:off x="750888" y="2554288"/>
            <a:ext cx="509587" cy="511175"/>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FFFFFF"/>
                </a:solidFill>
                <a:ea typeface="宋体" panose="02010600030101010101" pitchFamily="2" charset="-122"/>
              </a:rPr>
              <a:t>2</a:t>
            </a:r>
            <a:endParaRPr lang="zh-CN" altLang="en-US" sz="2200" b="1">
              <a:solidFill>
                <a:srgbClr val="FFFFFF"/>
              </a:solidFill>
              <a:ea typeface="宋体" panose="02010600030101010101" pitchFamily="2" charset="-122"/>
            </a:endParaRPr>
          </a:p>
        </p:txBody>
      </p:sp>
      <p:sp>
        <p:nvSpPr>
          <p:cNvPr id="9223" name="Oval 13"/>
          <p:cNvSpPr>
            <a:spLocks noChangeArrowheads="1"/>
          </p:cNvSpPr>
          <p:nvPr/>
        </p:nvSpPr>
        <p:spPr bwMode="auto">
          <a:xfrm>
            <a:off x="750888" y="4140200"/>
            <a:ext cx="509587" cy="50958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FFFFFF"/>
                </a:solidFill>
                <a:ea typeface="宋体" panose="02010600030101010101" pitchFamily="2" charset="-122"/>
              </a:rPr>
              <a:t>3</a:t>
            </a:r>
            <a:endParaRPr lang="zh-CN" altLang="en-US" sz="2200" b="1">
              <a:solidFill>
                <a:srgbClr val="FFFFFF"/>
              </a:solidFill>
              <a:ea typeface="宋体" panose="02010600030101010101" pitchFamily="2" charset="-122"/>
            </a:endParaRPr>
          </a:p>
        </p:txBody>
      </p:sp>
      <p:sp>
        <p:nvSpPr>
          <p:cNvPr id="9224" name="Oval 14"/>
          <p:cNvSpPr>
            <a:spLocks noChangeArrowheads="1"/>
          </p:cNvSpPr>
          <p:nvPr/>
        </p:nvSpPr>
        <p:spPr bwMode="auto">
          <a:xfrm>
            <a:off x="750888" y="5486400"/>
            <a:ext cx="509587" cy="5111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FFFFFF"/>
                </a:solidFill>
                <a:ea typeface="宋体" panose="02010600030101010101" pitchFamily="2" charset="-122"/>
              </a:rPr>
              <a:t>4</a:t>
            </a:r>
            <a:endParaRPr lang="zh-CN" altLang="en-US" sz="2200" b="1">
              <a:solidFill>
                <a:srgbClr val="FFFFFF"/>
              </a:solidFill>
              <a:ea typeface="宋体" panose="02010600030101010101" pitchFamily="2" charset="-122"/>
            </a:endParaRPr>
          </a:p>
        </p:txBody>
      </p:sp>
      <p:sp>
        <p:nvSpPr>
          <p:cNvPr id="9225" name="TextBox 16"/>
          <p:cNvSpPr txBox="1">
            <a:spLocks noChangeArrowheads="1"/>
          </p:cNvSpPr>
          <p:nvPr/>
        </p:nvSpPr>
        <p:spPr bwMode="auto">
          <a:xfrm>
            <a:off x="1352550" y="963613"/>
            <a:ext cx="379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333333"/>
                </a:solidFill>
                <a:latin typeface="微软雅黑" panose="020B0503020204020204" pitchFamily="34" charset="-122"/>
              </a:rPr>
              <a:t>关于换图</a:t>
            </a:r>
            <a:endParaRPr lang="en-US" altLang="zh-CN" b="1">
              <a:solidFill>
                <a:srgbClr val="333333"/>
              </a:solidFill>
              <a:latin typeface="微软雅黑" panose="020B0503020204020204" pitchFamily="34" charset="-122"/>
            </a:endParaRPr>
          </a:p>
        </p:txBody>
      </p:sp>
      <p:sp>
        <p:nvSpPr>
          <p:cNvPr id="9226" name="TextBox 17"/>
          <p:cNvSpPr txBox="1">
            <a:spLocks noChangeArrowheads="1"/>
          </p:cNvSpPr>
          <p:nvPr/>
        </p:nvSpPr>
        <p:spPr bwMode="auto">
          <a:xfrm>
            <a:off x="1344613" y="1285875"/>
            <a:ext cx="54022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333333"/>
                </a:solidFill>
                <a:latin typeface="微软雅黑" panose="020B0503020204020204" pitchFamily="34" charset="-122"/>
              </a:rPr>
              <a:t>本模板中图片更换方法是对图片点右键</a:t>
            </a:r>
            <a:r>
              <a:rPr lang="en-US" altLang="zh-CN" sz="1800">
                <a:solidFill>
                  <a:srgbClr val="333333"/>
                </a:solidFill>
                <a:latin typeface="微软雅黑" panose="020B0503020204020204" pitchFamily="34" charset="-122"/>
              </a:rPr>
              <a:t>-&gt;</a:t>
            </a:r>
            <a:r>
              <a:rPr lang="zh-CN" altLang="en-US" sz="1800">
                <a:solidFill>
                  <a:srgbClr val="333333"/>
                </a:solidFill>
                <a:latin typeface="微软雅黑" panose="020B0503020204020204" pitchFamily="34" charset="-122"/>
              </a:rPr>
              <a:t>设置对象格式</a:t>
            </a:r>
            <a:r>
              <a:rPr lang="en-US" altLang="zh-CN" sz="1800">
                <a:solidFill>
                  <a:srgbClr val="333333"/>
                </a:solidFill>
                <a:latin typeface="微软雅黑" panose="020B0503020204020204" pitchFamily="34" charset="-122"/>
              </a:rPr>
              <a:t>-&gt;</a:t>
            </a:r>
            <a:r>
              <a:rPr lang="zh-CN" altLang="en-US" sz="1800">
                <a:solidFill>
                  <a:srgbClr val="333333"/>
                </a:solidFill>
                <a:latin typeface="微软雅黑" panose="020B0503020204020204" pitchFamily="34" charset="-122"/>
              </a:rPr>
              <a:t>填充</a:t>
            </a:r>
            <a:r>
              <a:rPr lang="en-US" altLang="zh-CN" sz="1800">
                <a:solidFill>
                  <a:srgbClr val="333333"/>
                </a:solidFill>
                <a:latin typeface="微软雅黑" panose="020B0503020204020204" pitchFamily="34" charset="-122"/>
              </a:rPr>
              <a:t>-&gt;</a:t>
            </a:r>
            <a:r>
              <a:rPr lang="zh-CN" altLang="en-US" sz="1800">
                <a:solidFill>
                  <a:srgbClr val="333333"/>
                </a:solidFill>
                <a:latin typeface="微软雅黑" panose="020B0503020204020204" pitchFamily="34" charset="-122"/>
              </a:rPr>
              <a:t>填充效果</a:t>
            </a:r>
            <a:r>
              <a:rPr lang="en-US" altLang="zh-CN" sz="1800">
                <a:solidFill>
                  <a:srgbClr val="333333"/>
                </a:solidFill>
                <a:latin typeface="微软雅黑" panose="020B0503020204020204" pitchFamily="34" charset="-122"/>
              </a:rPr>
              <a:t>-&gt;</a:t>
            </a:r>
            <a:r>
              <a:rPr lang="zh-CN" altLang="en-US" sz="1800">
                <a:solidFill>
                  <a:srgbClr val="333333"/>
                </a:solidFill>
                <a:latin typeface="微软雅黑" panose="020B0503020204020204" pitchFamily="34" charset="-122"/>
              </a:rPr>
              <a:t>图片，选择事先准备好的图片即可。后文遇图均可按此操作</a:t>
            </a:r>
            <a:endParaRPr lang="zh-CN" altLang="en-US" sz="1800">
              <a:solidFill>
                <a:srgbClr val="333333"/>
              </a:solidFill>
              <a:latin typeface="微软雅黑" panose="020B0503020204020204" pitchFamily="34" charset="-122"/>
            </a:endParaRPr>
          </a:p>
        </p:txBody>
      </p:sp>
      <p:sp>
        <p:nvSpPr>
          <p:cNvPr id="9227" name="TextBox 18"/>
          <p:cNvSpPr txBox="1">
            <a:spLocks noChangeArrowheads="1"/>
          </p:cNvSpPr>
          <p:nvPr/>
        </p:nvSpPr>
        <p:spPr bwMode="auto">
          <a:xfrm>
            <a:off x="1352550" y="2420938"/>
            <a:ext cx="379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333333"/>
                </a:solidFill>
                <a:latin typeface="微软雅黑" panose="020B0503020204020204" pitchFamily="34" charset="-122"/>
              </a:rPr>
              <a:t>关于动画</a:t>
            </a:r>
            <a:endParaRPr lang="en-US" altLang="zh-CN" b="1">
              <a:solidFill>
                <a:srgbClr val="333333"/>
              </a:solidFill>
              <a:latin typeface="微软雅黑" panose="020B0503020204020204" pitchFamily="34" charset="-122"/>
            </a:endParaRPr>
          </a:p>
        </p:txBody>
      </p:sp>
      <p:sp>
        <p:nvSpPr>
          <p:cNvPr id="9228" name="TextBox 19"/>
          <p:cNvSpPr txBox="1">
            <a:spLocks noChangeArrowheads="1"/>
          </p:cNvSpPr>
          <p:nvPr/>
        </p:nvSpPr>
        <p:spPr bwMode="auto">
          <a:xfrm>
            <a:off x="1344613" y="2743200"/>
            <a:ext cx="5402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333333"/>
                </a:solidFill>
                <a:latin typeface="微软雅黑" panose="020B0503020204020204" pitchFamily="34" charset="-122"/>
              </a:rPr>
              <a:t>本模板所有页面均有动画，您可以参考借鉴，按上文换图后动画会保留下来。</a:t>
            </a:r>
            <a:endParaRPr lang="zh-CN" altLang="en-US" sz="1800">
              <a:solidFill>
                <a:srgbClr val="333333"/>
              </a:solidFill>
              <a:latin typeface="微软雅黑" panose="020B0503020204020204" pitchFamily="34" charset="-122"/>
            </a:endParaRPr>
          </a:p>
        </p:txBody>
      </p:sp>
      <p:sp>
        <p:nvSpPr>
          <p:cNvPr id="9229" name="TextBox 20"/>
          <p:cNvSpPr txBox="1">
            <a:spLocks noChangeArrowheads="1"/>
          </p:cNvSpPr>
          <p:nvPr/>
        </p:nvSpPr>
        <p:spPr bwMode="auto">
          <a:xfrm>
            <a:off x="1352550" y="3789363"/>
            <a:ext cx="379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333333"/>
                </a:solidFill>
                <a:latin typeface="微软雅黑" panose="020B0503020204020204" pitchFamily="34" charset="-122"/>
              </a:rPr>
              <a:t>关于元素</a:t>
            </a:r>
            <a:endParaRPr lang="en-US" altLang="zh-CN" b="1">
              <a:solidFill>
                <a:srgbClr val="333333"/>
              </a:solidFill>
              <a:latin typeface="微软雅黑" panose="020B0503020204020204" pitchFamily="34" charset="-122"/>
            </a:endParaRPr>
          </a:p>
        </p:txBody>
      </p:sp>
      <p:sp>
        <p:nvSpPr>
          <p:cNvPr id="9230" name="TextBox 21"/>
          <p:cNvSpPr txBox="1">
            <a:spLocks noChangeArrowheads="1"/>
          </p:cNvSpPr>
          <p:nvPr/>
        </p:nvSpPr>
        <p:spPr bwMode="auto">
          <a:xfrm>
            <a:off x="1344613" y="4111625"/>
            <a:ext cx="54022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333333"/>
                </a:solidFill>
                <a:latin typeface="微软雅黑" panose="020B0503020204020204" pitchFamily="34" charset="-122"/>
              </a:rPr>
              <a:t>本模板封面、目录、过渡章节页面各种元素均能移动，有文字的地方全部可以更改，字体为微软雅黑，不会存在字体问题，不能编辑的问题。适用性很强。</a:t>
            </a:r>
            <a:endParaRPr lang="zh-CN" altLang="en-US" sz="1800">
              <a:solidFill>
                <a:srgbClr val="333333"/>
              </a:solidFill>
              <a:latin typeface="微软雅黑" panose="020B0503020204020204" pitchFamily="34" charset="-122"/>
            </a:endParaRPr>
          </a:p>
        </p:txBody>
      </p:sp>
      <p:sp>
        <p:nvSpPr>
          <p:cNvPr id="9231" name="TextBox 22"/>
          <p:cNvSpPr txBox="1">
            <a:spLocks noChangeArrowheads="1"/>
          </p:cNvSpPr>
          <p:nvPr/>
        </p:nvSpPr>
        <p:spPr bwMode="auto">
          <a:xfrm>
            <a:off x="1352550" y="5229225"/>
            <a:ext cx="379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333333"/>
                </a:solidFill>
                <a:latin typeface="微软雅黑" panose="020B0503020204020204" pitchFamily="34" charset="-122"/>
              </a:rPr>
              <a:t>关于图形</a:t>
            </a:r>
            <a:endParaRPr lang="en-US" altLang="zh-CN" b="1">
              <a:solidFill>
                <a:srgbClr val="333333"/>
              </a:solidFill>
              <a:latin typeface="微软雅黑" panose="020B0503020204020204" pitchFamily="34" charset="-122"/>
            </a:endParaRPr>
          </a:p>
        </p:txBody>
      </p:sp>
      <p:sp>
        <p:nvSpPr>
          <p:cNvPr id="9232" name="TextBox 23"/>
          <p:cNvSpPr txBox="1">
            <a:spLocks noChangeArrowheads="1"/>
          </p:cNvSpPr>
          <p:nvPr/>
        </p:nvSpPr>
        <p:spPr bwMode="auto">
          <a:xfrm>
            <a:off x="1344613" y="5551488"/>
            <a:ext cx="54022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333333"/>
                </a:solidFill>
                <a:latin typeface="微软雅黑" panose="020B0503020204020204" pitchFamily="34" charset="-122"/>
              </a:rPr>
              <a:t>所有图形都能编辑动画，颜色，大小等，不一定每个图形都能用上，但是表达方式、配色、版式都是可以借鉴的。</a:t>
            </a:r>
            <a:endParaRPr lang="zh-CN" altLang="en-US" sz="1800">
              <a:solidFill>
                <a:srgbClr val="333333"/>
              </a:solidFill>
              <a:latin typeface="微软雅黑" panose="020B0503020204020204" pitchFamily="34" charset="-122"/>
            </a:endParaRPr>
          </a:p>
        </p:txBody>
      </p:sp>
      <p:grpSp>
        <p:nvGrpSpPr>
          <p:cNvPr id="9233" name="组合 1"/>
          <p:cNvGrpSpPr/>
          <p:nvPr/>
        </p:nvGrpSpPr>
        <p:grpSpPr bwMode="auto">
          <a:xfrm>
            <a:off x="7323138" y="1236663"/>
            <a:ext cx="4251325" cy="3511550"/>
            <a:chOff x="0" y="0"/>
            <a:chExt cx="2505301" cy="2069271"/>
          </a:xfrm>
        </p:grpSpPr>
        <p:sp>
          <p:nvSpPr>
            <p:cNvPr id="9235" name="Oval 119"/>
            <p:cNvSpPr>
              <a:spLocks noChangeArrowheads="1"/>
            </p:cNvSpPr>
            <p:nvPr/>
          </p:nvSpPr>
          <p:spPr bwMode="auto">
            <a:xfrm>
              <a:off x="520106" y="0"/>
              <a:ext cx="444411" cy="449294"/>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grpSp>
          <p:nvGrpSpPr>
            <p:cNvPr id="9236" name="组合 26"/>
            <p:cNvGrpSpPr/>
            <p:nvPr/>
          </p:nvGrpSpPr>
          <p:grpSpPr bwMode="auto">
            <a:xfrm>
              <a:off x="2060888" y="0"/>
              <a:ext cx="444411" cy="449294"/>
              <a:chOff x="0" y="0"/>
              <a:chExt cx="288925" cy="292100"/>
            </a:xfrm>
          </p:grpSpPr>
          <p:sp>
            <p:nvSpPr>
              <p:cNvPr id="9286" name="Oval 126"/>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 name="Freeform 130"/>
              <p:cNvSpPr>
                <a:spLocks noEditPoints="1"/>
              </p:cNvSpPr>
              <p:nvPr/>
            </p:nvSpPr>
            <p:spPr bwMode="auto">
              <a:xfrm>
                <a:off x="80963" y="60325"/>
                <a:ext cx="130175" cy="163513"/>
              </a:xfrm>
              <a:custGeom>
                <a:avLst/>
                <a:gdLst>
                  <a:gd name="T0" fmla="*/ 5512820 w 355"/>
                  <a:gd name="T1" fmla="*/ 16191079 h 447"/>
                  <a:gd name="T2" fmla="*/ 8067550 w 355"/>
                  <a:gd name="T3" fmla="*/ 31846992 h 447"/>
                  <a:gd name="T4" fmla="*/ 23396298 w 355"/>
                  <a:gd name="T5" fmla="*/ 2943966 h 447"/>
                  <a:gd name="T6" fmla="*/ 39128405 w 355"/>
                  <a:gd name="T7" fmla="*/ 31445342 h 447"/>
                  <a:gd name="T8" fmla="*/ 28640333 w 355"/>
                  <a:gd name="T9" fmla="*/ 39607823 h 447"/>
                  <a:gd name="T10" fmla="*/ 29178268 w 355"/>
                  <a:gd name="T11" fmla="*/ 41481090 h 447"/>
                  <a:gd name="T12" fmla="*/ 40876417 w 355"/>
                  <a:gd name="T13" fmla="*/ 31579225 h 447"/>
                  <a:gd name="T14" fmla="*/ 41951919 w 355"/>
                  <a:gd name="T15" fmla="*/ 16324962 h 447"/>
                  <a:gd name="T16" fmla="*/ 22455004 w 355"/>
                  <a:gd name="T17" fmla="*/ 0 h 447"/>
                  <a:gd name="T18" fmla="*/ 23530873 w 355"/>
                  <a:gd name="T19" fmla="*/ 7627314 h 447"/>
                  <a:gd name="T20" fmla="*/ 28640333 w 355"/>
                  <a:gd name="T21" fmla="*/ 12845830 h 447"/>
                  <a:gd name="T22" fmla="*/ 23530873 w 355"/>
                  <a:gd name="T23" fmla="*/ 7627314 h 447"/>
                  <a:gd name="T24" fmla="*/ 17748903 w 355"/>
                  <a:gd name="T25" fmla="*/ 23015461 h 447"/>
                  <a:gd name="T26" fmla="*/ 17748903 w 355"/>
                  <a:gd name="T27" fmla="*/ 27832693 h 447"/>
                  <a:gd name="T28" fmla="*/ 17748903 w 355"/>
                  <a:gd name="T29" fmla="*/ 23015461 h 447"/>
                  <a:gd name="T30" fmla="*/ 29984986 w 355"/>
                  <a:gd name="T31" fmla="*/ 23015461 h 447"/>
                  <a:gd name="T32" fmla="*/ 29984986 w 355"/>
                  <a:gd name="T33" fmla="*/ 27832693 h 447"/>
                  <a:gd name="T34" fmla="*/ 29984986 w 355"/>
                  <a:gd name="T35" fmla="*/ 23015461 h 447"/>
                  <a:gd name="T36" fmla="*/ 25547669 w 355"/>
                  <a:gd name="T37" fmla="*/ 38938774 h 447"/>
                  <a:gd name="T38" fmla="*/ 21110351 w 355"/>
                  <a:gd name="T39" fmla="*/ 40544640 h 447"/>
                  <a:gd name="T40" fmla="*/ 22992939 w 355"/>
                  <a:gd name="T41" fmla="*/ 43488239 h 447"/>
                  <a:gd name="T42" fmla="*/ 27430256 w 355"/>
                  <a:gd name="T43" fmla="*/ 41882739 h 447"/>
                  <a:gd name="T44" fmla="*/ 25547669 w 355"/>
                  <a:gd name="T45" fmla="*/ 38938774 h 447"/>
                  <a:gd name="T46" fmla="*/ 33884369 w 355"/>
                  <a:gd name="T47" fmla="*/ 41748856 h 447"/>
                  <a:gd name="T48" fmla="*/ 29984986 w 355"/>
                  <a:gd name="T49" fmla="*/ 59813202 h 447"/>
                  <a:gd name="T50" fmla="*/ 33884369 w 355"/>
                  <a:gd name="T51" fmla="*/ 41748856 h 447"/>
                  <a:gd name="T52" fmla="*/ 14522030 w 355"/>
                  <a:gd name="T53" fmla="*/ 42150140 h 447"/>
                  <a:gd name="T54" fmla="*/ 17748903 w 355"/>
                  <a:gd name="T55" fmla="*/ 59813202 h 447"/>
                  <a:gd name="T56" fmla="*/ 14522030 w 355"/>
                  <a:gd name="T57" fmla="*/ 42150140 h 447"/>
                  <a:gd name="T58" fmla="*/ 20976143 w 355"/>
                  <a:gd name="T59" fmla="*/ 45629272 h 447"/>
                  <a:gd name="T60" fmla="*/ 21110351 w 355"/>
                  <a:gd name="T61" fmla="*/ 59813202 h 447"/>
                  <a:gd name="T62" fmla="*/ 27564465 w 355"/>
                  <a:gd name="T63" fmla="*/ 46030921 h 447"/>
                  <a:gd name="T64" fmla="*/ 20976143 w 355"/>
                  <a:gd name="T65" fmla="*/ 45629272 h 4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5" h="447">
                    <a:moveTo>
                      <a:pt x="167" y="0"/>
                    </a:moveTo>
                    <a:cubicBezTo>
                      <a:pt x="95" y="2"/>
                      <a:pt x="46" y="57"/>
                      <a:pt x="41" y="121"/>
                    </a:cubicBezTo>
                    <a:cubicBezTo>
                      <a:pt x="18" y="129"/>
                      <a:pt x="1" y="152"/>
                      <a:pt x="2" y="178"/>
                    </a:cubicBezTo>
                    <a:cubicBezTo>
                      <a:pt x="4" y="236"/>
                      <a:pt x="28" y="237"/>
                      <a:pt x="60" y="238"/>
                    </a:cubicBezTo>
                    <a:lnTo>
                      <a:pt x="60" y="124"/>
                    </a:lnTo>
                    <a:cubicBezTo>
                      <a:pt x="60" y="76"/>
                      <a:pt x="108" y="22"/>
                      <a:pt x="174" y="22"/>
                    </a:cubicBezTo>
                    <a:cubicBezTo>
                      <a:pt x="239" y="22"/>
                      <a:pt x="275" y="73"/>
                      <a:pt x="291" y="118"/>
                    </a:cubicBezTo>
                    <a:lnTo>
                      <a:pt x="291" y="235"/>
                    </a:lnTo>
                    <a:cubicBezTo>
                      <a:pt x="288" y="242"/>
                      <a:pt x="279" y="251"/>
                      <a:pt x="263" y="266"/>
                    </a:cubicBezTo>
                    <a:cubicBezTo>
                      <a:pt x="243" y="285"/>
                      <a:pt x="213" y="296"/>
                      <a:pt x="213" y="296"/>
                    </a:cubicBezTo>
                    <a:cubicBezTo>
                      <a:pt x="210" y="296"/>
                      <a:pt x="207" y="301"/>
                      <a:pt x="208" y="305"/>
                    </a:cubicBezTo>
                    <a:cubicBezTo>
                      <a:pt x="209" y="309"/>
                      <a:pt x="214" y="311"/>
                      <a:pt x="217" y="310"/>
                    </a:cubicBezTo>
                    <a:cubicBezTo>
                      <a:pt x="217" y="310"/>
                      <a:pt x="248" y="299"/>
                      <a:pt x="271" y="277"/>
                    </a:cubicBezTo>
                    <a:cubicBezTo>
                      <a:pt x="294" y="255"/>
                      <a:pt x="304" y="236"/>
                      <a:pt x="304" y="236"/>
                    </a:cubicBezTo>
                    <a:cubicBezTo>
                      <a:pt x="329" y="230"/>
                      <a:pt x="348" y="230"/>
                      <a:pt x="348" y="178"/>
                    </a:cubicBezTo>
                    <a:cubicBezTo>
                      <a:pt x="348" y="152"/>
                      <a:pt x="333" y="131"/>
                      <a:pt x="312" y="122"/>
                    </a:cubicBezTo>
                    <a:cubicBezTo>
                      <a:pt x="296" y="62"/>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2"/>
                      <a:pt x="243" y="57"/>
                      <a:pt x="175" y="57"/>
                    </a:cubicBezTo>
                    <a:close/>
                    <a:moveTo>
                      <a:pt x="132" y="172"/>
                    </a:moveTo>
                    <a:lnTo>
                      <a:pt x="132" y="172"/>
                    </a:lnTo>
                    <a:cubicBezTo>
                      <a:pt x="120" y="172"/>
                      <a:pt x="111" y="180"/>
                      <a:pt x="111" y="190"/>
                    </a:cubicBezTo>
                    <a:cubicBezTo>
                      <a:pt x="111" y="200"/>
                      <a:pt x="120" y="208"/>
                      <a:pt x="132" y="208"/>
                    </a:cubicBezTo>
                    <a:cubicBezTo>
                      <a:pt x="144" y="208"/>
                      <a:pt x="154" y="200"/>
                      <a:pt x="154" y="190"/>
                    </a:cubicBezTo>
                    <a:cubicBezTo>
                      <a:pt x="154" y="180"/>
                      <a:pt x="144" y="172"/>
                      <a:pt x="132" y="172"/>
                    </a:cubicBezTo>
                    <a:close/>
                    <a:moveTo>
                      <a:pt x="223" y="172"/>
                    </a:moveTo>
                    <a:lnTo>
                      <a:pt x="223" y="172"/>
                    </a:lnTo>
                    <a:cubicBezTo>
                      <a:pt x="211" y="172"/>
                      <a:pt x="201" y="180"/>
                      <a:pt x="201" y="190"/>
                    </a:cubicBezTo>
                    <a:cubicBezTo>
                      <a:pt x="201" y="200"/>
                      <a:pt x="211" y="208"/>
                      <a:pt x="223" y="208"/>
                    </a:cubicBezTo>
                    <a:cubicBezTo>
                      <a:pt x="235" y="208"/>
                      <a:pt x="245" y="200"/>
                      <a:pt x="245" y="190"/>
                    </a:cubicBezTo>
                    <a:cubicBezTo>
                      <a:pt x="245" y="180"/>
                      <a:pt x="235" y="172"/>
                      <a:pt x="223" y="172"/>
                    </a:cubicBezTo>
                    <a:close/>
                    <a:moveTo>
                      <a:pt x="190" y="291"/>
                    </a:moveTo>
                    <a:lnTo>
                      <a:pt x="190" y="291"/>
                    </a:lnTo>
                    <a:lnTo>
                      <a:pt x="169" y="293"/>
                    </a:lnTo>
                    <a:cubicBezTo>
                      <a:pt x="162" y="294"/>
                      <a:pt x="157" y="298"/>
                      <a:pt x="157" y="303"/>
                    </a:cubicBezTo>
                    <a:lnTo>
                      <a:pt x="158" y="317"/>
                    </a:lnTo>
                    <a:cubicBezTo>
                      <a:pt x="158" y="322"/>
                      <a:pt x="164" y="325"/>
                      <a:pt x="171" y="325"/>
                    </a:cubicBezTo>
                    <a:lnTo>
                      <a:pt x="192" y="323"/>
                    </a:lnTo>
                    <a:cubicBezTo>
                      <a:pt x="198" y="322"/>
                      <a:pt x="204" y="317"/>
                      <a:pt x="204" y="313"/>
                    </a:cubicBezTo>
                    <a:lnTo>
                      <a:pt x="203" y="299"/>
                    </a:lnTo>
                    <a:cubicBezTo>
                      <a:pt x="202" y="294"/>
                      <a:pt x="196" y="291"/>
                      <a:pt x="190" y="291"/>
                    </a:cubicBezTo>
                    <a:close/>
                    <a:moveTo>
                      <a:pt x="252" y="312"/>
                    </a:moveTo>
                    <a:lnTo>
                      <a:pt x="252" y="312"/>
                    </a:lnTo>
                    <a:cubicBezTo>
                      <a:pt x="246" y="312"/>
                      <a:pt x="241" y="313"/>
                      <a:pt x="235" y="316"/>
                    </a:cubicBezTo>
                    <a:lnTo>
                      <a:pt x="223" y="447"/>
                    </a:lnTo>
                    <a:lnTo>
                      <a:pt x="355" y="447"/>
                    </a:lnTo>
                    <a:cubicBezTo>
                      <a:pt x="336" y="405"/>
                      <a:pt x="302" y="310"/>
                      <a:pt x="252" y="312"/>
                    </a:cubicBezTo>
                    <a:close/>
                    <a:moveTo>
                      <a:pt x="108" y="315"/>
                    </a:moveTo>
                    <a:lnTo>
                      <a:pt x="108" y="315"/>
                    </a:lnTo>
                    <a:cubicBezTo>
                      <a:pt x="49" y="317"/>
                      <a:pt x="20" y="404"/>
                      <a:pt x="0" y="447"/>
                    </a:cubicBezTo>
                    <a:lnTo>
                      <a:pt x="132" y="447"/>
                    </a:lnTo>
                    <a:lnTo>
                      <a:pt x="120" y="316"/>
                    </a:lnTo>
                    <a:cubicBezTo>
                      <a:pt x="116" y="315"/>
                      <a:pt x="112" y="315"/>
                      <a:pt x="108" y="315"/>
                    </a:cubicBezTo>
                    <a:close/>
                    <a:moveTo>
                      <a:pt x="156" y="341"/>
                    </a:moveTo>
                    <a:lnTo>
                      <a:pt x="156" y="341"/>
                    </a:lnTo>
                    <a:cubicBezTo>
                      <a:pt x="153" y="341"/>
                      <a:pt x="150" y="342"/>
                      <a:pt x="150" y="344"/>
                    </a:cubicBezTo>
                    <a:lnTo>
                      <a:pt x="157" y="447"/>
                    </a:lnTo>
                    <a:lnTo>
                      <a:pt x="198" y="447"/>
                    </a:lnTo>
                    <a:lnTo>
                      <a:pt x="205" y="344"/>
                    </a:lnTo>
                    <a:cubicBezTo>
                      <a:pt x="205" y="342"/>
                      <a:pt x="203" y="341"/>
                      <a:pt x="200" y="341"/>
                    </a:cubicBezTo>
                    <a:lnTo>
                      <a:pt x="156" y="3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37" name="组合 27"/>
            <p:cNvGrpSpPr/>
            <p:nvPr/>
          </p:nvGrpSpPr>
          <p:grpSpPr bwMode="auto">
            <a:xfrm>
              <a:off x="7324" y="1585809"/>
              <a:ext cx="444411" cy="449294"/>
              <a:chOff x="0" y="0"/>
              <a:chExt cx="288925" cy="292100"/>
            </a:xfrm>
          </p:grpSpPr>
          <p:sp>
            <p:nvSpPr>
              <p:cNvPr id="9284" name="Oval 129"/>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85" name="Freeform 131"/>
              <p:cNvSpPr>
                <a:spLocks noEditPoints="1"/>
              </p:cNvSpPr>
              <p:nvPr/>
            </p:nvSpPr>
            <p:spPr bwMode="auto">
              <a:xfrm>
                <a:off x="55563" y="69850"/>
                <a:ext cx="185738" cy="177800"/>
              </a:xfrm>
              <a:custGeom>
                <a:avLst/>
                <a:gdLst>
                  <a:gd name="T0" fmla="*/ 41162148 w 513"/>
                  <a:gd name="T1" fmla="*/ 1088564 h 482"/>
                  <a:gd name="T2" fmla="*/ 32772438 w 513"/>
                  <a:gd name="T3" fmla="*/ 4218139 h 482"/>
                  <a:gd name="T4" fmla="*/ 25169128 w 513"/>
                  <a:gd name="T5" fmla="*/ 816331 h 482"/>
                  <a:gd name="T6" fmla="*/ 786399 w 513"/>
                  <a:gd name="T7" fmla="*/ 26125902 h 482"/>
                  <a:gd name="T8" fmla="*/ 8782909 w 513"/>
                  <a:gd name="T9" fmla="*/ 38100105 h 482"/>
                  <a:gd name="T10" fmla="*/ 12715631 w 513"/>
                  <a:gd name="T11" fmla="*/ 45720422 h 482"/>
                  <a:gd name="T12" fmla="*/ 17959380 w 513"/>
                  <a:gd name="T13" fmla="*/ 56742177 h 482"/>
                  <a:gd name="T14" fmla="*/ 27659755 w 513"/>
                  <a:gd name="T15" fmla="*/ 60960316 h 482"/>
                  <a:gd name="T16" fmla="*/ 38540092 w 513"/>
                  <a:gd name="T17" fmla="*/ 63137444 h 482"/>
                  <a:gd name="T18" fmla="*/ 42866013 w 513"/>
                  <a:gd name="T19" fmla="*/ 61504783 h 482"/>
                  <a:gd name="T20" fmla="*/ 49551857 w 513"/>
                  <a:gd name="T21" fmla="*/ 56742177 h 482"/>
                  <a:gd name="T22" fmla="*/ 51124656 w 513"/>
                  <a:gd name="T23" fmla="*/ 50074677 h 482"/>
                  <a:gd name="T24" fmla="*/ 56368405 w 513"/>
                  <a:gd name="T25" fmla="*/ 49394094 h 482"/>
                  <a:gd name="T26" fmla="*/ 58072633 w 513"/>
                  <a:gd name="T27" fmla="*/ 42862711 h 482"/>
                  <a:gd name="T28" fmla="*/ 63971353 w 513"/>
                  <a:gd name="T29" fmla="*/ 36739677 h 482"/>
                  <a:gd name="T30" fmla="*/ 66200209 w 513"/>
                  <a:gd name="T31" fmla="*/ 30480158 h 482"/>
                  <a:gd name="T32" fmla="*/ 63578154 w 513"/>
                  <a:gd name="T33" fmla="*/ 29527711 h 482"/>
                  <a:gd name="T34" fmla="*/ 60825393 w 513"/>
                  <a:gd name="T35" fmla="*/ 31296489 h 482"/>
                  <a:gd name="T36" fmla="*/ 53353150 w 513"/>
                  <a:gd name="T37" fmla="*/ 35922978 h 482"/>
                  <a:gd name="T38" fmla="*/ 53484217 w 513"/>
                  <a:gd name="T39" fmla="*/ 36467444 h 482"/>
                  <a:gd name="T40" fmla="*/ 46143402 w 513"/>
                  <a:gd name="T41" fmla="*/ 41093933 h 482"/>
                  <a:gd name="T42" fmla="*/ 48240829 w 513"/>
                  <a:gd name="T43" fmla="*/ 45175955 h 482"/>
                  <a:gd name="T44" fmla="*/ 40899652 w 513"/>
                  <a:gd name="T45" fmla="*/ 49802444 h 482"/>
                  <a:gd name="T46" fmla="*/ 42866013 w 513"/>
                  <a:gd name="T47" fmla="*/ 53476485 h 482"/>
                  <a:gd name="T48" fmla="*/ 35394132 w 513"/>
                  <a:gd name="T49" fmla="*/ 57966858 h 482"/>
                  <a:gd name="T50" fmla="*/ 36573731 w 513"/>
                  <a:gd name="T51" fmla="*/ 61096433 h 482"/>
                  <a:gd name="T52" fmla="*/ 30412516 w 513"/>
                  <a:gd name="T53" fmla="*/ 59327655 h 482"/>
                  <a:gd name="T54" fmla="*/ 31330344 w 513"/>
                  <a:gd name="T55" fmla="*/ 57014410 h 482"/>
                  <a:gd name="T56" fmla="*/ 38671158 w 513"/>
                  <a:gd name="T57" fmla="*/ 45856169 h 482"/>
                  <a:gd name="T58" fmla="*/ 21498540 w 513"/>
                  <a:gd name="T59" fmla="*/ 58783188 h 482"/>
                  <a:gd name="T60" fmla="*/ 22940634 w 513"/>
                  <a:gd name="T61" fmla="*/ 52251805 h 482"/>
                  <a:gd name="T62" fmla="*/ 19401113 w 513"/>
                  <a:gd name="T63" fmla="*/ 52524038 h 482"/>
                  <a:gd name="T64" fmla="*/ 14681991 w 513"/>
                  <a:gd name="T65" fmla="*/ 47625316 h 482"/>
                  <a:gd name="T66" fmla="*/ 17565818 w 513"/>
                  <a:gd name="T67" fmla="*/ 41230049 h 482"/>
                  <a:gd name="T68" fmla="*/ 11273536 w 513"/>
                  <a:gd name="T69" fmla="*/ 40685583 h 482"/>
                  <a:gd name="T70" fmla="*/ 11404603 w 513"/>
                  <a:gd name="T71" fmla="*/ 38508455 h 482"/>
                  <a:gd name="T72" fmla="*/ 12191364 w 513"/>
                  <a:gd name="T73" fmla="*/ 37283775 h 482"/>
                  <a:gd name="T74" fmla="*/ 21105340 w 513"/>
                  <a:gd name="T75" fmla="*/ 27758564 h 482"/>
                  <a:gd name="T76" fmla="*/ 14288792 w 513"/>
                  <a:gd name="T77" fmla="*/ 28439147 h 482"/>
                  <a:gd name="T78" fmla="*/ 9831804 w 513"/>
                  <a:gd name="T79" fmla="*/ 21091064 h 482"/>
                  <a:gd name="T80" fmla="*/ 36180531 w 513"/>
                  <a:gd name="T81" fmla="*/ 20683083 h 482"/>
                  <a:gd name="T82" fmla="*/ 35263065 w 513"/>
                  <a:gd name="T83" fmla="*/ 5987286 h 482"/>
                  <a:gd name="T84" fmla="*/ 41162148 w 513"/>
                  <a:gd name="T85" fmla="*/ 3946275 h 482"/>
                  <a:gd name="T86" fmla="*/ 63578154 w 513"/>
                  <a:gd name="T87" fmla="*/ 29527711 h 4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3" h="482">
                    <a:moveTo>
                      <a:pt x="486" y="145"/>
                    </a:moveTo>
                    <a:lnTo>
                      <a:pt x="371" y="31"/>
                    </a:lnTo>
                    <a:cubicBezTo>
                      <a:pt x="357" y="17"/>
                      <a:pt x="335" y="8"/>
                      <a:pt x="314" y="8"/>
                    </a:cubicBezTo>
                    <a:cubicBezTo>
                      <a:pt x="306" y="8"/>
                      <a:pt x="299" y="9"/>
                      <a:pt x="293" y="11"/>
                    </a:cubicBezTo>
                    <a:lnTo>
                      <a:pt x="288" y="13"/>
                    </a:lnTo>
                    <a:cubicBezTo>
                      <a:pt x="277" y="16"/>
                      <a:pt x="263" y="23"/>
                      <a:pt x="250" y="31"/>
                    </a:cubicBezTo>
                    <a:cubicBezTo>
                      <a:pt x="227" y="21"/>
                      <a:pt x="206" y="10"/>
                      <a:pt x="197" y="7"/>
                    </a:cubicBezTo>
                    <a:lnTo>
                      <a:pt x="192" y="6"/>
                    </a:lnTo>
                    <a:cubicBezTo>
                      <a:pt x="174" y="0"/>
                      <a:pt x="148" y="7"/>
                      <a:pt x="134" y="20"/>
                    </a:cubicBezTo>
                    <a:lnTo>
                      <a:pt x="20" y="135"/>
                    </a:lnTo>
                    <a:cubicBezTo>
                      <a:pt x="6" y="148"/>
                      <a:pt x="0" y="174"/>
                      <a:pt x="6" y="192"/>
                    </a:cubicBezTo>
                    <a:lnTo>
                      <a:pt x="8" y="199"/>
                    </a:lnTo>
                    <a:cubicBezTo>
                      <a:pt x="14" y="217"/>
                      <a:pt x="30" y="243"/>
                      <a:pt x="43" y="256"/>
                    </a:cubicBezTo>
                    <a:lnTo>
                      <a:pt x="67" y="280"/>
                    </a:lnTo>
                    <a:cubicBezTo>
                      <a:pt x="62" y="296"/>
                      <a:pt x="65" y="313"/>
                      <a:pt x="76" y="325"/>
                    </a:cubicBezTo>
                    <a:cubicBezTo>
                      <a:pt x="82" y="330"/>
                      <a:pt x="89" y="334"/>
                      <a:pt x="97" y="336"/>
                    </a:cubicBezTo>
                    <a:cubicBezTo>
                      <a:pt x="75" y="358"/>
                      <a:pt x="72" y="389"/>
                      <a:pt x="91" y="408"/>
                    </a:cubicBezTo>
                    <a:cubicBezTo>
                      <a:pt x="98" y="415"/>
                      <a:pt x="109" y="420"/>
                      <a:pt x="121" y="420"/>
                    </a:cubicBezTo>
                    <a:cubicBezTo>
                      <a:pt x="126" y="420"/>
                      <a:pt x="132" y="419"/>
                      <a:pt x="137" y="417"/>
                    </a:cubicBezTo>
                    <a:cubicBezTo>
                      <a:pt x="137" y="428"/>
                      <a:pt x="142" y="439"/>
                      <a:pt x="149" y="446"/>
                    </a:cubicBezTo>
                    <a:cubicBezTo>
                      <a:pt x="157" y="454"/>
                      <a:pt x="168" y="458"/>
                      <a:pt x="179" y="458"/>
                    </a:cubicBezTo>
                    <a:cubicBezTo>
                      <a:pt x="190" y="458"/>
                      <a:pt x="201" y="455"/>
                      <a:pt x="211" y="448"/>
                    </a:cubicBezTo>
                    <a:cubicBezTo>
                      <a:pt x="212" y="457"/>
                      <a:pt x="216" y="464"/>
                      <a:pt x="222" y="471"/>
                    </a:cubicBezTo>
                    <a:cubicBezTo>
                      <a:pt x="230" y="478"/>
                      <a:pt x="241" y="482"/>
                      <a:pt x="252" y="482"/>
                    </a:cubicBezTo>
                    <a:cubicBezTo>
                      <a:pt x="267" y="482"/>
                      <a:pt x="282" y="476"/>
                      <a:pt x="294" y="464"/>
                    </a:cubicBezTo>
                    <a:lnTo>
                      <a:pt x="300" y="458"/>
                    </a:lnTo>
                    <a:cubicBezTo>
                      <a:pt x="308" y="459"/>
                      <a:pt x="316" y="458"/>
                      <a:pt x="322" y="454"/>
                    </a:cubicBezTo>
                    <a:lnTo>
                      <a:pt x="327" y="452"/>
                    </a:lnTo>
                    <a:cubicBezTo>
                      <a:pt x="339" y="444"/>
                      <a:pt x="344" y="431"/>
                      <a:pt x="340" y="418"/>
                    </a:cubicBezTo>
                    <a:lnTo>
                      <a:pt x="343" y="415"/>
                    </a:lnTo>
                    <a:cubicBezTo>
                      <a:pt x="353" y="422"/>
                      <a:pt x="367" y="423"/>
                      <a:pt x="378" y="417"/>
                    </a:cubicBezTo>
                    <a:lnTo>
                      <a:pt x="382" y="414"/>
                    </a:lnTo>
                    <a:cubicBezTo>
                      <a:pt x="396" y="406"/>
                      <a:pt x="401" y="387"/>
                      <a:pt x="393" y="373"/>
                    </a:cubicBezTo>
                    <a:lnTo>
                      <a:pt x="390" y="368"/>
                    </a:lnTo>
                    <a:lnTo>
                      <a:pt x="393" y="365"/>
                    </a:lnTo>
                    <a:cubicBezTo>
                      <a:pt x="403" y="371"/>
                      <a:pt x="415" y="372"/>
                      <a:pt x="425" y="366"/>
                    </a:cubicBezTo>
                    <a:lnTo>
                      <a:pt x="430" y="363"/>
                    </a:lnTo>
                    <a:cubicBezTo>
                      <a:pt x="444" y="354"/>
                      <a:pt x="449" y="336"/>
                      <a:pt x="440" y="321"/>
                    </a:cubicBezTo>
                    <a:lnTo>
                      <a:pt x="439" y="319"/>
                    </a:lnTo>
                    <a:lnTo>
                      <a:pt x="443" y="315"/>
                    </a:lnTo>
                    <a:cubicBezTo>
                      <a:pt x="452" y="320"/>
                      <a:pt x="464" y="320"/>
                      <a:pt x="473" y="315"/>
                    </a:cubicBezTo>
                    <a:lnTo>
                      <a:pt x="477" y="312"/>
                    </a:lnTo>
                    <a:cubicBezTo>
                      <a:pt x="492" y="303"/>
                      <a:pt x="496" y="284"/>
                      <a:pt x="488" y="270"/>
                    </a:cubicBezTo>
                    <a:lnTo>
                      <a:pt x="485" y="266"/>
                    </a:lnTo>
                    <a:cubicBezTo>
                      <a:pt x="493" y="254"/>
                      <a:pt x="499" y="241"/>
                      <a:pt x="502" y="230"/>
                    </a:cubicBezTo>
                    <a:lnTo>
                      <a:pt x="505" y="224"/>
                    </a:lnTo>
                    <a:cubicBezTo>
                      <a:pt x="513" y="198"/>
                      <a:pt x="505" y="164"/>
                      <a:pt x="486" y="145"/>
                    </a:cubicBezTo>
                    <a:close/>
                    <a:moveTo>
                      <a:pt x="485" y="217"/>
                    </a:moveTo>
                    <a:lnTo>
                      <a:pt x="485" y="217"/>
                    </a:lnTo>
                    <a:lnTo>
                      <a:pt x="483" y="224"/>
                    </a:lnTo>
                    <a:cubicBezTo>
                      <a:pt x="480" y="230"/>
                      <a:pt x="477" y="238"/>
                      <a:pt x="473" y="245"/>
                    </a:cubicBezTo>
                    <a:lnTo>
                      <a:pt x="464" y="230"/>
                    </a:lnTo>
                    <a:cubicBezTo>
                      <a:pt x="455" y="215"/>
                      <a:pt x="436" y="211"/>
                      <a:pt x="422" y="219"/>
                    </a:cubicBezTo>
                    <a:lnTo>
                      <a:pt x="418" y="222"/>
                    </a:lnTo>
                    <a:cubicBezTo>
                      <a:pt x="403" y="230"/>
                      <a:pt x="398" y="249"/>
                      <a:pt x="407" y="264"/>
                    </a:cubicBezTo>
                    <a:lnTo>
                      <a:pt x="429" y="300"/>
                    </a:lnTo>
                    <a:lnTo>
                      <a:pt x="428" y="301"/>
                    </a:lnTo>
                    <a:lnTo>
                      <a:pt x="408" y="268"/>
                    </a:lnTo>
                    <a:cubicBezTo>
                      <a:pt x="400" y="254"/>
                      <a:pt x="381" y="249"/>
                      <a:pt x="367" y="258"/>
                    </a:cubicBezTo>
                    <a:lnTo>
                      <a:pt x="362" y="260"/>
                    </a:lnTo>
                    <a:cubicBezTo>
                      <a:pt x="348" y="269"/>
                      <a:pt x="343" y="288"/>
                      <a:pt x="352" y="302"/>
                    </a:cubicBezTo>
                    <a:lnTo>
                      <a:pt x="380" y="349"/>
                    </a:lnTo>
                    <a:lnTo>
                      <a:pt x="379" y="350"/>
                    </a:lnTo>
                    <a:lnTo>
                      <a:pt x="368" y="332"/>
                    </a:lnTo>
                    <a:cubicBezTo>
                      <a:pt x="360" y="318"/>
                      <a:pt x="341" y="313"/>
                      <a:pt x="326" y="322"/>
                    </a:cubicBezTo>
                    <a:lnTo>
                      <a:pt x="322" y="324"/>
                    </a:lnTo>
                    <a:cubicBezTo>
                      <a:pt x="308" y="333"/>
                      <a:pt x="303" y="352"/>
                      <a:pt x="312" y="366"/>
                    </a:cubicBezTo>
                    <a:lnTo>
                      <a:pt x="331" y="398"/>
                    </a:lnTo>
                    <a:lnTo>
                      <a:pt x="330" y="398"/>
                    </a:lnTo>
                    <a:lnTo>
                      <a:pt x="327" y="393"/>
                    </a:lnTo>
                    <a:cubicBezTo>
                      <a:pt x="318" y="378"/>
                      <a:pt x="299" y="373"/>
                      <a:pt x="285" y="382"/>
                    </a:cubicBezTo>
                    <a:lnTo>
                      <a:pt x="281" y="385"/>
                    </a:lnTo>
                    <a:cubicBezTo>
                      <a:pt x="266" y="393"/>
                      <a:pt x="262" y="412"/>
                      <a:pt x="270" y="426"/>
                    </a:cubicBezTo>
                    <a:lnTo>
                      <a:pt x="281" y="444"/>
                    </a:lnTo>
                    <a:cubicBezTo>
                      <a:pt x="281" y="445"/>
                      <a:pt x="282" y="445"/>
                      <a:pt x="283" y="446"/>
                    </a:cubicBezTo>
                    <a:lnTo>
                      <a:pt x="279" y="449"/>
                    </a:lnTo>
                    <a:cubicBezTo>
                      <a:pt x="271" y="457"/>
                      <a:pt x="261" y="462"/>
                      <a:pt x="252" y="462"/>
                    </a:cubicBezTo>
                    <a:cubicBezTo>
                      <a:pt x="246" y="462"/>
                      <a:pt x="241" y="460"/>
                      <a:pt x="237" y="456"/>
                    </a:cubicBezTo>
                    <a:cubicBezTo>
                      <a:pt x="232" y="451"/>
                      <a:pt x="230" y="443"/>
                      <a:pt x="232" y="436"/>
                    </a:cubicBezTo>
                    <a:cubicBezTo>
                      <a:pt x="232" y="432"/>
                      <a:pt x="234" y="428"/>
                      <a:pt x="236" y="424"/>
                    </a:cubicBezTo>
                    <a:cubicBezTo>
                      <a:pt x="236" y="424"/>
                      <a:pt x="236" y="423"/>
                      <a:pt x="236" y="423"/>
                    </a:cubicBezTo>
                    <a:cubicBezTo>
                      <a:pt x="237" y="421"/>
                      <a:pt x="238" y="420"/>
                      <a:pt x="239" y="419"/>
                    </a:cubicBezTo>
                    <a:cubicBezTo>
                      <a:pt x="240" y="417"/>
                      <a:pt x="242" y="415"/>
                      <a:pt x="243" y="413"/>
                    </a:cubicBezTo>
                    <a:lnTo>
                      <a:pt x="307" y="350"/>
                    </a:lnTo>
                    <a:lnTo>
                      <a:pt x="295" y="337"/>
                    </a:lnTo>
                    <a:lnTo>
                      <a:pt x="206" y="425"/>
                    </a:lnTo>
                    <a:cubicBezTo>
                      <a:pt x="198" y="433"/>
                      <a:pt x="188" y="438"/>
                      <a:pt x="179" y="438"/>
                    </a:cubicBezTo>
                    <a:cubicBezTo>
                      <a:pt x="173" y="438"/>
                      <a:pt x="168" y="436"/>
                      <a:pt x="164" y="432"/>
                    </a:cubicBezTo>
                    <a:cubicBezTo>
                      <a:pt x="154" y="422"/>
                      <a:pt x="157" y="403"/>
                      <a:pt x="170" y="389"/>
                    </a:cubicBezTo>
                    <a:lnTo>
                      <a:pt x="173" y="386"/>
                    </a:lnTo>
                    <a:lnTo>
                      <a:pt x="175" y="384"/>
                    </a:lnTo>
                    <a:lnTo>
                      <a:pt x="259" y="301"/>
                    </a:lnTo>
                    <a:lnTo>
                      <a:pt x="246" y="288"/>
                    </a:lnTo>
                    <a:lnTo>
                      <a:pt x="148" y="386"/>
                    </a:lnTo>
                    <a:cubicBezTo>
                      <a:pt x="140" y="394"/>
                      <a:pt x="130" y="399"/>
                      <a:pt x="121" y="399"/>
                    </a:cubicBezTo>
                    <a:cubicBezTo>
                      <a:pt x="115" y="399"/>
                      <a:pt x="109" y="397"/>
                      <a:pt x="105" y="393"/>
                    </a:cubicBezTo>
                    <a:cubicBezTo>
                      <a:pt x="96" y="383"/>
                      <a:pt x="99" y="364"/>
                      <a:pt x="112" y="350"/>
                    </a:cubicBezTo>
                    <a:lnTo>
                      <a:pt x="210" y="252"/>
                    </a:lnTo>
                    <a:lnTo>
                      <a:pt x="197" y="240"/>
                    </a:lnTo>
                    <a:lnTo>
                      <a:pt x="134" y="303"/>
                    </a:lnTo>
                    <a:cubicBezTo>
                      <a:pt x="125" y="312"/>
                      <a:pt x="115" y="316"/>
                      <a:pt x="106" y="316"/>
                    </a:cubicBezTo>
                    <a:cubicBezTo>
                      <a:pt x="100" y="316"/>
                      <a:pt x="95" y="314"/>
                      <a:pt x="91" y="310"/>
                    </a:cubicBezTo>
                    <a:cubicBezTo>
                      <a:pt x="88" y="307"/>
                      <a:pt x="86" y="303"/>
                      <a:pt x="86" y="299"/>
                    </a:cubicBezTo>
                    <a:cubicBezTo>
                      <a:pt x="85" y="295"/>
                      <a:pt x="85" y="291"/>
                      <a:pt x="86" y="288"/>
                    </a:cubicBezTo>
                    <a:cubicBezTo>
                      <a:pt x="86" y="287"/>
                      <a:pt x="86" y="287"/>
                      <a:pt x="87" y="286"/>
                    </a:cubicBezTo>
                    <a:cubicBezTo>
                      <a:pt x="87" y="285"/>
                      <a:pt x="87" y="284"/>
                      <a:pt x="87" y="283"/>
                    </a:cubicBezTo>
                    <a:cubicBezTo>
                      <a:pt x="88" y="282"/>
                      <a:pt x="89" y="281"/>
                      <a:pt x="89" y="279"/>
                    </a:cubicBezTo>
                    <a:cubicBezTo>
                      <a:pt x="90" y="279"/>
                      <a:pt x="90" y="278"/>
                      <a:pt x="90" y="277"/>
                    </a:cubicBezTo>
                    <a:cubicBezTo>
                      <a:pt x="91" y="276"/>
                      <a:pt x="92" y="275"/>
                      <a:pt x="93" y="274"/>
                    </a:cubicBezTo>
                    <a:cubicBezTo>
                      <a:pt x="93" y="273"/>
                      <a:pt x="93" y="273"/>
                      <a:pt x="94" y="272"/>
                    </a:cubicBezTo>
                    <a:cubicBezTo>
                      <a:pt x="95" y="271"/>
                      <a:pt x="96" y="269"/>
                      <a:pt x="98" y="268"/>
                    </a:cubicBezTo>
                    <a:lnTo>
                      <a:pt x="161" y="204"/>
                    </a:lnTo>
                    <a:lnTo>
                      <a:pt x="155" y="198"/>
                    </a:lnTo>
                    <a:cubicBezTo>
                      <a:pt x="152" y="194"/>
                      <a:pt x="150" y="191"/>
                      <a:pt x="148" y="187"/>
                    </a:cubicBezTo>
                    <a:lnTo>
                      <a:pt x="109" y="209"/>
                    </a:lnTo>
                    <a:cubicBezTo>
                      <a:pt x="103" y="212"/>
                      <a:pt x="97" y="213"/>
                      <a:pt x="90" y="213"/>
                    </a:cubicBezTo>
                    <a:cubicBezTo>
                      <a:pt x="79" y="213"/>
                      <a:pt x="68" y="208"/>
                      <a:pt x="62" y="199"/>
                    </a:cubicBezTo>
                    <a:cubicBezTo>
                      <a:pt x="52" y="184"/>
                      <a:pt x="58" y="164"/>
                      <a:pt x="75" y="155"/>
                    </a:cubicBezTo>
                    <a:lnTo>
                      <a:pt x="189" y="91"/>
                    </a:lnTo>
                    <a:cubicBezTo>
                      <a:pt x="192" y="95"/>
                      <a:pt x="197" y="99"/>
                      <a:pt x="202" y="103"/>
                    </a:cubicBezTo>
                    <a:lnTo>
                      <a:pt x="276" y="152"/>
                    </a:lnTo>
                    <a:cubicBezTo>
                      <a:pt x="299" y="167"/>
                      <a:pt x="328" y="163"/>
                      <a:pt x="341" y="143"/>
                    </a:cubicBezTo>
                    <a:cubicBezTo>
                      <a:pt x="354" y="123"/>
                      <a:pt x="346" y="95"/>
                      <a:pt x="324" y="80"/>
                    </a:cubicBezTo>
                    <a:lnTo>
                      <a:pt x="269" y="44"/>
                    </a:lnTo>
                    <a:cubicBezTo>
                      <a:pt x="278" y="39"/>
                      <a:pt x="287" y="35"/>
                      <a:pt x="294" y="33"/>
                    </a:cubicBezTo>
                    <a:lnTo>
                      <a:pt x="299" y="31"/>
                    </a:lnTo>
                    <a:cubicBezTo>
                      <a:pt x="304" y="30"/>
                      <a:pt x="308" y="29"/>
                      <a:pt x="314" y="29"/>
                    </a:cubicBezTo>
                    <a:cubicBezTo>
                      <a:pt x="329" y="29"/>
                      <a:pt x="346" y="35"/>
                      <a:pt x="357" y="45"/>
                    </a:cubicBezTo>
                    <a:lnTo>
                      <a:pt x="471" y="160"/>
                    </a:lnTo>
                    <a:cubicBezTo>
                      <a:pt x="485" y="173"/>
                      <a:pt x="491" y="199"/>
                      <a:pt x="485" y="2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38" name="组合 28"/>
            <p:cNvGrpSpPr/>
            <p:nvPr/>
          </p:nvGrpSpPr>
          <p:grpSpPr bwMode="auto">
            <a:xfrm>
              <a:off x="7324" y="1063261"/>
              <a:ext cx="444411" cy="449294"/>
              <a:chOff x="0" y="0"/>
              <a:chExt cx="288925" cy="292100"/>
            </a:xfrm>
          </p:grpSpPr>
          <p:sp>
            <p:nvSpPr>
              <p:cNvPr id="9282" name="Oval 127"/>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83" name="Freeform 132"/>
              <p:cNvSpPr>
                <a:spLocks noEditPoints="1"/>
              </p:cNvSpPr>
              <p:nvPr/>
            </p:nvSpPr>
            <p:spPr bwMode="auto">
              <a:xfrm>
                <a:off x="52388" y="66675"/>
                <a:ext cx="187325" cy="146050"/>
              </a:xfrm>
              <a:custGeom>
                <a:avLst/>
                <a:gdLst>
                  <a:gd name="T0" fmla="*/ 3212697 w 512"/>
                  <a:gd name="T1" fmla="*/ 35408436 h 395"/>
                  <a:gd name="T2" fmla="*/ 0 w 512"/>
                  <a:gd name="T3" fmla="*/ 50720392 h 395"/>
                  <a:gd name="T4" fmla="*/ 15126128 w 512"/>
                  <a:gd name="T5" fmla="*/ 54001525 h 395"/>
                  <a:gd name="T6" fmla="*/ 18338825 w 512"/>
                  <a:gd name="T7" fmla="*/ 38553133 h 395"/>
                  <a:gd name="T8" fmla="*/ 40292071 w 512"/>
                  <a:gd name="T9" fmla="*/ 35408436 h 395"/>
                  <a:gd name="T10" fmla="*/ 28378274 w 512"/>
                  <a:gd name="T11" fmla="*/ 35408436 h 395"/>
                  <a:gd name="T12" fmla="*/ 25165577 w 512"/>
                  <a:gd name="T13" fmla="*/ 50720392 h 395"/>
                  <a:gd name="T14" fmla="*/ 40292071 w 512"/>
                  <a:gd name="T15" fmla="*/ 54001525 h 395"/>
                  <a:gd name="T16" fmla="*/ 43370860 w 512"/>
                  <a:gd name="T17" fmla="*/ 38553133 h 395"/>
                  <a:gd name="T18" fmla="*/ 65457648 w 512"/>
                  <a:gd name="T19" fmla="*/ 35408436 h 395"/>
                  <a:gd name="T20" fmla="*/ 53544217 w 512"/>
                  <a:gd name="T21" fmla="*/ 35408436 h 395"/>
                  <a:gd name="T22" fmla="*/ 50331520 w 512"/>
                  <a:gd name="T23" fmla="*/ 50720392 h 395"/>
                  <a:gd name="T24" fmla="*/ 65457648 w 512"/>
                  <a:gd name="T25" fmla="*/ 54001525 h 395"/>
                  <a:gd name="T26" fmla="*/ 68536437 w 512"/>
                  <a:gd name="T27" fmla="*/ 38553133 h 395"/>
                  <a:gd name="T28" fmla="*/ 40292071 w 512"/>
                  <a:gd name="T29" fmla="*/ 20643705 h 395"/>
                  <a:gd name="T30" fmla="*/ 52874676 w 512"/>
                  <a:gd name="T31" fmla="*/ 33494626 h 395"/>
                  <a:gd name="T32" fmla="*/ 58496988 w 512"/>
                  <a:gd name="T33" fmla="*/ 33494626 h 395"/>
                  <a:gd name="T34" fmla="*/ 40292071 w 512"/>
                  <a:gd name="T35" fmla="*/ 20643705 h 395"/>
                  <a:gd name="T36" fmla="*/ 25567301 w 512"/>
                  <a:gd name="T37" fmla="*/ 16952523 h 395"/>
                  <a:gd name="T38" fmla="*/ 25835118 w 512"/>
                  <a:gd name="T39" fmla="*/ 17362572 h 395"/>
                  <a:gd name="T40" fmla="*/ 26504292 w 512"/>
                  <a:gd name="T41" fmla="*/ 18046234 h 395"/>
                  <a:gd name="T42" fmla="*/ 27039925 w 512"/>
                  <a:gd name="T43" fmla="*/ 18319477 h 395"/>
                  <a:gd name="T44" fmla="*/ 27575191 w 512"/>
                  <a:gd name="T45" fmla="*/ 18593089 h 395"/>
                  <a:gd name="T46" fmla="*/ 28378274 w 512"/>
                  <a:gd name="T47" fmla="*/ 18729526 h 395"/>
                  <a:gd name="T48" fmla="*/ 40961246 w 512"/>
                  <a:gd name="T49" fmla="*/ 18593089 h 395"/>
                  <a:gd name="T50" fmla="*/ 41630420 w 512"/>
                  <a:gd name="T51" fmla="*/ 18319477 h 395"/>
                  <a:gd name="T52" fmla="*/ 42299961 w 512"/>
                  <a:gd name="T53" fmla="*/ 17909427 h 395"/>
                  <a:gd name="T54" fmla="*/ 42835227 w 512"/>
                  <a:gd name="T55" fmla="*/ 17362572 h 395"/>
                  <a:gd name="T56" fmla="*/ 43370860 w 512"/>
                  <a:gd name="T57" fmla="*/ 15448393 h 395"/>
                  <a:gd name="T58" fmla="*/ 40292071 w 512"/>
                  <a:gd name="T59" fmla="*/ 0 h 395"/>
                  <a:gd name="T60" fmla="*/ 25165577 w 512"/>
                  <a:gd name="T61" fmla="*/ 3281133 h 395"/>
                  <a:gd name="T62" fmla="*/ 25567301 w 512"/>
                  <a:gd name="T63" fmla="*/ 16952523 h 395"/>
                  <a:gd name="T64" fmla="*/ 27173467 w 512"/>
                  <a:gd name="T65" fmla="*/ 20506899 h 395"/>
                  <a:gd name="T66" fmla="*/ 23961136 w 512"/>
                  <a:gd name="T67" fmla="*/ 18046234 h 395"/>
                  <a:gd name="T68" fmla="*/ 14590861 w 512"/>
                  <a:gd name="T69" fmla="*/ 33494626 h 395"/>
                  <a:gd name="T70" fmla="*/ 36543742 w 512"/>
                  <a:gd name="T71" fmla="*/ 33494626 h 395"/>
                  <a:gd name="T72" fmla="*/ 36543742 w 512"/>
                  <a:gd name="T73" fmla="*/ 20643705 h 395"/>
                  <a:gd name="T74" fmla="*/ 31992695 w 512"/>
                  <a:gd name="T75" fmla="*/ 33494626 h 3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12" h="395">
                    <a:moveTo>
                      <a:pt x="113" y="259"/>
                    </a:moveTo>
                    <a:lnTo>
                      <a:pt x="24" y="259"/>
                    </a:lnTo>
                    <a:cubicBezTo>
                      <a:pt x="11" y="259"/>
                      <a:pt x="0" y="269"/>
                      <a:pt x="0" y="282"/>
                    </a:cubicBezTo>
                    <a:lnTo>
                      <a:pt x="0" y="371"/>
                    </a:lnTo>
                    <a:cubicBezTo>
                      <a:pt x="0" y="384"/>
                      <a:pt x="11" y="395"/>
                      <a:pt x="24" y="395"/>
                    </a:cubicBezTo>
                    <a:lnTo>
                      <a:pt x="113" y="395"/>
                    </a:lnTo>
                    <a:cubicBezTo>
                      <a:pt x="126" y="395"/>
                      <a:pt x="137" y="384"/>
                      <a:pt x="137" y="371"/>
                    </a:cubicBezTo>
                    <a:lnTo>
                      <a:pt x="137" y="282"/>
                    </a:lnTo>
                    <a:cubicBezTo>
                      <a:pt x="137" y="269"/>
                      <a:pt x="126" y="259"/>
                      <a:pt x="113" y="259"/>
                    </a:cubicBezTo>
                    <a:close/>
                    <a:moveTo>
                      <a:pt x="301" y="259"/>
                    </a:moveTo>
                    <a:lnTo>
                      <a:pt x="301" y="259"/>
                    </a:lnTo>
                    <a:lnTo>
                      <a:pt x="212" y="259"/>
                    </a:lnTo>
                    <a:cubicBezTo>
                      <a:pt x="199" y="259"/>
                      <a:pt x="188" y="269"/>
                      <a:pt x="188" y="282"/>
                    </a:cubicBezTo>
                    <a:lnTo>
                      <a:pt x="188" y="371"/>
                    </a:lnTo>
                    <a:cubicBezTo>
                      <a:pt x="188" y="384"/>
                      <a:pt x="199" y="395"/>
                      <a:pt x="212" y="395"/>
                    </a:cubicBezTo>
                    <a:lnTo>
                      <a:pt x="301" y="395"/>
                    </a:lnTo>
                    <a:cubicBezTo>
                      <a:pt x="314" y="395"/>
                      <a:pt x="324" y="384"/>
                      <a:pt x="324" y="371"/>
                    </a:cubicBezTo>
                    <a:lnTo>
                      <a:pt x="324" y="282"/>
                    </a:lnTo>
                    <a:cubicBezTo>
                      <a:pt x="324" y="269"/>
                      <a:pt x="314" y="259"/>
                      <a:pt x="301" y="259"/>
                    </a:cubicBezTo>
                    <a:close/>
                    <a:moveTo>
                      <a:pt x="489" y="259"/>
                    </a:moveTo>
                    <a:lnTo>
                      <a:pt x="489" y="259"/>
                    </a:lnTo>
                    <a:lnTo>
                      <a:pt x="400" y="259"/>
                    </a:lnTo>
                    <a:cubicBezTo>
                      <a:pt x="387" y="259"/>
                      <a:pt x="376" y="269"/>
                      <a:pt x="376" y="282"/>
                    </a:cubicBezTo>
                    <a:lnTo>
                      <a:pt x="376" y="371"/>
                    </a:lnTo>
                    <a:cubicBezTo>
                      <a:pt x="376" y="384"/>
                      <a:pt x="387" y="395"/>
                      <a:pt x="400" y="395"/>
                    </a:cubicBezTo>
                    <a:lnTo>
                      <a:pt x="489" y="395"/>
                    </a:lnTo>
                    <a:cubicBezTo>
                      <a:pt x="502" y="395"/>
                      <a:pt x="512" y="384"/>
                      <a:pt x="512" y="371"/>
                    </a:cubicBezTo>
                    <a:lnTo>
                      <a:pt x="512" y="282"/>
                    </a:lnTo>
                    <a:cubicBezTo>
                      <a:pt x="512" y="269"/>
                      <a:pt x="502" y="259"/>
                      <a:pt x="489" y="259"/>
                    </a:cubicBezTo>
                    <a:close/>
                    <a:moveTo>
                      <a:pt x="301" y="151"/>
                    </a:moveTo>
                    <a:lnTo>
                      <a:pt x="301" y="151"/>
                    </a:lnTo>
                    <a:lnTo>
                      <a:pt x="395" y="245"/>
                    </a:lnTo>
                    <a:cubicBezTo>
                      <a:pt x="397" y="245"/>
                      <a:pt x="398" y="245"/>
                      <a:pt x="400" y="245"/>
                    </a:cubicBezTo>
                    <a:lnTo>
                      <a:pt x="437" y="245"/>
                    </a:lnTo>
                    <a:lnTo>
                      <a:pt x="330" y="137"/>
                    </a:lnTo>
                    <a:cubicBezTo>
                      <a:pt x="323" y="145"/>
                      <a:pt x="313" y="151"/>
                      <a:pt x="301" y="151"/>
                    </a:cubicBezTo>
                    <a:close/>
                    <a:moveTo>
                      <a:pt x="191" y="124"/>
                    </a:moveTo>
                    <a:lnTo>
                      <a:pt x="191" y="124"/>
                    </a:lnTo>
                    <a:cubicBezTo>
                      <a:pt x="192" y="125"/>
                      <a:pt x="192" y="126"/>
                      <a:pt x="193" y="127"/>
                    </a:cubicBezTo>
                    <a:cubicBezTo>
                      <a:pt x="193" y="127"/>
                      <a:pt x="193" y="127"/>
                      <a:pt x="193" y="127"/>
                    </a:cubicBezTo>
                    <a:cubicBezTo>
                      <a:pt x="195" y="129"/>
                      <a:pt x="196" y="130"/>
                      <a:pt x="197" y="132"/>
                    </a:cubicBezTo>
                    <a:cubicBezTo>
                      <a:pt x="198" y="132"/>
                      <a:pt x="198" y="132"/>
                      <a:pt x="198" y="132"/>
                    </a:cubicBezTo>
                    <a:cubicBezTo>
                      <a:pt x="199" y="133"/>
                      <a:pt x="199" y="133"/>
                      <a:pt x="200" y="133"/>
                    </a:cubicBezTo>
                    <a:cubicBezTo>
                      <a:pt x="201" y="134"/>
                      <a:pt x="201" y="134"/>
                      <a:pt x="202" y="134"/>
                    </a:cubicBezTo>
                    <a:cubicBezTo>
                      <a:pt x="202" y="135"/>
                      <a:pt x="203" y="135"/>
                      <a:pt x="204" y="135"/>
                    </a:cubicBezTo>
                    <a:cubicBezTo>
                      <a:pt x="204" y="135"/>
                      <a:pt x="205" y="136"/>
                      <a:pt x="206" y="136"/>
                    </a:cubicBezTo>
                    <a:cubicBezTo>
                      <a:pt x="207" y="136"/>
                      <a:pt x="207" y="136"/>
                      <a:pt x="207" y="136"/>
                    </a:cubicBezTo>
                    <a:cubicBezTo>
                      <a:pt x="209" y="136"/>
                      <a:pt x="210" y="137"/>
                      <a:pt x="212" y="137"/>
                    </a:cubicBezTo>
                    <a:lnTo>
                      <a:pt x="301" y="137"/>
                    </a:lnTo>
                    <a:cubicBezTo>
                      <a:pt x="303" y="137"/>
                      <a:pt x="304" y="136"/>
                      <a:pt x="306" y="136"/>
                    </a:cubicBezTo>
                    <a:cubicBezTo>
                      <a:pt x="307" y="136"/>
                      <a:pt x="307" y="136"/>
                      <a:pt x="307" y="136"/>
                    </a:cubicBezTo>
                    <a:cubicBezTo>
                      <a:pt x="309" y="135"/>
                      <a:pt x="310" y="135"/>
                      <a:pt x="311" y="134"/>
                    </a:cubicBezTo>
                    <a:cubicBezTo>
                      <a:pt x="311" y="134"/>
                      <a:pt x="312" y="134"/>
                      <a:pt x="312" y="134"/>
                    </a:cubicBezTo>
                    <a:cubicBezTo>
                      <a:pt x="313" y="133"/>
                      <a:pt x="315" y="132"/>
                      <a:pt x="316" y="131"/>
                    </a:cubicBezTo>
                    <a:cubicBezTo>
                      <a:pt x="316" y="131"/>
                      <a:pt x="316" y="131"/>
                      <a:pt x="316" y="131"/>
                    </a:cubicBezTo>
                    <a:cubicBezTo>
                      <a:pt x="318" y="130"/>
                      <a:pt x="319" y="128"/>
                      <a:pt x="320" y="127"/>
                    </a:cubicBezTo>
                    <a:cubicBezTo>
                      <a:pt x="323" y="123"/>
                      <a:pt x="324" y="118"/>
                      <a:pt x="324" y="113"/>
                    </a:cubicBezTo>
                    <a:lnTo>
                      <a:pt x="324" y="24"/>
                    </a:lnTo>
                    <a:cubicBezTo>
                      <a:pt x="324" y="11"/>
                      <a:pt x="314" y="0"/>
                      <a:pt x="301" y="0"/>
                    </a:cubicBezTo>
                    <a:lnTo>
                      <a:pt x="212" y="0"/>
                    </a:lnTo>
                    <a:cubicBezTo>
                      <a:pt x="199" y="0"/>
                      <a:pt x="188" y="11"/>
                      <a:pt x="188" y="24"/>
                    </a:cubicBezTo>
                    <a:lnTo>
                      <a:pt x="188" y="113"/>
                    </a:lnTo>
                    <a:cubicBezTo>
                      <a:pt x="188" y="117"/>
                      <a:pt x="189" y="121"/>
                      <a:pt x="191" y="124"/>
                    </a:cubicBezTo>
                    <a:cubicBezTo>
                      <a:pt x="191" y="124"/>
                      <a:pt x="191" y="124"/>
                      <a:pt x="191" y="124"/>
                    </a:cubicBezTo>
                    <a:close/>
                    <a:moveTo>
                      <a:pt x="203" y="150"/>
                    </a:moveTo>
                    <a:lnTo>
                      <a:pt x="203" y="150"/>
                    </a:lnTo>
                    <a:cubicBezTo>
                      <a:pt x="193" y="147"/>
                      <a:pt x="184" y="141"/>
                      <a:pt x="179" y="132"/>
                    </a:cubicBezTo>
                    <a:lnTo>
                      <a:pt x="66" y="245"/>
                    </a:lnTo>
                    <a:lnTo>
                      <a:pt x="109" y="245"/>
                    </a:lnTo>
                    <a:lnTo>
                      <a:pt x="203" y="150"/>
                    </a:lnTo>
                    <a:close/>
                    <a:moveTo>
                      <a:pt x="273" y="245"/>
                    </a:moveTo>
                    <a:lnTo>
                      <a:pt x="273" y="245"/>
                    </a:lnTo>
                    <a:lnTo>
                      <a:pt x="273" y="151"/>
                    </a:lnTo>
                    <a:lnTo>
                      <a:pt x="239" y="151"/>
                    </a:lnTo>
                    <a:lnTo>
                      <a:pt x="239" y="245"/>
                    </a:lnTo>
                    <a:lnTo>
                      <a:pt x="273" y="2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39" name="组合 29"/>
            <p:cNvGrpSpPr/>
            <p:nvPr/>
          </p:nvGrpSpPr>
          <p:grpSpPr bwMode="auto">
            <a:xfrm>
              <a:off x="0" y="522548"/>
              <a:ext cx="446852" cy="449294"/>
              <a:chOff x="0" y="0"/>
              <a:chExt cx="290513" cy="292100"/>
            </a:xfrm>
          </p:grpSpPr>
          <p:sp>
            <p:nvSpPr>
              <p:cNvPr id="9280" name="Oval 122"/>
              <p:cNvSpPr>
                <a:spLocks noChangeArrowheads="1"/>
              </p:cNvSpPr>
              <p:nvPr/>
            </p:nvSpPr>
            <p:spPr bwMode="auto">
              <a:xfrm>
                <a:off x="0" y="0"/>
                <a:ext cx="290513"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81" name="Freeform 133"/>
              <p:cNvSpPr>
                <a:spLocks noEditPoints="1"/>
              </p:cNvSpPr>
              <p:nvPr/>
            </p:nvSpPr>
            <p:spPr bwMode="auto">
              <a:xfrm>
                <a:off x="57150" y="74613"/>
                <a:ext cx="184150" cy="157163"/>
              </a:xfrm>
              <a:custGeom>
                <a:avLst/>
                <a:gdLst>
                  <a:gd name="T0" fmla="*/ 47205120 w 505"/>
                  <a:gd name="T1" fmla="*/ 35899783 h 427"/>
                  <a:gd name="T2" fmla="*/ 37232213 w 505"/>
                  <a:gd name="T3" fmla="*/ 35899783 h 427"/>
                  <a:gd name="T4" fmla="*/ 37232213 w 505"/>
                  <a:gd name="T5" fmla="*/ 46059801 h 427"/>
                  <a:gd name="T6" fmla="*/ 29918723 w 505"/>
                  <a:gd name="T7" fmla="*/ 46059801 h 427"/>
                  <a:gd name="T8" fmla="*/ 29918723 w 505"/>
                  <a:gd name="T9" fmla="*/ 35899783 h 427"/>
                  <a:gd name="T10" fmla="*/ 20078914 w 505"/>
                  <a:gd name="T11" fmla="*/ 35899783 h 427"/>
                  <a:gd name="T12" fmla="*/ 20078914 w 505"/>
                  <a:gd name="T13" fmla="*/ 28584159 h 427"/>
                  <a:gd name="T14" fmla="*/ 29918723 w 505"/>
                  <a:gd name="T15" fmla="*/ 28584159 h 427"/>
                  <a:gd name="T16" fmla="*/ 29918723 w 505"/>
                  <a:gd name="T17" fmla="*/ 18424141 h 427"/>
                  <a:gd name="T18" fmla="*/ 37232213 w 505"/>
                  <a:gd name="T19" fmla="*/ 18424141 h 427"/>
                  <a:gd name="T20" fmla="*/ 37232213 w 505"/>
                  <a:gd name="T21" fmla="*/ 28584159 h 427"/>
                  <a:gd name="T22" fmla="*/ 47205120 w 505"/>
                  <a:gd name="T23" fmla="*/ 28584159 h 427"/>
                  <a:gd name="T24" fmla="*/ 47205120 w 505"/>
                  <a:gd name="T25" fmla="*/ 35899783 h 427"/>
                  <a:gd name="T26" fmla="*/ 61699002 w 505"/>
                  <a:gd name="T27" fmla="*/ 18559588 h 427"/>
                  <a:gd name="T28" fmla="*/ 33641835 w 505"/>
                  <a:gd name="T29" fmla="*/ 13817830 h 427"/>
                  <a:gd name="T30" fmla="*/ 5584668 w 505"/>
                  <a:gd name="T31" fmla="*/ 18695036 h 427"/>
                  <a:gd name="T32" fmla="*/ 33641835 w 505"/>
                  <a:gd name="T33" fmla="*/ 57845922 h 427"/>
                  <a:gd name="T34" fmla="*/ 61699002 w 505"/>
                  <a:gd name="T35" fmla="*/ 18559588 h 4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5" h="427">
                    <a:moveTo>
                      <a:pt x="355" y="265"/>
                    </a:moveTo>
                    <a:lnTo>
                      <a:pt x="280" y="265"/>
                    </a:lnTo>
                    <a:lnTo>
                      <a:pt x="280" y="340"/>
                    </a:lnTo>
                    <a:lnTo>
                      <a:pt x="225" y="340"/>
                    </a:lnTo>
                    <a:lnTo>
                      <a:pt x="225" y="265"/>
                    </a:lnTo>
                    <a:lnTo>
                      <a:pt x="151" y="265"/>
                    </a:lnTo>
                    <a:lnTo>
                      <a:pt x="151" y="211"/>
                    </a:lnTo>
                    <a:lnTo>
                      <a:pt x="225" y="211"/>
                    </a:lnTo>
                    <a:lnTo>
                      <a:pt x="225" y="136"/>
                    </a:lnTo>
                    <a:lnTo>
                      <a:pt x="280" y="136"/>
                    </a:lnTo>
                    <a:lnTo>
                      <a:pt x="280" y="211"/>
                    </a:lnTo>
                    <a:lnTo>
                      <a:pt x="355" y="211"/>
                    </a:lnTo>
                    <a:lnTo>
                      <a:pt x="355" y="265"/>
                    </a:lnTo>
                    <a:close/>
                    <a:moveTo>
                      <a:pt x="464" y="137"/>
                    </a:moveTo>
                    <a:cubicBezTo>
                      <a:pt x="428" y="0"/>
                      <a:pt x="277" y="87"/>
                      <a:pt x="253" y="102"/>
                    </a:cubicBezTo>
                    <a:cubicBezTo>
                      <a:pt x="227" y="86"/>
                      <a:pt x="78" y="1"/>
                      <a:pt x="42" y="138"/>
                    </a:cubicBezTo>
                    <a:cubicBezTo>
                      <a:pt x="0" y="295"/>
                      <a:pt x="252" y="425"/>
                      <a:pt x="253" y="427"/>
                    </a:cubicBezTo>
                    <a:cubicBezTo>
                      <a:pt x="253" y="427"/>
                      <a:pt x="505" y="293"/>
                      <a:pt x="464"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40" name="组合 30"/>
            <p:cNvGrpSpPr/>
            <p:nvPr/>
          </p:nvGrpSpPr>
          <p:grpSpPr bwMode="auto">
            <a:xfrm>
              <a:off x="1032888" y="0"/>
              <a:ext cx="444411" cy="449294"/>
              <a:chOff x="0" y="0"/>
              <a:chExt cx="288925" cy="292100"/>
            </a:xfrm>
          </p:grpSpPr>
          <p:sp>
            <p:nvSpPr>
              <p:cNvPr id="9278" name="Oval 120"/>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79" name="Freeform 134"/>
              <p:cNvSpPr>
                <a:spLocks noEditPoints="1"/>
              </p:cNvSpPr>
              <p:nvPr/>
            </p:nvSpPr>
            <p:spPr bwMode="auto">
              <a:xfrm>
                <a:off x="76200" y="44450"/>
                <a:ext cx="173038" cy="192088"/>
              </a:xfrm>
              <a:custGeom>
                <a:avLst/>
                <a:gdLst>
                  <a:gd name="T0" fmla="*/ 8928980 w 474"/>
                  <a:gd name="T1" fmla="*/ 32779468 h 523"/>
                  <a:gd name="T2" fmla="*/ 10661550 w 474"/>
                  <a:gd name="T3" fmla="*/ 33588956 h 523"/>
                  <a:gd name="T4" fmla="*/ 12793860 w 474"/>
                  <a:gd name="T5" fmla="*/ 34263284 h 523"/>
                  <a:gd name="T6" fmla="*/ 14926170 w 474"/>
                  <a:gd name="T7" fmla="*/ 34803187 h 523"/>
                  <a:gd name="T8" fmla="*/ 17991206 w 474"/>
                  <a:gd name="T9" fmla="*/ 35342723 h 523"/>
                  <a:gd name="T10" fmla="*/ 20656503 w 474"/>
                  <a:gd name="T11" fmla="*/ 35612307 h 523"/>
                  <a:gd name="T12" fmla="*/ 24388136 w 474"/>
                  <a:gd name="T13" fmla="*/ 35882259 h 523"/>
                  <a:gd name="T14" fmla="*/ 28119405 w 474"/>
                  <a:gd name="T15" fmla="*/ 35612307 h 523"/>
                  <a:gd name="T16" fmla="*/ 30785066 w 474"/>
                  <a:gd name="T17" fmla="*/ 35342723 h 523"/>
                  <a:gd name="T18" fmla="*/ 33850102 w 474"/>
                  <a:gd name="T19" fmla="*/ 34803187 h 523"/>
                  <a:gd name="T20" fmla="*/ 35982412 w 474"/>
                  <a:gd name="T21" fmla="*/ 34263284 h 523"/>
                  <a:gd name="T22" fmla="*/ 38114723 w 474"/>
                  <a:gd name="T23" fmla="*/ 33588956 h 523"/>
                  <a:gd name="T24" fmla="*/ 39847293 w 474"/>
                  <a:gd name="T25" fmla="*/ 32779468 h 523"/>
                  <a:gd name="T26" fmla="*/ 44111913 w 474"/>
                  <a:gd name="T27" fmla="*/ 29002350 h 523"/>
                  <a:gd name="T28" fmla="*/ 4664360 w 474"/>
                  <a:gd name="T29" fmla="*/ 29002350 h 523"/>
                  <a:gd name="T30" fmla="*/ 52374295 w 474"/>
                  <a:gd name="T31" fmla="*/ 34668028 h 523"/>
                  <a:gd name="T32" fmla="*/ 48776273 w 474"/>
                  <a:gd name="T33" fmla="*/ 35207563 h 523"/>
                  <a:gd name="T34" fmla="*/ 48376168 w 474"/>
                  <a:gd name="T35" fmla="*/ 31160861 h 523"/>
                  <a:gd name="T36" fmla="*/ 399740 w 474"/>
                  <a:gd name="T37" fmla="*/ 31160861 h 523"/>
                  <a:gd name="T38" fmla="*/ 0 w 474"/>
                  <a:gd name="T39" fmla="*/ 60433162 h 523"/>
                  <a:gd name="T40" fmla="*/ 38914202 w 474"/>
                  <a:gd name="T41" fmla="*/ 70550286 h 523"/>
                  <a:gd name="T42" fmla="*/ 48776273 w 474"/>
                  <a:gd name="T43" fmla="*/ 55711764 h 523"/>
                  <a:gd name="T44" fmla="*/ 63169092 w 474"/>
                  <a:gd name="T45" fmla="*/ 45459847 h 523"/>
                  <a:gd name="T46" fmla="*/ 52374295 w 474"/>
                  <a:gd name="T47" fmla="*/ 51395109 h 523"/>
                  <a:gd name="T48" fmla="*/ 48776273 w 474"/>
                  <a:gd name="T49" fmla="*/ 50181245 h 523"/>
                  <a:gd name="T50" fmla="*/ 52374295 w 474"/>
                  <a:gd name="T51" fmla="*/ 39524218 h 523"/>
                  <a:gd name="T52" fmla="*/ 52374295 w 474"/>
                  <a:gd name="T53" fmla="*/ 51395109 h 523"/>
                  <a:gd name="T54" fmla="*/ 15725650 w 474"/>
                  <a:gd name="T55" fmla="*/ 16457130 h 523"/>
                  <a:gd name="T56" fmla="*/ 18390946 w 474"/>
                  <a:gd name="T57" fmla="*/ 6070422 h 523"/>
                  <a:gd name="T58" fmla="*/ 13193600 w 474"/>
                  <a:gd name="T59" fmla="*/ 6070422 h 523"/>
                  <a:gd name="T60" fmla="*/ 15725650 w 474"/>
                  <a:gd name="T61" fmla="*/ 16457130 h 523"/>
                  <a:gd name="T62" fmla="*/ 23855150 w 474"/>
                  <a:gd name="T63" fmla="*/ 13084755 h 523"/>
                  <a:gd name="T64" fmla="*/ 26520446 w 474"/>
                  <a:gd name="T65" fmla="*/ 2698047 h 523"/>
                  <a:gd name="T66" fmla="*/ 21322735 w 474"/>
                  <a:gd name="T67" fmla="*/ 2698047 h 523"/>
                  <a:gd name="T68" fmla="*/ 23855150 w 474"/>
                  <a:gd name="T69" fmla="*/ 13084755 h 523"/>
                  <a:gd name="T70" fmla="*/ 31984286 w 474"/>
                  <a:gd name="T71" fmla="*/ 19829505 h 523"/>
                  <a:gd name="T72" fmla="*/ 34649582 w 474"/>
                  <a:gd name="T73" fmla="*/ 9442796 h 523"/>
                  <a:gd name="T74" fmla="*/ 29452236 w 474"/>
                  <a:gd name="T75" fmla="*/ 9442796 h 523"/>
                  <a:gd name="T76" fmla="*/ 31984286 w 474"/>
                  <a:gd name="T77" fmla="*/ 19829505 h 5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4" h="523">
                    <a:moveTo>
                      <a:pt x="47" y="231"/>
                    </a:moveTo>
                    <a:cubicBezTo>
                      <a:pt x="52" y="235"/>
                      <a:pt x="59" y="239"/>
                      <a:pt x="67" y="243"/>
                    </a:cubicBezTo>
                    <a:cubicBezTo>
                      <a:pt x="67" y="243"/>
                      <a:pt x="68" y="243"/>
                      <a:pt x="68" y="243"/>
                    </a:cubicBezTo>
                    <a:cubicBezTo>
                      <a:pt x="72" y="245"/>
                      <a:pt x="76" y="247"/>
                      <a:pt x="80" y="249"/>
                    </a:cubicBezTo>
                    <a:cubicBezTo>
                      <a:pt x="80" y="249"/>
                      <a:pt x="81" y="249"/>
                      <a:pt x="81" y="249"/>
                    </a:cubicBezTo>
                    <a:cubicBezTo>
                      <a:pt x="86" y="251"/>
                      <a:pt x="91" y="252"/>
                      <a:pt x="96" y="254"/>
                    </a:cubicBezTo>
                    <a:cubicBezTo>
                      <a:pt x="97" y="254"/>
                      <a:pt x="98" y="254"/>
                      <a:pt x="99" y="255"/>
                    </a:cubicBezTo>
                    <a:cubicBezTo>
                      <a:pt x="103" y="256"/>
                      <a:pt x="108" y="257"/>
                      <a:pt x="112" y="258"/>
                    </a:cubicBezTo>
                    <a:cubicBezTo>
                      <a:pt x="114" y="258"/>
                      <a:pt x="115" y="259"/>
                      <a:pt x="116" y="259"/>
                    </a:cubicBezTo>
                    <a:cubicBezTo>
                      <a:pt x="122" y="260"/>
                      <a:pt x="128" y="261"/>
                      <a:pt x="135" y="262"/>
                    </a:cubicBezTo>
                    <a:cubicBezTo>
                      <a:pt x="136" y="262"/>
                      <a:pt x="137" y="262"/>
                      <a:pt x="138" y="263"/>
                    </a:cubicBezTo>
                    <a:cubicBezTo>
                      <a:pt x="143" y="263"/>
                      <a:pt x="149" y="264"/>
                      <a:pt x="155" y="264"/>
                    </a:cubicBezTo>
                    <a:cubicBezTo>
                      <a:pt x="157" y="265"/>
                      <a:pt x="159" y="265"/>
                      <a:pt x="161" y="265"/>
                    </a:cubicBezTo>
                    <a:cubicBezTo>
                      <a:pt x="168" y="265"/>
                      <a:pt x="175" y="266"/>
                      <a:pt x="183" y="266"/>
                    </a:cubicBezTo>
                    <a:cubicBezTo>
                      <a:pt x="191" y="266"/>
                      <a:pt x="198" y="265"/>
                      <a:pt x="205" y="265"/>
                    </a:cubicBezTo>
                    <a:cubicBezTo>
                      <a:pt x="207" y="265"/>
                      <a:pt x="209" y="265"/>
                      <a:pt x="211" y="264"/>
                    </a:cubicBezTo>
                    <a:cubicBezTo>
                      <a:pt x="217" y="264"/>
                      <a:pt x="223" y="263"/>
                      <a:pt x="228" y="263"/>
                    </a:cubicBezTo>
                    <a:cubicBezTo>
                      <a:pt x="229" y="262"/>
                      <a:pt x="230" y="262"/>
                      <a:pt x="231" y="262"/>
                    </a:cubicBezTo>
                    <a:cubicBezTo>
                      <a:pt x="238" y="261"/>
                      <a:pt x="244" y="260"/>
                      <a:pt x="250" y="259"/>
                    </a:cubicBezTo>
                    <a:cubicBezTo>
                      <a:pt x="251" y="259"/>
                      <a:pt x="252" y="258"/>
                      <a:pt x="254" y="258"/>
                    </a:cubicBezTo>
                    <a:cubicBezTo>
                      <a:pt x="258" y="257"/>
                      <a:pt x="263" y="256"/>
                      <a:pt x="267" y="255"/>
                    </a:cubicBezTo>
                    <a:cubicBezTo>
                      <a:pt x="268" y="254"/>
                      <a:pt x="269" y="254"/>
                      <a:pt x="270" y="254"/>
                    </a:cubicBezTo>
                    <a:cubicBezTo>
                      <a:pt x="275" y="252"/>
                      <a:pt x="280" y="251"/>
                      <a:pt x="285" y="249"/>
                    </a:cubicBezTo>
                    <a:cubicBezTo>
                      <a:pt x="285" y="249"/>
                      <a:pt x="286" y="249"/>
                      <a:pt x="286" y="249"/>
                    </a:cubicBezTo>
                    <a:cubicBezTo>
                      <a:pt x="290" y="247"/>
                      <a:pt x="294" y="245"/>
                      <a:pt x="298" y="243"/>
                    </a:cubicBezTo>
                    <a:cubicBezTo>
                      <a:pt x="299" y="243"/>
                      <a:pt x="299" y="243"/>
                      <a:pt x="299" y="243"/>
                    </a:cubicBezTo>
                    <a:cubicBezTo>
                      <a:pt x="307" y="239"/>
                      <a:pt x="314" y="235"/>
                      <a:pt x="319" y="231"/>
                    </a:cubicBezTo>
                    <a:cubicBezTo>
                      <a:pt x="327" y="225"/>
                      <a:pt x="331" y="219"/>
                      <a:pt x="331" y="215"/>
                    </a:cubicBezTo>
                    <a:cubicBezTo>
                      <a:pt x="331" y="200"/>
                      <a:pt x="279" y="165"/>
                      <a:pt x="183" y="165"/>
                    </a:cubicBezTo>
                    <a:cubicBezTo>
                      <a:pt x="87" y="165"/>
                      <a:pt x="35" y="200"/>
                      <a:pt x="35" y="215"/>
                    </a:cubicBezTo>
                    <a:cubicBezTo>
                      <a:pt x="35" y="219"/>
                      <a:pt x="39" y="225"/>
                      <a:pt x="47" y="231"/>
                    </a:cubicBezTo>
                    <a:close/>
                    <a:moveTo>
                      <a:pt x="393" y="257"/>
                    </a:moveTo>
                    <a:lnTo>
                      <a:pt x="393" y="257"/>
                    </a:lnTo>
                    <a:cubicBezTo>
                      <a:pt x="384" y="257"/>
                      <a:pt x="375" y="258"/>
                      <a:pt x="366" y="261"/>
                    </a:cubicBezTo>
                    <a:lnTo>
                      <a:pt x="366" y="231"/>
                    </a:lnTo>
                    <a:lnTo>
                      <a:pt x="363" y="231"/>
                    </a:lnTo>
                    <a:cubicBezTo>
                      <a:pt x="347" y="271"/>
                      <a:pt x="272" y="301"/>
                      <a:pt x="183" y="301"/>
                    </a:cubicBezTo>
                    <a:cubicBezTo>
                      <a:pt x="94" y="301"/>
                      <a:pt x="19" y="271"/>
                      <a:pt x="3" y="231"/>
                    </a:cubicBezTo>
                    <a:lnTo>
                      <a:pt x="0" y="231"/>
                    </a:lnTo>
                    <a:lnTo>
                      <a:pt x="0" y="448"/>
                    </a:lnTo>
                    <a:cubicBezTo>
                      <a:pt x="0" y="489"/>
                      <a:pt x="33" y="523"/>
                      <a:pt x="75" y="523"/>
                    </a:cubicBezTo>
                    <a:lnTo>
                      <a:pt x="292" y="523"/>
                    </a:lnTo>
                    <a:cubicBezTo>
                      <a:pt x="333" y="523"/>
                      <a:pt x="366" y="489"/>
                      <a:pt x="366" y="448"/>
                    </a:cubicBezTo>
                    <a:lnTo>
                      <a:pt x="366" y="413"/>
                    </a:lnTo>
                    <a:cubicBezTo>
                      <a:pt x="375" y="416"/>
                      <a:pt x="384" y="418"/>
                      <a:pt x="393" y="418"/>
                    </a:cubicBezTo>
                    <a:cubicBezTo>
                      <a:pt x="438" y="418"/>
                      <a:pt x="474" y="382"/>
                      <a:pt x="474" y="337"/>
                    </a:cubicBezTo>
                    <a:cubicBezTo>
                      <a:pt x="474" y="293"/>
                      <a:pt x="438" y="257"/>
                      <a:pt x="393" y="257"/>
                    </a:cubicBezTo>
                    <a:close/>
                    <a:moveTo>
                      <a:pt x="393" y="381"/>
                    </a:moveTo>
                    <a:lnTo>
                      <a:pt x="393" y="381"/>
                    </a:lnTo>
                    <a:cubicBezTo>
                      <a:pt x="383" y="381"/>
                      <a:pt x="374" y="377"/>
                      <a:pt x="366" y="372"/>
                    </a:cubicBezTo>
                    <a:lnTo>
                      <a:pt x="366" y="303"/>
                    </a:lnTo>
                    <a:cubicBezTo>
                      <a:pt x="374" y="297"/>
                      <a:pt x="383" y="293"/>
                      <a:pt x="393" y="293"/>
                    </a:cubicBezTo>
                    <a:cubicBezTo>
                      <a:pt x="417" y="293"/>
                      <a:pt x="437" y="313"/>
                      <a:pt x="437" y="337"/>
                    </a:cubicBezTo>
                    <a:cubicBezTo>
                      <a:pt x="437" y="361"/>
                      <a:pt x="417" y="381"/>
                      <a:pt x="393" y="381"/>
                    </a:cubicBezTo>
                    <a:close/>
                    <a:moveTo>
                      <a:pt x="118" y="122"/>
                    </a:moveTo>
                    <a:lnTo>
                      <a:pt x="118" y="122"/>
                    </a:lnTo>
                    <a:cubicBezTo>
                      <a:pt x="129" y="122"/>
                      <a:pt x="138" y="113"/>
                      <a:pt x="138" y="102"/>
                    </a:cubicBezTo>
                    <a:lnTo>
                      <a:pt x="138" y="45"/>
                    </a:lnTo>
                    <a:cubicBezTo>
                      <a:pt x="138" y="34"/>
                      <a:pt x="129" y="25"/>
                      <a:pt x="118" y="25"/>
                    </a:cubicBezTo>
                    <a:cubicBezTo>
                      <a:pt x="108" y="25"/>
                      <a:pt x="99" y="34"/>
                      <a:pt x="99" y="45"/>
                    </a:cubicBezTo>
                    <a:lnTo>
                      <a:pt x="99" y="102"/>
                    </a:lnTo>
                    <a:cubicBezTo>
                      <a:pt x="99" y="113"/>
                      <a:pt x="108" y="122"/>
                      <a:pt x="118" y="122"/>
                    </a:cubicBezTo>
                    <a:close/>
                    <a:moveTo>
                      <a:pt x="179" y="97"/>
                    </a:moveTo>
                    <a:lnTo>
                      <a:pt x="179" y="97"/>
                    </a:lnTo>
                    <a:cubicBezTo>
                      <a:pt x="190" y="97"/>
                      <a:pt x="199" y="88"/>
                      <a:pt x="199" y="77"/>
                    </a:cubicBezTo>
                    <a:lnTo>
                      <a:pt x="199" y="20"/>
                    </a:lnTo>
                    <a:cubicBezTo>
                      <a:pt x="199" y="9"/>
                      <a:pt x="190" y="0"/>
                      <a:pt x="179" y="0"/>
                    </a:cubicBezTo>
                    <a:cubicBezTo>
                      <a:pt x="169" y="0"/>
                      <a:pt x="160" y="9"/>
                      <a:pt x="160" y="20"/>
                    </a:cubicBezTo>
                    <a:lnTo>
                      <a:pt x="160" y="77"/>
                    </a:lnTo>
                    <a:cubicBezTo>
                      <a:pt x="160" y="88"/>
                      <a:pt x="169" y="97"/>
                      <a:pt x="179" y="97"/>
                    </a:cubicBezTo>
                    <a:close/>
                    <a:moveTo>
                      <a:pt x="240" y="147"/>
                    </a:moveTo>
                    <a:lnTo>
                      <a:pt x="240" y="147"/>
                    </a:lnTo>
                    <a:cubicBezTo>
                      <a:pt x="251" y="147"/>
                      <a:pt x="260" y="138"/>
                      <a:pt x="260" y="127"/>
                    </a:cubicBezTo>
                    <a:lnTo>
                      <a:pt x="260" y="70"/>
                    </a:lnTo>
                    <a:cubicBezTo>
                      <a:pt x="260" y="59"/>
                      <a:pt x="251" y="50"/>
                      <a:pt x="240" y="50"/>
                    </a:cubicBezTo>
                    <a:cubicBezTo>
                      <a:pt x="230" y="50"/>
                      <a:pt x="221" y="59"/>
                      <a:pt x="221" y="70"/>
                    </a:cubicBezTo>
                    <a:lnTo>
                      <a:pt x="221" y="127"/>
                    </a:lnTo>
                    <a:cubicBezTo>
                      <a:pt x="221" y="138"/>
                      <a:pt x="230" y="147"/>
                      <a:pt x="240" y="1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41" name="组合 31"/>
            <p:cNvGrpSpPr/>
            <p:nvPr/>
          </p:nvGrpSpPr>
          <p:grpSpPr bwMode="auto">
            <a:xfrm>
              <a:off x="520106" y="522548"/>
              <a:ext cx="444411" cy="449294"/>
              <a:chOff x="0" y="0"/>
              <a:chExt cx="288925" cy="292100"/>
            </a:xfrm>
          </p:grpSpPr>
          <p:sp>
            <p:nvSpPr>
              <p:cNvPr id="9276" name="Oval 123"/>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77" name="Freeform 135"/>
              <p:cNvSpPr>
                <a:spLocks noEditPoints="1"/>
              </p:cNvSpPr>
              <p:nvPr/>
            </p:nvSpPr>
            <p:spPr bwMode="auto">
              <a:xfrm>
                <a:off x="92075" y="55563"/>
                <a:ext cx="128588" cy="177800"/>
              </a:xfrm>
              <a:custGeom>
                <a:avLst/>
                <a:gdLst>
                  <a:gd name="T0" fmla="*/ 3644551 w 350"/>
                  <a:gd name="T1" fmla="*/ 11875497 h 484"/>
                  <a:gd name="T2" fmla="*/ 0 w 350"/>
                  <a:gd name="T3" fmla="*/ 15519295 h 484"/>
                  <a:gd name="T4" fmla="*/ 0 w 350"/>
                  <a:gd name="T5" fmla="*/ 21457227 h 484"/>
                  <a:gd name="T6" fmla="*/ 0 w 350"/>
                  <a:gd name="T7" fmla="*/ 55599236 h 484"/>
                  <a:gd name="T8" fmla="*/ 0 w 350"/>
                  <a:gd name="T9" fmla="*/ 61671987 h 484"/>
                  <a:gd name="T10" fmla="*/ 3644551 w 350"/>
                  <a:gd name="T11" fmla="*/ 65315785 h 484"/>
                  <a:gd name="T12" fmla="*/ 31450053 w 350"/>
                  <a:gd name="T13" fmla="*/ 65315785 h 484"/>
                  <a:gd name="T14" fmla="*/ 35094604 w 350"/>
                  <a:gd name="T15" fmla="*/ 61671987 h 484"/>
                  <a:gd name="T16" fmla="*/ 35094604 w 350"/>
                  <a:gd name="T17" fmla="*/ 55599236 h 484"/>
                  <a:gd name="T18" fmla="*/ 35094604 w 350"/>
                  <a:gd name="T19" fmla="*/ 21457227 h 484"/>
                  <a:gd name="T20" fmla="*/ 35094604 w 350"/>
                  <a:gd name="T21" fmla="*/ 15519295 h 484"/>
                  <a:gd name="T22" fmla="*/ 31450053 w 350"/>
                  <a:gd name="T23" fmla="*/ 11875497 h 484"/>
                  <a:gd name="T24" fmla="*/ 3644551 w 350"/>
                  <a:gd name="T25" fmla="*/ 11875497 h 484"/>
                  <a:gd name="T26" fmla="*/ 13497699 w 350"/>
                  <a:gd name="T27" fmla="*/ 14574457 h 484"/>
                  <a:gd name="T28" fmla="*/ 13497699 w 350"/>
                  <a:gd name="T29" fmla="*/ 14574457 h 484"/>
                  <a:gd name="T30" fmla="*/ 21596538 w 350"/>
                  <a:gd name="T31" fmla="*/ 14574457 h 484"/>
                  <a:gd name="T32" fmla="*/ 23351213 w 350"/>
                  <a:gd name="T33" fmla="*/ 16194127 h 484"/>
                  <a:gd name="T34" fmla="*/ 21596538 w 350"/>
                  <a:gd name="T35" fmla="*/ 17948249 h 484"/>
                  <a:gd name="T36" fmla="*/ 13497699 w 350"/>
                  <a:gd name="T37" fmla="*/ 17948249 h 484"/>
                  <a:gd name="T38" fmla="*/ 11878225 w 350"/>
                  <a:gd name="T39" fmla="*/ 16194127 h 484"/>
                  <a:gd name="T40" fmla="*/ 13497699 w 350"/>
                  <a:gd name="T41" fmla="*/ 14574457 h 484"/>
                  <a:gd name="T42" fmla="*/ 17547118 w 350"/>
                  <a:gd name="T43" fmla="*/ 63426476 h 484"/>
                  <a:gd name="T44" fmla="*/ 17547118 w 350"/>
                  <a:gd name="T45" fmla="*/ 63426476 h 484"/>
                  <a:gd name="T46" fmla="*/ 15522409 w 350"/>
                  <a:gd name="T47" fmla="*/ 61402348 h 484"/>
                  <a:gd name="T48" fmla="*/ 17547118 w 350"/>
                  <a:gd name="T49" fmla="*/ 59243033 h 484"/>
                  <a:gd name="T50" fmla="*/ 19707029 w 350"/>
                  <a:gd name="T51" fmla="*/ 61402348 h 484"/>
                  <a:gd name="T52" fmla="*/ 17547118 w 350"/>
                  <a:gd name="T53" fmla="*/ 63426476 h 484"/>
                  <a:gd name="T54" fmla="*/ 32664659 w 350"/>
                  <a:gd name="T55" fmla="*/ 21457227 h 484"/>
                  <a:gd name="T56" fmla="*/ 32664659 w 350"/>
                  <a:gd name="T57" fmla="*/ 21457227 h 484"/>
                  <a:gd name="T58" fmla="*/ 32664659 w 350"/>
                  <a:gd name="T59" fmla="*/ 55599236 h 484"/>
                  <a:gd name="T60" fmla="*/ 31450053 w 350"/>
                  <a:gd name="T61" fmla="*/ 56814080 h 484"/>
                  <a:gd name="T62" fmla="*/ 3644551 w 350"/>
                  <a:gd name="T63" fmla="*/ 56814080 h 484"/>
                  <a:gd name="T64" fmla="*/ 2429578 w 350"/>
                  <a:gd name="T65" fmla="*/ 55599236 h 484"/>
                  <a:gd name="T66" fmla="*/ 2429578 w 350"/>
                  <a:gd name="T67" fmla="*/ 21457227 h 484"/>
                  <a:gd name="T68" fmla="*/ 3644551 w 350"/>
                  <a:gd name="T69" fmla="*/ 20242383 h 484"/>
                  <a:gd name="T70" fmla="*/ 31450053 w 350"/>
                  <a:gd name="T71" fmla="*/ 20242383 h 484"/>
                  <a:gd name="T72" fmla="*/ 32664659 w 350"/>
                  <a:gd name="T73" fmla="*/ 21457227 h 484"/>
                  <a:gd name="T74" fmla="*/ 32124956 w 350"/>
                  <a:gd name="T75" fmla="*/ 0 h 484"/>
                  <a:gd name="T76" fmla="*/ 32124956 w 350"/>
                  <a:gd name="T77" fmla="*/ 3103786 h 484"/>
                  <a:gd name="T78" fmla="*/ 44138015 w 350"/>
                  <a:gd name="T79" fmla="*/ 15114469 h 484"/>
                  <a:gd name="T80" fmla="*/ 44138015 w 350"/>
                  <a:gd name="T81" fmla="*/ 15384476 h 484"/>
                  <a:gd name="T82" fmla="*/ 47242496 w 350"/>
                  <a:gd name="T83" fmla="*/ 15384476 h 484"/>
                  <a:gd name="T84" fmla="*/ 47242496 w 350"/>
                  <a:gd name="T85" fmla="*/ 15114469 h 484"/>
                  <a:gd name="T86" fmla="*/ 46027524 w 350"/>
                  <a:gd name="T87" fmla="*/ 9311724 h 484"/>
                  <a:gd name="T88" fmla="*/ 42788208 w 350"/>
                  <a:gd name="T89" fmla="*/ 4453449 h 484"/>
                  <a:gd name="T90" fmla="*/ 37929051 w 350"/>
                  <a:gd name="T91" fmla="*/ 1079657 h 484"/>
                  <a:gd name="T92" fmla="*/ 32124956 w 350"/>
                  <a:gd name="T93" fmla="*/ 0 h 484"/>
                  <a:gd name="T94" fmla="*/ 41033533 w 350"/>
                  <a:gd name="T95" fmla="*/ 15384476 h 484"/>
                  <a:gd name="T96" fmla="*/ 41033533 w 350"/>
                  <a:gd name="T97" fmla="*/ 15114469 h 484"/>
                  <a:gd name="T98" fmla="*/ 32124956 w 350"/>
                  <a:gd name="T99" fmla="*/ 6207571 h 484"/>
                  <a:gd name="T100" fmla="*/ 32124956 w 350"/>
                  <a:gd name="T101" fmla="*/ 9311724 h 484"/>
                  <a:gd name="T102" fmla="*/ 37929051 w 350"/>
                  <a:gd name="T103" fmla="*/ 15114469 h 484"/>
                  <a:gd name="T104" fmla="*/ 37929051 w 350"/>
                  <a:gd name="T105" fmla="*/ 15384476 h 484"/>
                  <a:gd name="T106" fmla="*/ 41033533 w 350"/>
                  <a:gd name="T107" fmla="*/ 15384476 h 4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50" h="484">
                    <a:moveTo>
                      <a:pt x="27" y="88"/>
                    </a:moveTo>
                    <a:cubicBezTo>
                      <a:pt x="12" y="88"/>
                      <a:pt x="0" y="100"/>
                      <a:pt x="0" y="115"/>
                    </a:cubicBezTo>
                    <a:lnTo>
                      <a:pt x="0" y="159"/>
                    </a:lnTo>
                    <a:lnTo>
                      <a:pt x="0" y="412"/>
                    </a:lnTo>
                    <a:lnTo>
                      <a:pt x="0" y="457"/>
                    </a:lnTo>
                    <a:cubicBezTo>
                      <a:pt x="0" y="472"/>
                      <a:pt x="12" y="484"/>
                      <a:pt x="27" y="484"/>
                    </a:cubicBezTo>
                    <a:lnTo>
                      <a:pt x="233" y="484"/>
                    </a:lnTo>
                    <a:cubicBezTo>
                      <a:pt x="248" y="484"/>
                      <a:pt x="260" y="472"/>
                      <a:pt x="260" y="457"/>
                    </a:cubicBezTo>
                    <a:lnTo>
                      <a:pt x="260" y="412"/>
                    </a:lnTo>
                    <a:lnTo>
                      <a:pt x="260" y="159"/>
                    </a:lnTo>
                    <a:lnTo>
                      <a:pt x="260" y="115"/>
                    </a:lnTo>
                    <a:cubicBezTo>
                      <a:pt x="260" y="100"/>
                      <a:pt x="248" y="88"/>
                      <a:pt x="233" y="88"/>
                    </a:cubicBezTo>
                    <a:lnTo>
                      <a:pt x="27" y="88"/>
                    </a:lnTo>
                    <a:close/>
                    <a:moveTo>
                      <a:pt x="100" y="108"/>
                    </a:moveTo>
                    <a:lnTo>
                      <a:pt x="100" y="108"/>
                    </a:lnTo>
                    <a:lnTo>
                      <a:pt x="160" y="108"/>
                    </a:lnTo>
                    <a:cubicBezTo>
                      <a:pt x="167" y="108"/>
                      <a:pt x="173" y="113"/>
                      <a:pt x="173" y="120"/>
                    </a:cubicBezTo>
                    <a:cubicBezTo>
                      <a:pt x="173" y="127"/>
                      <a:pt x="167" y="133"/>
                      <a:pt x="160" y="133"/>
                    </a:cubicBezTo>
                    <a:lnTo>
                      <a:pt x="100" y="133"/>
                    </a:lnTo>
                    <a:cubicBezTo>
                      <a:pt x="93" y="133"/>
                      <a:pt x="88" y="127"/>
                      <a:pt x="88" y="120"/>
                    </a:cubicBezTo>
                    <a:cubicBezTo>
                      <a:pt x="88" y="113"/>
                      <a:pt x="93" y="108"/>
                      <a:pt x="100" y="108"/>
                    </a:cubicBezTo>
                    <a:close/>
                    <a:moveTo>
                      <a:pt x="130" y="470"/>
                    </a:moveTo>
                    <a:lnTo>
                      <a:pt x="130" y="470"/>
                    </a:lnTo>
                    <a:cubicBezTo>
                      <a:pt x="122" y="470"/>
                      <a:pt x="115" y="463"/>
                      <a:pt x="115" y="455"/>
                    </a:cubicBezTo>
                    <a:cubicBezTo>
                      <a:pt x="115" y="446"/>
                      <a:pt x="122" y="439"/>
                      <a:pt x="130" y="439"/>
                    </a:cubicBezTo>
                    <a:cubicBezTo>
                      <a:pt x="139" y="439"/>
                      <a:pt x="146" y="446"/>
                      <a:pt x="146" y="455"/>
                    </a:cubicBezTo>
                    <a:cubicBezTo>
                      <a:pt x="146" y="463"/>
                      <a:pt x="139" y="470"/>
                      <a:pt x="130" y="470"/>
                    </a:cubicBezTo>
                    <a:close/>
                    <a:moveTo>
                      <a:pt x="242" y="159"/>
                    </a:moveTo>
                    <a:lnTo>
                      <a:pt x="242" y="159"/>
                    </a:lnTo>
                    <a:lnTo>
                      <a:pt x="242" y="412"/>
                    </a:lnTo>
                    <a:cubicBezTo>
                      <a:pt x="242" y="417"/>
                      <a:pt x="238" y="421"/>
                      <a:pt x="233" y="421"/>
                    </a:cubicBezTo>
                    <a:lnTo>
                      <a:pt x="27" y="421"/>
                    </a:lnTo>
                    <a:cubicBezTo>
                      <a:pt x="22" y="421"/>
                      <a:pt x="18" y="417"/>
                      <a:pt x="18" y="412"/>
                    </a:cubicBezTo>
                    <a:lnTo>
                      <a:pt x="18" y="159"/>
                    </a:lnTo>
                    <a:cubicBezTo>
                      <a:pt x="18" y="154"/>
                      <a:pt x="22" y="150"/>
                      <a:pt x="27" y="150"/>
                    </a:cubicBezTo>
                    <a:lnTo>
                      <a:pt x="233" y="150"/>
                    </a:lnTo>
                    <a:cubicBezTo>
                      <a:pt x="238" y="150"/>
                      <a:pt x="242" y="154"/>
                      <a:pt x="242" y="159"/>
                    </a:cubicBezTo>
                    <a:close/>
                    <a:moveTo>
                      <a:pt x="238" y="0"/>
                    </a:moveTo>
                    <a:lnTo>
                      <a:pt x="238" y="23"/>
                    </a:lnTo>
                    <a:cubicBezTo>
                      <a:pt x="287" y="23"/>
                      <a:pt x="327" y="63"/>
                      <a:pt x="327" y="112"/>
                    </a:cubicBezTo>
                    <a:cubicBezTo>
                      <a:pt x="327" y="113"/>
                      <a:pt x="327" y="113"/>
                      <a:pt x="327" y="114"/>
                    </a:cubicBezTo>
                    <a:lnTo>
                      <a:pt x="350" y="114"/>
                    </a:lnTo>
                    <a:cubicBezTo>
                      <a:pt x="350" y="113"/>
                      <a:pt x="350" y="113"/>
                      <a:pt x="350" y="112"/>
                    </a:cubicBezTo>
                    <a:cubicBezTo>
                      <a:pt x="350" y="97"/>
                      <a:pt x="347" y="82"/>
                      <a:pt x="341" y="69"/>
                    </a:cubicBezTo>
                    <a:cubicBezTo>
                      <a:pt x="336" y="55"/>
                      <a:pt x="328" y="43"/>
                      <a:pt x="317" y="33"/>
                    </a:cubicBezTo>
                    <a:cubicBezTo>
                      <a:pt x="307" y="22"/>
                      <a:pt x="295" y="14"/>
                      <a:pt x="281" y="8"/>
                    </a:cubicBezTo>
                    <a:cubicBezTo>
                      <a:pt x="267" y="3"/>
                      <a:pt x="253" y="0"/>
                      <a:pt x="238" y="0"/>
                    </a:cubicBezTo>
                    <a:close/>
                    <a:moveTo>
                      <a:pt x="304" y="114"/>
                    </a:moveTo>
                    <a:cubicBezTo>
                      <a:pt x="304" y="113"/>
                      <a:pt x="304" y="113"/>
                      <a:pt x="304" y="112"/>
                    </a:cubicBezTo>
                    <a:cubicBezTo>
                      <a:pt x="304" y="76"/>
                      <a:pt x="274" y="46"/>
                      <a:pt x="238" y="46"/>
                    </a:cubicBezTo>
                    <a:lnTo>
                      <a:pt x="238" y="69"/>
                    </a:lnTo>
                    <a:cubicBezTo>
                      <a:pt x="262" y="69"/>
                      <a:pt x="281" y="88"/>
                      <a:pt x="281" y="112"/>
                    </a:cubicBezTo>
                    <a:cubicBezTo>
                      <a:pt x="281" y="113"/>
                      <a:pt x="281" y="113"/>
                      <a:pt x="281" y="114"/>
                    </a:cubicBezTo>
                    <a:lnTo>
                      <a:pt x="304" y="1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42" name="组合 32"/>
            <p:cNvGrpSpPr/>
            <p:nvPr/>
          </p:nvGrpSpPr>
          <p:grpSpPr bwMode="auto">
            <a:xfrm>
              <a:off x="2060890" y="522548"/>
              <a:ext cx="444411" cy="449294"/>
              <a:chOff x="0" y="0"/>
              <a:chExt cx="288925" cy="292100"/>
            </a:xfrm>
          </p:grpSpPr>
          <p:sp>
            <p:nvSpPr>
              <p:cNvPr id="9274" name="Oval 128"/>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75" name="Freeform 136"/>
              <p:cNvSpPr>
                <a:spLocks noEditPoints="1"/>
              </p:cNvSpPr>
              <p:nvPr/>
            </p:nvSpPr>
            <p:spPr bwMode="auto">
              <a:xfrm>
                <a:off x="66675" y="61913"/>
                <a:ext cx="169863" cy="168275"/>
              </a:xfrm>
              <a:custGeom>
                <a:avLst/>
                <a:gdLst>
                  <a:gd name="T0" fmla="*/ 58861175 w 466"/>
                  <a:gd name="T1" fmla="*/ 59148663 h 460"/>
                  <a:gd name="T2" fmla="*/ 53147800 w 466"/>
                  <a:gd name="T3" fmla="*/ 61557556 h 460"/>
                  <a:gd name="T4" fmla="*/ 47434425 w 466"/>
                  <a:gd name="T5" fmla="*/ 59148663 h 460"/>
                  <a:gd name="T6" fmla="*/ 37867785 w 466"/>
                  <a:gd name="T7" fmla="*/ 49647344 h 460"/>
                  <a:gd name="T8" fmla="*/ 26042622 w 466"/>
                  <a:gd name="T9" fmla="*/ 52591425 h 460"/>
                  <a:gd name="T10" fmla="*/ 0 w 466"/>
                  <a:gd name="T11" fmla="*/ 26228951 h 460"/>
                  <a:gd name="T12" fmla="*/ 26042622 w 466"/>
                  <a:gd name="T13" fmla="*/ 0 h 460"/>
                  <a:gd name="T14" fmla="*/ 52084880 w 466"/>
                  <a:gd name="T15" fmla="*/ 26228951 h 460"/>
                  <a:gd name="T16" fmla="*/ 49161852 w 466"/>
                  <a:gd name="T17" fmla="*/ 38272685 h 460"/>
                  <a:gd name="T18" fmla="*/ 58861175 w 466"/>
                  <a:gd name="T19" fmla="*/ 47774004 h 460"/>
                  <a:gd name="T20" fmla="*/ 58861175 w 466"/>
                  <a:gd name="T21" fmla="*/ 59148663 h 460"/>
                  <a:gd name="T22" fmla="*/ 26042622 w 466"/>
                  <a:gd name="T23" fmla="*/ 49112156 h 460"/>
                  <a:gd name="T24" fmla="*/ 26042622 w 466"/>
                  <a:gd name="T25" fmla="*/ 49112156 h 460"/>
                  <a:gd name="T26" fmla="*/ 48763074 w 466"/>
                  <a:gd name="T27" fmla="*/ 26228951 h 460"/>
                  <a:gd name="T28" fmla="*/ 26042622 w 466"/>
                  <a:gd name="T29" fmla="*/ 3345380 h 460"/>
                  <a:gd name="T30" fmla="*/ 3321806 w 466"/>
                  <a:gd name="T31" fmla="*/ 26228951 h 460"/>
                  <a:gd name="T32" fmla="*/ 26042622 w 466"/>
                  <a:gd name="T33" fmla="*/ 49112156 h 4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6" h="460">
                    <a:moveTo>
                      <a:pt x="443" y="442"/>
                    </a:moveTo>
                    <a:cubicBezTo>
                      <a:pt x="431" y="454"/>
                      <a:pt x="415" y="460"/>
                      <a:pt x="400" y="460"/>
                    </a:cubicBezTo>
                    <a:cubicBezTo>
                      <a:pt x="384" y="460"/>
                      <a:pt x="369" y="454"/>
                      <a:pt x="357" y="442"/>
                    </a:cubicBezTo>
                    <a:lnTo>
                      <a:pt x="285" y="371"/>
                    </a:lnTo>
                    <a:cubicBezTo>
                      <a:pt x="258" y="385"/>
                      <a:pt x="228" y="393"/>
                      <a:pt x="196" y="393"/>
                    </a:cubicBezTo>
                    <a:cubicBezTo>
                      <a:pt x="87" y="393"/>
                      <a:pt x="0" y="305"/>
                      <a:pt x="0" y="196"/>
                    </a:cubicBezTo>
                    <a:cubicBezTo>
                      <a:pt x="0" y="88"/>
                      <a:pt x="87" y="0"/>
                      <a:pt x="196" y="0"/>
                    </a:cubicBezTo>
                    <a:cubicBezTo>
                      <a:pt x="304" y="0"/>
                      <a:pt x="392" y="88"/>
                      <a:pt x="392" y="196"/>
                    </a:cubicBezTo>
                    <a:cubicBezTo>
                      <a:pt x="392" y="229"/>
                      <a:pt x="384" y="259"/>
                      <a:pt x="370" y="286"/>
                    </a:cubicBezTo>
                    <a:lnTo>
                      <a:pt x="443" y="357"/>
                    </a:lnTo>
                    <a:cubicBezTo>
                      <a:pt x="466" y="380"/>
                      <a:pt x="466" y="418"/>
                      <a:pt x="443" y="442"/>
                    </a:cubicBezTo>
                    <a:close/>
                    <a:moveTo>
                      <a:pt x="196" y="367"/>
                    </a:moveTo>
                    <a:lnTo>
                      <a:pt x="196" y="367"/>
                    </a:lnTo>
                    <a:cubicBezTo>
                      <a:pt x="290" y="367"/>
                      <a:pt x="367" y="291"/>
                      <a:pt x="367" y="196"/>
                    </a:cubicBezTo>
                    <a:cubicBezTo>
                      <a:pt x="367" y="102"/>
                      <a:pt x="290" y="25"/>
                      <a:pt x="196" y="25"/>
                    </a:cubicBezTo>
                    <a:cubicBezTo>
                      <a:pt x="101" y="25"/>
                      <a:pt x="25" y="102"/>
                      <a:pt x="25" y="196"/>
                    </a:cubicBezTo>
                    <a:cubicBezTo>
                      <a:pt x="25" y="291"/>
                      <a:pt x="101" y="367"/>
                      <a:pt x="196" y="3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43" name="组合 33"/>
            <p:cNvGrpSpPr/>
            <p:nvPr/>
          </p:nvGrpSpPr>
          <p:grpSpPr bwMode="auto">
            <a:xfrm>
              <a:off x="1552992" y="0"/>
              <a:ext cx="444411" cy="449294"/>
              <a:chOff x="0" y="0"/>
              <a:chExt cx="288925" cy="292100"/>
            </a:xfrm>
          </p:grpSpPr>
          <p:sp>
            <p:nvSpPr>
              <p:cNvPr id="9272" name="Oval 121"/>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73" name="Freeform 137"/>
              <p:cNvSpPr>
                <a:spLocks noEditPoints="1"/>
              </p:cNvSpPr>
              <p:nvPr/>
            </p:nvSpPr>
            <p:spPr bwMode="auto">
              <a:xfrm>
                <a:off x="39688" y="42863"/>
                <a:ext cx="201613" cy="203200"/>
              </a:xfrm>
              <a:custGeom>
                <a:avLst/>
                <a:gdLst>
                  <a:gd name="T0" fmla="*/ 13026096 w 553"/>
                  <a:gd name="T1" fmla="*/ 51358064 h 552"/>
                  <a:gd name="T2" fmla="*/ 60478067 w 553"/>
                  <a:gd name="T3" fmla="*/ 23443096 h 552"/>
                  <a:gd name="T4" fmla="*/ 52768648 w 553"/>
                  <a:gd name="T5" fmla="*/ 65857414 h 552"/>
                  <a:gd name="T6" fmla="*/ 20602442 w 553"/>
                  <a:gd name="T7" fmla="*/ 8943745 h 552"/>
                  <a:gd name="T8" fmla="*/ 52768648 w 553"/>
                  <a:gd name="T9" fmla="*/ 65857414 h 552"/>
                  <a:gd name="T10" fmla="*/ 17146584 w 553"/>
                  <a:gd name="T11" fmla="*/ 48918928 h 552"/>
                  <a:gd name="T12" fmla="*/ 56357578 w 553"/>
                  <a:gd name="T13" fmla="*/ 25882232 h 552"/>
                  <a:gd name="T14" fmla="*/ 49047011 w 553"/>
                  <a:gd name="T15" fmla="*/ 59082241 h 552"/>
                  <a:gd name="T16" fmla="*/ 24457152 w 553"/>
                  <a:gd name="T17" fmla="*/ 15718919 h 552"/>
                  <a:gd name="T18" fmla="*/ 49047011 w 553"/>
                  <a:gd name="T19" fmla="*/ 59082241 h 552"/>
                  <a:gd name="T20" fmla="*/ 36685545 w 553"/>
                  <a:gd name="T21" fmla="*/ 40923817 h 552"/>
                  <a:gd name="T22" fmla="*/ 36685545 w 553"/>
                  <a:gd name="T23" fmla="*/ 33877342 h 552"/>
                  <a:gd name="T24" fmla="*/ 38280585 w 553"/>
                  <a:gd name="T25" fmla="*/ 17209788 h 552"/>
                  <a:gd name="T26" fmla="*/ 36685545 w 553"/>
                  <a:gd name="T27" fmla="*/ 18700290 h 552"/>
                  <a:gd name="T28" fmla="*/ 35090506 w 553"/>
                  <a:gd name="T29" fmla="*/ 14635186 h 552"/>
                  <a:gd name="T30" fmla="*/ 36818617 w 553"/>
                  <a:gd name="T31" fmla="*/ 13144316 h 552"/>
                  <a:gd name="T32" fmla="*/ 38280585 w 553"/>
                  <a:gd name="T33" fmla="*/ 17209788 h 552"/>
                  <a:gd name="T34" fmla="*/ 36818617 w 553"/>
                  <a:gd name="T35" fmla="*/ 61656843 h 552"/>
                  <a:gd name="T36" fmla="*/ 35090506 w 553"/>
                  <a:gd name="T37" fmla="*/ 60165974 h 552"/>
                  <a:gd name="T38" fmla="*/ 36685545 w 553"/>
                  <a:gd name="T39" fmla="*/ 56100870 h 552"/>
                  <a:gd name="T40" fmla="*/ 38280585 w 553"/>
                  <a:gd name="T41" fmla="*/ 57591371 h 552"/>
                  <a:gd name="T42" fmla="*/ 16880805 w 553"/>
                  <a:gd name="T43" fmla="*/ 35503310 h 552"/>
                  <a:gd name="T44" fmla="*/ 18342773 w 553"/>
                  <a:gd name="T45" fmla="*/ 37265113 h 552"/>
                  <a:gd name="T46" fmla="*/ 14488063 w 553"/>
                  <a:gd name="T47" fmla="*/ 38755614 h 552"/>
                  <a:gd name="T48" fmla="*/ 12893024 w 553"/>
                  <a:gd name="T49" fmla="*/ 36994180 h 552"/>
                  <a:gd name="T50" fmla="*/ 16880805 w 553"/>
                  <a:gd name="T51" fmla="*/ 35503310 h 552"/>
                  <a:gd name="T52" fmla="*/ 60478067 w 553"/>
                  <a:gd name="T53" fmla="*/ 36994180 h 552"/>
                  <a:gd name="T54" fmla="*/ 59016099 w 553"/>
                  <a:gd name="T55" fmla="*/ 38755614 h 552"/>
                  <a:gd name="T56" fmla="*/ 55028318 w 553"/>
                  <a:gd name="T57" fmla="*/ 37265113 h 552"/>
                  <a:gd name="T58" fmla="*/ 56490650 w 553"/>
                  <a:gd name="T59" fmla="*/ 35503310 h 552"/>
                  <a:gd name="T60" fmla="*/ 38679436 w 553"/>
                  <a:gd name="T61" fmla="*/ 37400580 h 552"/>
                  <a:gd name="T62" fmla="*/ 34824727 w 553"/>
                  <a:gd name="T63" fmla="*/ 37400580 h 552"/>
                  <a:gd name="T64" fmla="*/ 36818617 w 553"/>
                  <a:gd name="T65" fmla="*/ 21817128 h 552"/>
                  <a:gd name="T66" fmla="*/ 38679436 w 553"/>
                  <a:gd name="T67" fmla="*/ 37400580 h 552"/>
                  <a:gd name="T68" fmla="*/ 27913010 w 553"/>
                  <a:gd name="T69" fmla="*/ 46615258 h 552"/>
                  <a:gd name="T70" fmla="*/ 35090506 w 553"/>
                  <a:gd name="T71" fmla="*/ 36587412 h 552"/>
                  <a:gd name="T72" fmla="*/ 37749026 w 553"/>
                  <a:gd name="T73" fmla="*/ 39297849 h 5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3" h="552">
                    <a:moveTo>
                      <a:pt x="173" y="97"/>
                    </a:moveTo>
                    <a:cubicBezTo>
                      <a:pt x="75" y="154"/>
                      <a:pt x="41" y="281"/>
                      <a:pt x="98" y="379"/>
                    </a:cubicBezTo>
                    <a:cubicBezTo>
                      <a:pt x="155" y="478"/>
                      <a:pt x="281" y="511"/>
                      <a:pt x="379" y="455"/>
                    </a:cubicBezTo>
                    <a:cubicBezTo>
                      <a:pt x="478" y="398"/>
                      <a:pt x="512" y="271"/>
                      <a:pt x="455" y="173"/>
                    </a:cubicBezTo>
                    <a:cubicBezTo>
                      <a:pt x="398" y="74"/>
                      <a:pt x="272" y="41"/>
                      <a:pt x="173" y="97"/>
                    </a:cubicBezTo>
                    <a:close/>
                    <a:moveTo>
                      <a:pt x="397" y="486"/>
                    </a:moveTo>
                    <a:cubicBezTo>
                      <a:pt x="282" y="552"/>
                      <a:pt x="133" y="513"/>
                      <a:pt x="67" y="397"/>
                    </a:cubicBezTo>
                    <a:cubicBezTo>
                      <a:pt x="0" y="281"/>
                      <a:pt x="40" y="133"/>
                      <a:pt x="155" y="66"/>
                    </a:cubicBezTo>
                    <a:cubicBezTo>
                      <a:pt x="271" y="0"/>
                      <a:pt x="419" y="39"/>
                      <a:pt x="486" y="155"/>
                    </a:cubicBezTo>
                    <a:cubicBezTo>
                      <a:pt x="553" y="271"/>
                      <a:pt x="513" y="419"/>
                      <a:pt x="397" y="486"/>
                    </a:cubicBezTo>
                    <a:close/>
                    <a:moveTo>
                      <a:pt x="191" y="128"/>
                    </a:moveTo>
                    <a:cubicBezTo>
                      <a:pt x="110" y="175"/>
                      <a:pt x="82" y="280"/>
                      <a:pt x="129" y="361"/>
                    </a:cubicBezTo>
                    <a:cubicBezTo>
                      <a:pt x="176" y="443"/>
                      <a:pt x="280" y="471"/>
                      <a:pt x="361" y="424"/>
                    </a:cubicBezTo>
                    <a:cubicBezTo>
                      <a:pt x="443" y="377"/>
                      <a:pt x="471" y="272"/>
                      <a:pt x="424" y="191"/>
                    </a:cubicBezTo>
                    <a:cubicBezTo>
                      <a:pt x="377" y="109"/>
                      <a:pt x="272" y="81"/>
                      <a:pt x="191" y="128"/>
                    </a:cubicBezTo>
                    <a:close/>
                    <a:moveTo>
                      <a:pt x="369" y="436"/>
                    </a:moveTo>
                    <a:cubicBezTo>
                      <a:pt x="280" y="487"/>
                      <a:pt x="167" y="457"/>
                      <a:pt x="116" y="368"/>
                    </a:cubicBezTo>
                    <a:cubicBezTo>
                      <a:pt x="65" y="280"/>
                      <a:pt x="96" y="167"/>
                      <a:pt x="184" y="116"/>
                    </a:cubicBezTo>
                    <a:cubicBezTo>
                      <a:pt x="272" y="65"/>
                      <a:pt x="385" y="95"/>
                      <a:pt x="436" y="184"/>
                    </a:cubicBezTo>
                    <a:cubicBezTo>
                      <a:pt x="487" y="272"/>
                      <a:pt x="457" y="385"/>
                      <a:pt x="369" y="436"/>
                    </a:cubicBezTo>
                    <a:close/>
                    <a:moveTo>
                      <a:pt x="302" y="276"/>
                    </a:moveTo>
                    <a:cubicBezTo>
                      <a:pt x="302" y="290"/>
                      <a:pt x="291" y="302"/>
                      <a:pt x="276" y="302"/>
                    </a:cubicBezTo>
                    <a:cubicBezTo>
                      <a:pt x="262" y="302"/>
                      <a:pt x="250" y="290"/>
                      <a:pt x="250" y="276"/>
                    </a:cubicBezTo>
                    <a:cubicBezTo>
                      <a:pt x="250" y="262"/>
                      <a:pt x="262" y="250"/>
                      <a:pt x="276" y="250"/>
                    </a:cubicBezTo>
                    <a:cubicBezTo>
                      <a:pt x="291" y="250"/>
                      <a:pt x="302" y="262"/>
                      <a:pt x="302" y="276"/>
                    </a:cubicBezTo>
                    <a:close/>
                    <a:moveTo>
                      <a:pt x="288" y="127"/>
                    </a:moveTo>
                    <a:cubicBezTo>
                      <a:pt x="288" y="133"/>
                      <a:pt x="283" y="138"/>
                      <a:pt x="277" y="138"/>
                    </a:cubicBezTo>
                    <a:lnTo>
                      <a:pt x="276" y="138"/>
                    </a:lnTo>
                    <a:cubicBezTo>
                      <a:pt x="269" y="138"/>
                      <a:pt x="264" y="133"/>
                      <a:pt x="264" y="127"/>
                    </a:cubicBezTo>
                    <a:lnTo>
                      <a:pt x="264" y="108"/>
                    </a:lnTo>
                    <a:cubicBezTo>
                      <a:pt x="264" y="102"/>
                      <a:pt x="269" y="97"/>
                      <a:pt x="276" y="97"/>
                    </a:cubicBezTo>
                    <a:lnTo>
                      <a:pt x="277" y="97"/>
                    </a:lnTo>
                    <a:cubicBezTo>
                      <a:pt x="283" y="97"/>
                      <a:pt x="288" y="102"/>
                      <a:pt x="288" y="108"/>
                    </a:cubicBezTo>
                    <a:lnTo>
                      <a:pt x="288" y="127"/>
                    </a:lnTo>
                    <a:close/>
                    <a:moveTo>
                      <a:pt x="288" y="444"/>
                    </a:moveTo>
                    <a:cubicBezTo>
                      <a:pt x="288" y="450"/>
                      <a:pt x="283" y="455"/>
                      <a:pt x="277" y="455"/>
                    </a:cubicBezTo>
                    <a:lnTo>
                      <a:pt x="276" y="455"/>
                    </a:lnTo>
                    <a:cubicBezTo>
                      <a:pt x="269" y="455"/>
                      <a:pt x="264" y="450"/>
                      <a:pt x="264" y="444"/>
                    </a:cubicBezTo>
                    <a:lnTo>
                      <a:pt x="264" y="425"/>
                    </a:lnTo>
                    <a:cubicBezTo>
                      <a:pt x="264" y="419"/>
                      <a:pt x="269" y="414"/>
                      <a:pt x="276" y="414"/>
                    </a:cubicBezTo>
                    <a:lnTo>
                      <a:pt x="277" y="414"/>
                    </a:lnTo>
                    <a:cubicBezTo>
                      <a:pt x="283" y="414"/>
                      <a:pt x="288" y="419"/>
                      <a:pt x="288" y="425"/>
                    </a:cubicBezTo>
                    <a:lnTo>
                      <a:pt x="288" y="444"/>
                    </a:lnTo>
                    <a:close/>
                    <a:moveTo>
                      <a:pt x="127" y="262"/>
                    </a:moveTo>
                    <a:cubicBezTo>
                      <a:pt x="133" y="262"/>
                      <a:pt x="138" y="267"/>
                      <a:pt x="138" y="273"/>
                    </a:cubicBezTo>
                    <a:lnTo>
                      <a:pt x="138" y="275"/>
                    </a:lnTo>
                    <a:cubicBezTo>
                      <a:pt x="138" y="281"/>
                      <a:pt x="133" y="286"/>
                      <a:pt x="127" y="286"/>
                    </a:cubicBezTo>
                    <a:lnTo>
                      <a:pt x="109" y="286"/>
                    </a:lnTo>
                    <a:cubicBezTo>
                      <a:pt x="102" y="286"/>
                      <a:pt x="97" y="281"/>
                      <a:pt x="97" y="275"/>
                    </a:cubicBezTo>
                    <a:lnTo>
                      <a:pt x="97" y="273"/>
                    </a:lnTo>
                    <a:cubicBezTo>
                      <a:pt x="97" y="267"/>
                      <a:pt x="102" y="262"/>
                      <a:pt x="109" y="262"/>
                    </a:cubicBezTo>
                    <a:lnTo>
                      <a:pt x="127" y="262"/>
                    </a:lnTo>
                    <a:close/>
                    <a:moveTo>
                      <a:pt x="444" y="262"/>
                    </a:moveTo>
                    <a:cubicBezTo>
                      <a:pt x="450" y="262"/>
                      <a:pt x="455" y="267"/>
                      <a:pt x="455" y="273"/>
                    </a:cubicBezTo>
                    <a:lnTo>
                      <a:pt x="455" y="275"/>
                    </a:lnTo>
                    <a:cubicBezTo>
                      <a:pt x="455" y="281"/>
                      <a:pt x="450" y="286"/>
                      <a:pt x="444" y="286"/>
                    </a:cubicBezTo>
                    <a:lnTo>
                      <a:pt x="425" y="286"/>
                    </a:lnTo>
                    <a:cubicBezTo>
                      <a:pt x="419" y="286"/>
                      <a:pt x="414" y="281"/>
                      <a:pt x="414" y="275"/>
                    </a:cubicBezTo>
                    <a:lnTo>
                      <a:pt x="414" y="273"/>
                    </a:lnTo>
                    <a:cubicBezTo>
                      <a:pt x="414" y="267"/>
                      <a:pt x="419" y="262"/>
                      <a:pt x="425" y="262"/>
                    </a:cubicBezTo>
                    <a:lnTo>
                      <a:pt x="444" y="262"/>
                    </a:lnTo>
                    <a:close/>
                    <a:moveTo>
                      <a:pt x="291" y="276"/>
                    </a:moveTo>
                    <a:cubicBezTo>
                      <a:pt x="291" y="284"/>
                      <a:pt x="285" y="291"/>
                      <a:pt x="277" y="291"/>
                    </a:cubicBezTo>
                    <a:cubicBezTo>
                      <a:pt x="269" y="291"/>
                      <a:pt x="262" y="284"/>
                      <a:pt x="262" y="276"/>
                    </a:cubicBezTo>
                    <a:lnTo>
                      <a:pt x="262" y="176"/>
                    </a:lnTo>
                    <a:cubicBezTo>
                      <a:pt x="262" y="168"/>
                      <a:pt x="269" y="161"/>
                      <a:pt x="277" y="161"/>
                    </a:cubicBezTo>
                    <a:cubicBezTo>
                      <a:pt x="285" y="161"/>
                      <a:pt x="291" y="168"/>
                      <a:pt x="291" y="176"/>
                    </a:cubicBezTo>
                    <a:lnTo>
                      <a:pt x="291" y="276"/>
                    </a:lnTo>
                    <a:close/>
                    <a:moveTo>
                      <a:pt x="231" y="343"/>
                    </a:moveTo>
                    <a:cubicBezTo>
                      <a:pt x="225" y="349"/>
                      <a:pt x="215" y="350"/>
                      <a:pt x="210" y="344"/>
                    </a:cubicBezTo>
                    <a:cubicBezTo>
                      <a:pt x="204" y="338"/>
                      <a:pt x="205" y="329"/>
                      <a:pt x="211" y="322"/>
                    </a:cubicBezTo>
                    <a:lnTo>
                      <a:pt x="264" y="270"/>
                    </a:lnTo>
                    <a:cubicBezTo>
                      <a:pt x="270" y="263"/>
                      <a:pt x="280" y="263"/>
                      <a:pt x="286" y="268"/>
                    </a:cubicBezTo>
                    <a:cubicBezTo>
                      <a:pt x="291" y="274"/>
                      <a:pt x="291" y="284"/>
                      <a:pt x="284" y="290"/>
                    </a:cubicBezTo>
                    <a:lnTo>
                      <a:pt x="231" y="3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44" name="组合 34"/>
            <p:cNvGrpSpPr/>
            <p:nvPr/>
          </p:nvGrpSpPr>
          <p:grpSpPr bwMode="auto">
            <a:xfrm>
              <a:off x="1032888" y="522548"/>
              <a:ext cx="444411" cy="449294"/>
              <a:chOff x="0" y="0"/>
              <a:chExt cx="288925" cy="292100"/>
            </a:xfrm>
          </p:grpSpPr>
          <p:sp>
            <p:nvSpPr>
              <p:cNvPr id="9270" name="Oval 124"/>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71" name="Freeform 138"/>
              <p:cNvSpPr>
                <a:spLocks noEditPoints="1"/>
              </p:cNvSpPr>
              <p:nvPr/>
            </p:nvSpPr>
            <p:spPr bwMode="auto">
              <a:xfrm>
                <a:off x="85725" y="50800"/>
                <a:ext cx="134938" cy="184150"/>
              </a:xfrm>
              <a:custGeom>
                <a:avLst/>
                <a:gdLst>
                  <a:gd name="T0" fmla="*/ 6453923 w 368"/>
                  <a:gd name="T1" fmla="*/ 11034327 h 502"/>
                  <a:gd name="T2" fmla="*/ 5378086 w 368"/>
                  <a:gd name="T3" fmla="*/ 67552236 h 502"/>
                  <a:gd name="T4" fmla="*/ 49478978 w 368"/>
                  <a:gd name="T5" fmla="*/ 16686118 h 502"/>
                  <a:gd name="T6" fmla="*/ 45714281 w 368"/>
                  <a:gd name="T7" fmla="*/ 17762772 h 502"/>
                  <a:gd name="T8" fmla="*/ 5647229 w 368"/>
                  <a:gd name="T9" fmla="*/ 63649870 h 502"/>
                  <a:gd name="T10" fmla="*/ 21378139 w 368"/>
                  <a:gd name="T11" fmla="*/ 7266588 h 502"/>
                  <a:gd name="T12" fmla="*/ 28100839 w 368"/>
                  <a:gd name="T13" fmla="*/ 7266588 h 502"/>
                  <a:gd name="T14" fmla="*/ 24604918 w 368"/>
                  <a:gd name="T15" fmla="*/ 10765438 h 502"/>
                  <a:gd name="T16" fmla="*/ 17210095 w 368"/>
                  <a:gd name="T17" fmla="*/ 7401216 h 502"/>
                  <a:gd name="T18" fmla="*/ 9008578 w 368"/>
                  <a:gd name="T19" fmla="*/ 17090000 h 502"/>
                  <a:gd name="T20" fmla="*/ 40336195 w 368"/>
                  <a:gd name="T21" fmla="*/ 17090000 h 502"/>
                  <a:gd name="T22" fmla="*/ 32134311 w 368"/>
                  <a:gd name="T23" fmla="*/ 7401216 h 502"/>
                  <a:gd name="T24" fmla="*/ 17210095 w 368"/>
                  <a:gd name="T25" fmla="*/ 7401216 h 502"/>
                  <a:gd name="T26" fmla="*/ 17478871 w 368"/>
                  <a:gd name="T27" fmla="*/ 51404262 h 502"/>
                  <a:gd name="T28" fmla="*/ 11966214 w 368"/>
                  <a:gd name="T29" fmla="*/ 52884432 h 502"/>
                  <a:gd name="T30" fmla="*/ 10756172 w 368"/>
                  <a:gd name="T31" fmla="*/ 54095713 h 502"/>
                  <a:gd name="T32" fmla="*/ 17478871 w 368"/>
                  <a:gd name="T33" fmla="*/ 54633857 h 502"/>
                  <a:gd name="T34" fmla="*/ 10352825 w 368"/>
                  <a:gd name="T35" fmla="*/ 57998079 h 502"/>
                  <a:gd name="T36" fmla="*/ 19092260 w 368"/>
                  <a:gd name="T37" fmla="*/ 53691830 h 502"/>
                  <a:gd name="T38" fmla="*/ 19092260 w 368"/>
                  <a:gd name="T39" fmla="*/ 51000746 h 502"/>
                  <a:gd name="T40" fmla="*/ 8739436 w 368"/>
                  <a:gd name="T41" fmla="*/ 51538890 h 502"/>
                  <a:gd name="T42" fmla="*/ 16941319 w 368"/>
                  <a:gd name="T43" fmla="*/ 60285648 h 502"/>
                  <a:gd name="T44" fmla="*/ 16941319 w 368"/>
                  <a:gd name="T45" fmla="*/ 26509530 h 502"/>
                  <a:gd name="T46" fmla="*/ 11966214 w 368"/>
                  <a:gd name="T47" fmla="*/ 28124327 h 502"/>
                  <a:gd name="T48" fmla="*/ 13579970 w 368"/>
                  <a:gd name="T49" fmla="*/ 32565203 h 502"/>
                  <a:gd name="T50" fmla="*/ 10352825 w 368"/>
                  <a:gd name="T51" fmla="*/ 33776118 h 502"/>
                  <a:gd name="T52" fmla="*/ 16941319 w 368"/>
                  <a:gd name="T53" fmla="*/ 24894732 h 502"/>
                  <a:gd name="T54" fmla="*/ 8739436 w 368"/>
                  <a:gd name="T55" fmla="*/ 33506863 h 502"/>
                  <a:gd name="T56" fmla="*/ 19092260 w 368"/>
                  <a:gd name="T57" fmla="*/ 28528210 h 502"/>
                  <a:gd name="T58" fmla="*/ 18958056 w 368"/>
                  <a:gd name="T59" fmla="*/ 26240275 h 502"/>
                  <a:gd name="T60" fmla="*/ 17478871 w 368"/>
                  <a:gd name="T61" fmla="*/ 39831425 h 502"/>
                  <a:gd name="T62" fmla="*/ 10756172 w 368"/>
                  <a:gd name="T63" fmla="*/ 41580850 h 502"/>
                  <a:gd name="T64" fmla="*/ 17478871 w 368"/>
                  <a:gd name="T65" fmla="*/ 46021726 h 502"/>
                  <a:gd name="T66" fmla="*/ 19092260 w 368"/>
                  <a:gd name="T67" fmla="*/ 38620510 h 502"/>
                  <a:gd name="T68" fmla="*/ 8739436 w 368"/>
                  <a:gd name="T69" fmla="*/ 39024026 h 502"/>
                  <a:gd name="T70" fmla="*/ 17478871 w 368"/>
                  <a:gd name="T71" fmla="*/ 47771151 h 502"/>
                  <a:gd name="T72" fmla="*/ 22856957 w 368"/>
                  <a:gd name="T73" fmla="*/ 36871085 h 502"/>
                  <a:gd name="T74" fmla="*/ 25814959 w 368"/>
                  <a:gd name="T75" fmla="*/ 57325308 h 502"/>
                  <a:gd name="T76" fmla="*/ 39663705 w 368"/>
                  <a:gd name="T77" fmla="*/ 53019059 h 502"/>
                  <a:gd name="T78" fmla="*/ 25277408 w 368"/>
                  <a:gd name="T79" fmla="*/ 56786798 h 502"/>
                  <a:gd name="T80" fmla="*/ 39663705 w 368"/>
                  <a:gd name="T81" fmla="*/ 40235308 h 502"/>
                  <a:gd name="T82" fmla="*/ 25277408 w 368"/>
                  <a:gd name="T83" fmla="*/ 32565203 h 502"/>
                  <a:gd name="T84" fmla="*/ 25277408 w 368"/>
                  <a:gd name="T85" fmla="*/ 27855072 h 5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8" h="502">
                    <a:moveTo>
                      <a:pt x="28" y="132"/>
                    </a:moveTo>
                    <a:cubicBezTo>
                      <a:pt x="28" y="118"/>
                      <a:pt x="34" y="111"/>
                      <a:pt x="48" y="111"/>
                    </a:cubicBezTo>
                    <a:lnTo>
                      <a:pt x="48" y="82"/>
                    </a:lnTo>
                    <a:cubicBezTo>
                      <a:pt x="22" y="82"/>
                      <a:pt x="0" y="99"/>
                      <a:pt x="0" y="124"/>
                    </a:cubicBezTo>
                    <a:lnTo>
                      <a:pt x="0" y="462"/>
                    </a:lnTo>
                    <a:cubicBezTo>
                      <a:pt x="0" y="482"/>
                      <a:pt x="20" y="502"/>
                      <a:pt x="40" y="502"/>
                    </a:cubicBezTo>
                    <a:lnTo>
                      <a:pt x="327" y="502"/>
                    </a:lnTo>
                    <a:cubicBezTo>
                      <a:pt x="348" y="502"/>
                      <a:pt x="368" y="482"/>
                      <a:pt x="368" y="462"/>
                    </a:cubicBezTo>
                    <a:lnTo>
                      <a:pt x="368" y="124"/>
                    </a:lnTo>
                    <a:cubicBezTo>
                      <a:pt x="368" y="99"/>
                      <a:pt x="345" y="82"/>
                      <a:pt x="319" y="82"/>
                    </a:cubicBezTo>
                    <a:lnTo>
                      <a:pt x="319" y="111"/>
                    </a:lnTo>
                    <a:cubicBezTo>
                      <a:pt x="333" y="111"/>
                      <a:pt x="340" y="118"/>
                      <a:pt x="340" y="132"/>
                    </a:cubicBezTo>
                    <a:lnTo>
                      <a:pt x="340" y="453"/>
                    </a:lnTo>
                    <a:cubicBezTo>
                      <a:pt x="340" y="463"/>
                      <a:pt x="335" y="473"/>
                      <a:pt x="326" y="473"/>
                    </a:cubicBezTo>
                    <a:lnTo>
                      <a:pt x="42" y="473"/>
                    </a:lnTo>
                    <a:cubicBezTo>
                      <a:pt x="31" y="473"/>
                      <a:pt x="28" y="462"/>
                      <a:pt x="28" y="450"/>
                    </a:cubicBezTo>
                    <a:lnTo>
                      <a:pt x="28" y="132"/>
                    </a:lnTo>
                    <a:close/>
                    <a:moveTo>
                      <a:pt x="159" y="54"/>
                    </a:moveTo>
                    <a:cubicBezTo>
                      <a:pt x="159" y="42"/>
                      <a:pt x="170" y="31"/>
                      <a:pt x="182" y="31"/>
                    </a:cubicBezTo>
                    <a:lnTo>
                      <a:pt x="186" y="31"/>
                    </a:lnTo>
                    <a:cubicBezTo>
                      <a:pt x="197" y="31"/>
                      <a:pt x="209" y="42"/>
                      <a:pt x="209" y="54"/>
                    </a:cubicBezTo>
                    <a:lnTo>
                      <a:pt x="209" y="56"/>
                    </a:lnTo>
                    <a:cubicBezTo>
                      <a:pt x="209" y="69"/>
                      <a:pt x="197" y="80"/>
                      <a:pt x="184" y="80"/>
                    </a:cubicBezTo>
                    <a:lnTo>
                      <a:pt x="183" y="80"/>
                    </a:lnTo>
                    <a:cubicBezTo>
                      <a:pt x="170" y="80"/>
                      <a:pt x="159" y="69"/>
                      <a:pt x="159" y="56"/>
                    </a:cubicBezTo>
                    <a:lnTo>
                      <a:pt x="159" y="54"/>
                    </a:lnTo>
                    <a:close/>
                    <a:moveTo>
                      <a:pt x="128" y="55"/>
                    </a:moveTo>
                    <a:lnTo>
                      <a:pt x="87" y="55"/>
                    </a:lnTo>
                    <a:cubicBezTo>
                      <a:pt x="74" y="55"/>
                      <a:pt x="67" y="61"/>
                      <a:pt x="67" y="75"/>
                    </a:cubicBezTo>
                    <a:lnTo>
                      <a:pt x="67" y="127"/>
                    </a:lnTo>
                    <a:cubicBezTo>
                      <a:pt x="67" y="136"/>
                      <a:pt x="73" y="145"/>
                      <a:pt x="81" y="145"/>
                    </a:cubicBezTo>
                    <a:lnTo>
                      <a:pt x="286" y="145"/>
                    </a:lnTo>
                    <a:cubicBezTo>
                      <a:pt x="295" y="145"/>
                      <a:pt x="300" y="136"/>
                      <a:pt x="300" y="127"/>
                    </a:cubicBezTo>
                    <a:lnTo>
                      <a:pt x="300" y="75"/>
                    </a:lnTo>
                    <a:cubicBezTo>
                      <a:pt x="300" y="61"/>
                      <a:pt x="294" y="55"/>
                      <a:pt x="280" y="55"/>
                    </a:cubicBezTo>
                    <a:lnTo>
                      <a:pt x="239" y="55"/>
                    </a:lnTo>
                    <a:cubicBezTo>
                      <a:pt x="239" y="27"/>
                      <a:pt x="215" y="0"/>
                      <a:pt x="188" y="0"/>
                    </a:cubicBezTo>
                    <a:lnTo>
                      <a:pt x="179" y="0"/>
                    </a:lnTo>
                    <a:cubicBezTo>
                      <a:pt x="152" y="0"/>
                      <a:pt x="128" y="27"/>
                      <a:pt x="128" y="55"/>
                    </a:cubicBezTo>
                    <a:close/>
                    <a:moveTo>
                      <a:pt x="77" y="385"/>
                    </a:moveTo>
                    <a:cubicBezTo>
                      <a:pt x="77" y="383"/>
                      <a:pt x="78" y="382"/>
                      <a:pt x="81" y="382"/>
                    </a:cubicBezTo>
                    <a:lnTo>
                      <a:pt x="130" y="382"/>
                    </a:lnTo>
                    <a:lnTo>
                      <a:pt x="130" y="385"/>
                    </a:lnTo>
                    <a:cubicBezTo>
                      <a:pt x="130" y="389"/>
                      <a:pt x="109" y="401"/>
                      <a:pt x="105" y="403"/>
                    </a:cubicBezTo>
                    <a:cubicBezTo>
                      <a:pt x="102" y="400"/>
                      <a:pt x="94" y="393"/>
                      <a:pt x="89" y="393"/>
                    </a:cubicBezTo>
                    <a:lnTo>
                      <a:pt x="87" y="393"/>
                    </a:lnTo>
                    <a:cubicBezTo>
                      <a:pt x="84" y="393"/>
                      <a:pt x="80" y="398"/>
                      <a:pt x="80" y="401"/>
                    </a:cubicBezTo>
                    <a:lnTo>
                      <a:pt x="80" y="402"/>
                    </a:lnTo>
                    <a:cubicBezTo>
                      <a:pt x="80" y="405"/>
                      <a:pt x="98" y="425"/>
                      <a:pt x="101" y="425"/>
                    </a:cubicBezTo>
                    <a:lnTo>
                      <a:pt x="103" y="425"/>
                    </a:lnTo>
                    <a:cubicBezTo>
                      <a:pt x="106" y="425"/>
                      <a:pt x="125" y="409"/>
                      <a:pt x="130" y="406"/>
                    </a:cubicBezTo>
                    <a:cubicBezTo>
                      <a:pt x="130" y="413"/>
                      <a:pt x="132" y="435"/>
                      <a:pt x="126" y="435"/>
                    </a:cubicBezTo>
                    <a:lnTo>
                      <a:pt x="81" y="435"/>
                    </a:lnTo>
                    <a:cubicBezTo>
                      <a:pt x="78" y="435"/>
                      <a:pt x="77" y="434"/>
                      <a:pt x="77" y="431"/>
                    </a:cubicBezTo>
                    <a:lnTo>
                      <a:pt x="77" y="385"/>
                    </a:lnTo>
                    <a:close/>
                    <a:moveTo>
                      <a:pt x="126" y="448"/>
                    </a:moveTo>
                    <a:cubicBezTo>
                      <a:pt x="150" y="448"/>
                      <a:pt x="141" y="422"/>
                      <a:pt x="142" y="399"/>
                    </a:cubicBezTo>
                    <a:cubicBezTo>
                      <a:pt x="143" y="388"/>
                      <a:pt x="171" y="378"/>
                      <a:pt x="174" y="368"/>
                    </a:cubicBezTo>
                    <a:lnTo>
                      <a:pt x="170" y="368"/>
                    </a:lnTo>
                    <a:cubicBezTo>
                      <a:pt x="162" y="368"/>
                      <a:pt x="149" y="376"/>
                      <a:pt x="142" y="379"/>
                    </a:cubicBezTo>
                    <a:cubicBezTo>
                      <a:pt x="139" y="374"/>
                      <a:pt x="136" y="369"/>
                      <a:pt x="128" y="369"/>
                    </a:cubicBezTo>
                    <a:lnTo>
                      <a:pt x="79" y="369"/>
                    </a:lnTo>
                    <a:cubicBezTo>
                      <a:pt x="71" y="369"/>
                      <a:pt x="65" y="375"/>
                      <a:pt x="65" y="383"/>
                    </a:cubicBezTo>
                    <a:lnTo>
                      <a:pt x="65" y="434"/>
                    </a:lnTo>
                    <a:cubicBezTo>
                      <a:pt x="65" y="442"/>
                      <a:pt x="72" y="448"/>
                      <a:pt x="81" y="448"/>
                    </a:cubicBezTo>
                    <a:lnTo>
                      <a:pt x="126" y="448"/>
                    </a:lnTo>
                    <a:close/>
                    <a:moveTo>
                      <a:pt x="77" y="201"/>
                    </a:moveTo>
                    <a:cubicBezTo>
                      <a:pt x="77" y="198"/>
                      <a:pt x="78" y="197"/>
                      <a:pt x="81" y="197"/>
                    </a:cubicBezTo>
                    <a:lnTo>
                      <a:pt x="126" y="197"/>
                    </a:lnTo>
                    <a:cubicBezTo>
                      <a:pt x="129" y="197"/>
                      <a:pt x="130" y="198"/>
                      <a:pt x="130" y="201"/>
                    </a:cubicBezTo>
                    <a:cubicBezTo>
                      <a:pt x="130" y="204"/>
                      <a:pt x="108" y="219"/>
                      <a:pt x="105" y="219"/>
                    </a:cubicBezTo>
                    <a:cubicBezTo>
                      <a:pt x="103" y="219"/>
                      <a:pt x="96" y="209"/>
                      <a:pt x="89" y="209"/>
                    </a:cubicBezTo>
                    <a:cubicBezTo>
                      <a:pt x="85" y="209"/>
                      <a:pt x="80" y="213"/>
                      <a:pt x="80" y="216"/>
                    </a:cubicBezTo>
                    <a:lnTo>
                      <a:pt x="80" y="218"/>
                    </a:lnTo>
                    <a:cubicBezTo>
                      <a:pt x="80" y="223"/>
                      <a:pt x="97" y="240"/>
                      <a:pt x="101" y="242"/>
                    </a:cubicBezTo>
                    <a:lnTo>
                      <a:pt x="130" y="221"/>
                    </a:lnTo>
                    <a:lnTo>
                      <a:pt x="130" y="251"/>
                    </a:lnTo>
                    <a:lnTo>
                      <a:pt x="77" y="251"/>
                    </a:lnTo>
                    <a:lnTo>
                      <a:pt x="77" y="201"/>
                    </a:lnTo>
                    <a:close/>
                    <a:moveTo>
                      <a:pt x="141" y="195"/>
                    </a:moveTo>
                    <a:cubicBezTo>
                      <a:pt x="139" y="188"/>
                      <a:pt x="134" y="185"/>
                      <a:pt x="126" y="185"/>
                    </a:cubicBezTo>
                    <a:lnTo>
                      <a:pt x="81" y="185"/>
                    </a:lnTo>
                    <a:cubicBezTo>
                      <a:pt x="72" y="185"/>
                      <a:pt x="65" y="190"/>
                      <a:pt x="65" y="199"/>
                    </a:cubicBezTo>
                    <a:lnTo>
                      <a:pt x="65" y="249"/>
                    </a:lnTo>
                    <a:cubicBezTo>
                      <a:pt x="65" y="257"/>
                      <a:pt x="71" y="263"/>
                      <a:pt x="79" y="263"/>
                    </a:cubicBezTo>
                    <a:lnTo>
                      <a:pt x="128" y="263"/>
                    </a:lnTo>
                    <a:cubicBezTo>
                      <a:pt x="148" y="263"/>
                      <a:pt x="142" y="232"/>
                      <a:pt x="142" y="212"/>
                    </a:cubicBezTo>
                    <a:lnTo>
                      <a:pt x="174" y="185"/>
                    </a:lnTo>
                    <a:cubicBezTo>
                      <a:pt x="174" y="185"/>
                      <a:pt x="172" y="183"/>
                      <a:pt x="172" y="183"/>
                    </a:cubicBezTo>
                    <a:cubicBezTo>
                      <a:pt x="159" y="183"/>
                      <a:pt x="149" y="194"/>
                      <a:pt x="141" y="195"/>
                    </a:cubicBezTo>
                    <a:close/>
                    <a:moveTo>
                      <a:pt x="77" y="290"/>
                    </a:moveTo>
                    <a:lnTo>
                      <a:pt x="130" y="290"/>
                    </a:lnTo>
                    <a:lnTo>
                      <a:pt x="130" y="296"/>
                    </a:lnTo>
                    <a:lnTo>
                      <a:pt x="105" y="312"/>
                    </a:lnTo>
                    <a:lnTo>
                      <a:pt x="89" y="300"/>
                    </a:lnTo>
                    <a:cubicBezTo>
                      <a:pt x="85" y="302"/>
                      <a:pt x="80" y="303"/>
                      <a:pt x="80" y="309"/>
                    </a:cubicBezTo>
                    <a:cubicBezTo>
                      <a:pt x="80" y="313"/>
                      <a:pt x="98" y="333"/>
                      <a:pt x="101" y="333"/>
                    </a:cubicBezTo>
                    <a:cubicBezTo>
                      <a:pt x="107" y="333"/>
                      <a:pt x="123" y="316"/>
                      <a:pt x="130" y="314"/>
                    </a:cubicBezTo>
                    <a:lnTo>
                      <a:pt x="130" y="342"/>
                    </a:lnTo>
                    <a:lnTo>
                      <a:pt x="77" y="342"/>
                    </a:lnTo>
                    <a:lnTo>
                      <a:pt x="77" y="290"/>
                    </a:lnTo>
                    <a:close/>
                    <a:moveTo>
                      <a:pt x="142" y="287"/>
                    </a:moveTo>
                    <a:cubicBezTo>
                      <a:pt x="140" y="283"/>
                      <a:pt x="137" y="277"/>
                      <a:pt x="130" y="277"/>
                    </a:cubicBezTo>
                    <a:lnTo>
                      <a:pt x="77" y="277"/>
                    </a:lnTo>
                    <a:cubicBezTo>
                      <a:pt x="71" y="277"/>
                      <a:pt x="65" y="284"/>
                      <a:pt x="65" y="290"/>
                    </a:cubicBezTo>
                    <a:lnTo>
                      <a:pt x="65" y="342"/>
                    </a:lnTo>
                    <a:cubicBezTo>
                      <a:pt x="65" y="349"/>
                      <a:pt x="71" y="355"/>
                      <a:pt x="77" y="355"/>
                    </a:cubicBezTo>
                    <a:lnTo>
                      <a:pt x="130" y="355"/>
                    </a:lnTo>
                    <a:cubicBezTo>
                      <a:pt x="148" y="355"/>
                      <a:pt x="142" y="322"/>
                      <a:pt x="142" y="304"/>
                    </a:cubicBezTo>
                    <a:lnTo>
                      <a:pt x="174" y="276"/>
                    </a:lnTo>
                    <a:lnTo>
                      <a:pt x="170" y="274"/>
                    </a:lnTo>
                    <a:lnTo>
                      <a:pt x="142" y="287"/>
                    </a:lnTo>
                    <a:close/>
                    <a:moveTo>
                      <a:pt x="188" y="422"/>
                    </a:moveTo>
                    <a:cubicBezTo>
                      <a:pt x="188" y="425"/>
                      <a:pt x="189" y="426"/>
                      <a:pt x="192" y="426"/>
                    </a:cubicBezTo>
                    <a:lnTo>
                      <a:pt x="291" y="426"/>
                    </a:lnTo>
                    <a:cubicBezTo>
                      <a:pt x="294" y="426"/>
                      <a:pt x="295" y="425"/>
                      <a:pt x="295" y="422"/>
                    </a:cubicBezTo>
                    <a:lnTo>
                      <a:pt x="295" y="394"/>
                    </a:lnTo>
                    <a:cubicBezTo>
                      <a:pt x="295" y="391"/>
                      <a:pt x="294" y="391"/>
                      <a:pt x="291" y="391"/>
                    </a:cubicBezTo>
                    <a:lnTo>
                      <a:pt x="188" y="391"/>
                    </a:lnTo>
                    <a:lnTo>
                      <a:pt x="188" y="422"/>
                    </a:lnTo>
                    <a:close/>
                    <a:moveTo>
                      <a:pt x="188" y="333"/>
                    </a:moveTo>
                    <a:lnTo>
                      <a:pt x="295" y="333"/>
                    </a:lnTo>
                    <a:lnTo>
                      <a:pt x="295" y="299"/>
                    </a:lnTo>
                    <a:lnTo>
                      <a:pt x="188" y="299"/>
                    </a:lnTo>
                    <a:lnTo>
                      <a:pt x="188" y="333"/>
                    </a:lnTo>
                    <a:close/>
                    <a:moveTo>
                      <a:pt x="188" y="242"/>
                    </a:moveTo>
                    <a:lnTo>
                      <a:pt x="266" y="242"/>
                    </a:lnTo>
                    <a:lnTo>
                      <a:pt x="266" y="207"/>
                    </a:lnTo>
                    <a:lnTo>
                      <a:pt x="188" y="207"/>
                    </a:lnTo>
                    <a:lnTo>
                      <a:pt x="188" y="2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9245" name="Freeform 139"/>
            <p:cNvSpPr>
              <a:spLocks noEditPoints="1"/>
            </p:cNvSpPr>
            <p:nvPr/>
          </p:nvSpPr>
          <p:spPr bwMode="auto">
            <a:xfrm>
              <a:off x="637313" y="129416"/>
              <a:ext cx="217321" cy="217321"/>
            </a:xfrm>
            <a:custGeom>
              <a:avLst/>
              <a:gdLst>
                <a:gd name="T0" fmla="*/ 109549896 w 389"/>
                <a:gd name="T1" fmla="*/ 105783960 h 385"/>
                <a:gd name="T2" fmla="*/ 97065391 w 389"/>
                <a:gd name="T3" fmla="*/ 105783960 h 385"/>
                <a:gd name="T4" fmla="*/ 79587531 w 389"/>
                <a:gd name="T5" fmla="*/ 71372168 h 385"/>
                <a:gd name="T6" fmla="*/ 77714883 w 389"/>
                <a:gd name="T7" fmla="*/ 78063397 h 385"/>
                <a:gd name="T8" fmla="*/ 68039350 w 389"/>
                <a:gd name="T9" fmla="*/ 85710273 h 385"/>
                <a:gd name="T10" fmla="*/ 99562069 w 389"/>
                <a:gd name="T11" fmla="*/ 121078278 h 385"/>
                <a:gd name="T12" fmla="*/ 119849459 w 389"/>
                <a:gd name="T13" fmla="*/ 107376895 h 385"/>
                <a:gd name="T14" fmla="*/ 104868276 w 389"/>
                <a:gd name="T15" fmla="*/ 91445854 h 385"/>
                <a:gd name="T16" fmla="*/ 82708238 w 389"/>
                <a:gd name="T17" fmla="*/ 72965667 h 385"/>
                <a:gd name="T18" fmla="*/ 43694929 w 389"/>
                <a:gd name="T19" fmla="*/ 43651604 h 385"/>
                <a:gd name="T20" fmla="*/ 50561490 w 389"/>
                <a:gd name="T21" fmla="*/ 41740308 h 385"/>
                <a:gd name="T22" fmla="*/ 52121844 w 389"/>
                <a:gd name="T23" fmla="*/ 35049079 h 385"/>
                <a:gd name="T24" fmla="*/ 53682756 w 389"/>
                <a:gd name="T25" fmla="*/ 28676212 h 385"/>
                <a:gd name="T26" fmla="*/ 23408097 w 389"/>
                <a:gd name="T27" fmla="*/ 2867508 h 385"/>
                <a:gd name="T28" fmla="*/ 19038772 w 389"/>
                <a:gd name="T29" fmla="*/ 34730154 h 385"/>
                <a:gd name="T30" fmla="*/ 0 w 389"/>
                <a:gd name="T31" fmla="*/ 26764351 h 385"/>
                <a:gd name="T32" fmla="*/ 35892602 w 389"/>
                <a:gd name="T33" fmla="*/ 52891980 h 385"/>
                <a:gd name="T34" fmla="*/ 40574222 w 389"/>
                <a:gd name="T35" fmla="*/ 46838038 h 385"/>
                <a:gd name="T36" fmla="*/ 117040487 w 389"/>
                <a:gd name="T37" fmla="*/ 12107884 h 385"/>
                <a:gd name="T38" fmla="*/ 100498393 w 389"/>
                <a:gd name="T39" fmla="*/ 0 h 385"/>
                <a:gd name="T40" fmla="*/ 57115758 w 389"/>
                <a:gd name="T41" fmla="*/ 39828448 h 385"/>
                <a:gd name="T42" fmla="*/ 50873785 w 389"/>
                <a:gd name="T43" fmla="*/ 49068259 h 385"/>
                <a:gd name="T44" fmla="*/ 45567577 w 389"/>
                <a:gd name="T45" fmla="*/ 51617407 h 385"/>
                <a:gd name="T46" fmla="*/ 45879871 w 389"/>
                <a:gd name="T47" fmla="*/ 68504659 h 385"/>
                <a:gd name="T48" fmla="*/ 10611857 w 389"/>
                <a:gd name="T49" fmla="*/ 99730018 h 385"/>
                <a:gd name="T50" fmla="*/ 6866561 w 389"/>
                <a:gd name="T51" fmla="*/ 122671213 h 385"/>
                <a:gd name="T52" fmla="*/ 24968451 w 389"/>
                <a:gd name="T53" fmla="*/ 104191026 h 385"/>
                <a:gd name="T54" fmla="*/ 53682756 w 389"/>
                <a:gd name="T55" fmla="*/ 76470462 h 385"/>
                <a:gd name="T56" fmla="*/ 69911998 w 389"/>
                <a:gd name="T57" fmla="*/ 76470462 h 385"/>
                <a:gd name="T58" fmla="*/ 74281323 w 389"/>
                <a:gd name="T59" fmla="*/ 66274438 h 385"/>
                <a:gd name="T60" fmla="*/ 81460179 w 389"/>
                <a:gd name="T61" fmla="*/ 64680939 h 385"/>
                <a:gd name="T62" fmla="*/ 117040487 w 389"/>
                <a:gd name="T63" fmla="*/ 12107884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8"/>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8"/>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9246" name="组合 36"/>
            <p:cNvGrpSpPr/>
            <p:nvPr/>
          </p:nvGrpSpPr>
          <p:grpSpPr bwMode="auto">
            <a:xfrm>
              <a:off x="1552992" y="522548"/>
              <a:ext cx="444411" cy="449294"/>
              <a:chOff x="0" y="0"/>
              <a:chExt cx="288925" cy="292100"/>
            </a:xfrm>
          </p:grpSpPr>
          <p:sp>
            <p:nvSpPr>
              <p:cNvPr id="9268" name="Oval 125"/>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69" name="Freeform 140"/>
              <p:cNvSpPr>
                <a:spLocks noEditPoints="1"/>
              </p:cNvSpPr>
              <p:nvPr/>
            </p:nvSpPr>
            <p:spPr bwMode="auto">
              <a:xfrm>
                <a:off x="65088" y="85725"/>
                <a:ext cx="165100" cy="134938"/>
              </a:xfrm>
              <a:custGeom>
                <a:avLst/>
                <a:gdLst>
                  <a:gd name="T0" fmla="*/ 0 w 451"/>
                  <a:gd name="T1" fmla="*/ 1892441 h 367"/>
                  <a:gd name="T2" fmla="*/ 24390139 w 451"/>
                  <a:gd name="T3" fmla="*/ 40691344 h 367"/>
                  <a:gd name="T4" fmla="*/ 12061086 w 451"/>
                  <a:gd name="T5" fmla="*/ 48532456 h 367"/>
                  <a:gd name="T6" fmla="*/ 47172108 w 451"/>
                  <a:gd name="T7" fmla="*/ 49613798 h 367"/>
                  <a:gd name="T8" fmla="*/ 47172108 w 451"/>
                  <a:gd name="T9" fmla="*/ 48397150 h 367"/>
                  <a:gd name="T10" fmla="*/ 58562910 w 451"/>
                  <a:gd name="T11" fmla="*/ 40691344 h 367"/>
                  <a:gd name="T12" fmla="*/ 58562910 w 451"/>
                  <a:gd name="T13" fmla="*/ 0 h 367"/>
                  <a:gd name="T14" fmla="*/ 4690524 w 451"/>
                  <a:gd name="T15" fmla="*/ 36635851 h 367"/>
                  <a:gd name="T16" fmla="*/ 4690524 w 451"/>
                  <a:gd name="T17" fmla="*/ 2568602 h 367"/>
                  <a:gd name="T18" fmla="*/ 57356692 w 451"/>
                  <a:gd name="T19" fmla="*/ 35148591 h 367"/>
                  <a:gd name="T20" fmla="*/ 15009091 w 451"/>
                  <a:gd name="T21" fmla="*/ 6894707 h 367"/>
                  <a:gd name="T22" fmla="*/ 6298693 w 451"/>
                  <a:gd name="T23" fmla="*/ 12437092 h 367"/>
                  <a:gd name="T24" fmla="*/ 6298693 w 451"/>
                  <a:gd name="T25" fmla="*/ 6218546 h 367"/>
                  <a:gd name="T26" fmla="*/ 15009091 w 451"/>
                  <a:gd name="T27" fmla="*/ 15681855 h 367"/>
                  <a:gd name="T28" fmla="*/ 6298693 w 451"/>
                  <a:gd name="T29" fmla="*/ 21359546 h 367"/>
                  <a:gd name="T30" fmla="*/ 6298693 w 451"/>
                  <a:gd name="T31" fmla="*/ 15005694 h 367"/>
                  <a:gd name="T32" fmla="*/ 15009091 w 451"/>
                  <a:gd name="T33" fmla="*/ 24739246 h 367"/>
                  <a:gd name="T34" fmla="*/ 6298693 w 451"/>
                  <a:gd name="T35" fmla="*/ 30281999 h 367"/>
                  <a:gd name="T36" fmla="*/ 6298693 w 451"/>
                  <a:gd name="T37" fmla="*/ 23928147 h 367"/>
                  <a:gd name="T38" fmla="*/ 26668226 w 451"/>
                  <a:gd name="T39" fmla="*/ 6894707 h 367"/>
                  <a:gd name="T40" fmla="*/ 17957462 w 451"/>
                  <a:gd name="T41" fmla="*/ 12437092 h 367"/>
                  <a:gd name="T42" fmla="*/ 17957462 w 451"/>
                  <a:gd name="T43" fmla="*/ 6218546 h 367"/>
                  <a:gd name="T44" fmla="*/ 38193011 w 451"/>
                  <a:gd name="T45" fmla="*/ 33797005 h 367"/>
                  <a:gd name="T46" fmla="*/ 35512973 w 451"/>
                  <a:gd name="T47" fmla="*/ 29876450 h 367"/>
                  <a:gd name="T48" fmla="*/ 32564602 w 451"/>
                  <a:gd name="T49" fmla="*/ 28659802 h 367"/>
                  <a:gd name="T50" fmla="*/ 30688466 w 451"/>
                  <a:gd name="T51" fmla="*/ 26902299 h 367"/>
                  <a:gd name="T52" fmla="*/ 29214280 w 451"/>
                  <a:gd name="T53" fmla="*/ 26226506 h 367"/>
                  <a:gd name="T54" fmla="*/ 30956433 w 451"/>
                  <a:gd name="T55" fmla="*/ 24333697 h 367"/>
                  <a:gd name="T56" fmla="*/ 33234886 w 451"/>
                  <a:gd name="T57" fmla="*/ 27172542 h 367"/>
                  <a:gd name="T58" fmla="*/ 31224766 w 451"/>
                  <a:gd name="T59" fmla="*/ 11896605 h 367"/>
                  <a:gd name="T60" fmla="*/ 33234886 w 451"/>
                  <a:gd name="T61" fmla="*/ 17304052 h 367"/>
                  <a:gd name="T62" fmla="*/ 34306755 w 451"/>
                  <a:gd name="T63" fmla="*/ 16898503 h 367"/>
                  <a:gd name="T64" fmla="*/ 38059028 w 451"/>
                  <a:gd name="T65" fmla="*/ 20413141 h 367"/>
                  <a:gd name="T66" fmla="*/ 37791061 w 451"/>
                  <a:gd name="T67" fmla="*/ 16763197 h 367"/>
                  <a:gd name="T68" fmla="*/ 41543333 w 451"/>
                  <a:gd name="T69" fmla="*/ 20278203 h 367"/>
                  <a:gd name="T70" fmla="*/ 41409350 w 451"/>
                  <a:gd name="T71" fmla="*/ 16627891 h 367"/>
                  <a:gd name="T72" fmla="*/ 43955770 w 451"/>
                  <a:gd name="T73" fmla="*/ 16898503 h 367"/>
                  <a:gd name="T74" fmla="*/ 42481584 w 451"/>
                  <a:gd name="T75" fmla="*/ 16222342 h 367"/>
                  <a:gd name="T76" fmla="*/ 39935164 w 451"/>
                  <a:gd name="T77" fmla="*/ 15952098 h 367"/>
                  <a:gd name="T78" fmla="*/ 36451225 w 451"/>
                  <a:gd name="T79" fmla="*/ 16087404 h 367"/>
                  <a:gd name="T80" fmla="*/ 32296635 w 451"/>
                  <a:gd name="T81" fmla="*/ 11491055 h 367"/>
                  <a:gd name="T82" fmla="*/ 30822449 w 451"/>
                  <a:gd name="T83" fmla="*/ 10814895 h 367"/>
                  <a:gd name="T84" fmla="*/ 28008428 w 451"/>
                  <a:gd name="T85" fmla="*/ 13113253 h 367"/>
                  <a:gd name="T86" fmla="*/ 30152531 w 451"/>
                  <a:gd name="T87" fmla="*/ 22170644 h 367"/>
                  <a:gd name="T88" fmla="*/ 27338144 w 451"/>
                  <a:gd name="T89" fmla="*/ 24469002 h 367"/>
                  <a:gd name="T90" fmla="*/ 29616597 w 451"/>
                  <a:gd name="T91" fmla="*/ 27307848 h 367"/>
                  <a:gd name="T92" fmla="*/ 32564602 w 451"/>
                  <a:gd name="T93" fmla="*/ 28659802 h 367"/>
                  <a:gd name="T94" fmla="*/ 35245006 w 451"/>
                  <a:gd name="T95" fmla="*/ 32445052 h 367"/>
                  <a:gd name="T96" fmla="*/ 37523093 w 451"/>
                  <a:gd name="T97" fmla="*/ 35283897 h 367"/>
                  <a:gd name="T98" fmla="*/ 48243977 w 451"/>
                  <a:gd name="T99" fmla="*/ 31228404 h 367"/>
                  <a:gd name="T100" fmla="*/ 45697923 w 451"/>
                  <a:gd name="T101" fmla="*/ 24739246 h 367"/>
                  <a:gd name="T102" fmla="*/ 45027639 w 451"/>
                  <a:gd name="T103" fmla="*/ 16492953 h 367"/>
                  <a:gd name="T104" fmla="*/ 46769792 w 451"/>
                  <a:gd name="T105" fmla="*/ 24333697 h 367"/>
                  <a:gd name="T106" fmla="*/ 45965890 w 451"/>
                  <a:gd name="T107" fmla="*/ 28389190 h 3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1" h="367">
                    <a:moveTo>
                      <a:pt x="437" y="0"/>
                    </a:moveTo>
                    <a:lnTo>
                      <a:pt x="13" y="0"/>
                    </a:lnTo>
                    <a:cubicBezTo>
                      <a:pt x="6" y="0"/>
                      <a:pt x="0" y="6"/>
                      <a:pt x="0" y="14"/>
                    </a:cubicBezTo>
                    <a:lnTo>
                      <a:pt x="0" y="287"/>
                    </a:lnTo>
                    <a:cubicBezTo>
                      <a:pt x="0" y="295"/>
                      <a:pt x="6" y="301"/>
                      <a:pt x="13" y="301"/>
                    </a:cubicBezTo>
                    <a:lnTo>
                      <a:pt x="182" y="301"/>
                    </a:lnTo>
                    <a:lnTo>
                      <a:pt x="182" y="358"/>
                    </a:lnTo>
                    <a:lnTo>
                      <a:pt x="98" y="358"/>
                    </a:lnTo>
                    <a:cubicBezTo>
                      <a:pt x="94" y="358"/>
                      <a:pt x="90" y="359"/>
                      <a:pt x="90" y="359"/>
                    </a:cubicBezTo>
                    <a:lnTo>
                      <a:pt x="90" y="367"/>
                    </a:lnTo>
                    <a:cubicBezTo>
                      <a:pt x="90" y="367"/>
                      <a:pt x="94" y="367"/>
                      <a:pt x="98" y="367"/>
                    </a:cubicBezTo>
                    <a:lnTo>
                      <a:pt x="352" y="367"/>
                    </a:lnTo>
                    <a:cubicBezTo>
                      <a:pt x="357" y="367"/>
                      <a:pt x="360" y="367"/>
                      <a:pt x="360" y="367"/>
                    </a:cubicBezTo>
                    <a:lnTo>
                      <a:pt x="360" y="359"/>
                    </a:lnTo>
                    <a:cubicBezTo>
                      <a:pt x="360" y="359"/>
                      <a:pt x="357" y="358"/>
                      <a:pt x="352" y="358"/>
                    </a:cubicBezTo>
                    <a:lnTo>
                      <a:pt x="268" y="358"/>
                    </a:lnTo>
                    <a:lnTo>
                      <a:pt x="268" y="301"/>
                    </a:lnTo>
                    <a:lnTo>
                      <a:pt x="437" y="301"/>
                    </a:lnTo>
                    <a:cubicBezTo>
                      <a:pt x="445" y="301"/>
                      <a:pt x="451" y="295"/>
                      <a:pt x="451" y="287"/>
                    </a:cubicBezTo>
                    <a:lnTo>
                      <a:pt x="451" y="14"/>
                    </a:lnTo>
                    <a:cubicBezTo>
                      <a:pt x="451" y="6"/>
                      <a:pt x="445" y="0"/>
                      <a:pt x="437" y="0"/>
                    </a:cubicBezTo>
                    <a:close/>
                    <a:moveTo>
                      <a:pt x="428" y="260"/>
                    </a:moveTo>
                    <a:cubicBezTo>
                      <a:pt x="428" y="266"/>
                      <a:pt x="422" y="271"/>
                      <a:pt x="416" y="271"/>
                    </a:cubicBezTo>
                    <a:lnTo>
                      <a:pt x="35" y="271"/>
                    </a:lnTo>
                    <a:cubicBezTo>
                      <a:pt x="28" y="271"/>
                      <a:pt x="22" y="266"/>
                      <a:pt x="22" y="260"/>
                    </a:cubicBezTo>
                    <a:lnTo>
                      <a:pt x="22" y="31"/>
                    </a:lnTo>
                    <a:cubicBezTo>
                      <a:pt x="22" y="25"/>
                      <a:pt x="28" y="19"/>
                      <a:pt x="35" y="19"/>
                    </a:cubicBezTo>
                    <a:lnTo>
                      <a:pt x="416" y="19"/>
                    </a:lnTo>
                    <a:cubicBezTo>
                      <a:pt x="422" y="19"/>
                      <a:pt x="428" y="25"/>
                      <a:pt x="428" y="31"/>
                    </a:cubicBezTo>
                    <a:lnTo>
                      <a:pt x="428" y="260"/>
                    </a:lnTo>
                    <a:close/>
                    <a:moveTo>
                      <a:pt x="47" y="46"/>
                    </a:moveTo>
                    <a:lnTo>
                      <a:pt x="106" y="46"/>
                    </a:lnTo>
                    <a:cubicBezTo>
                      <a:pt x="109" y="46"/>
                      <a:pt x="112" y="48"/>
                      <a:pt x="112" y="51"/>
                    </a:cubicBezTo>
                    <a:lnTo>
                      <a:pt x="112" y="87"/>
                    </a:lnTo>
                    <a:cubicBezTo>
                      <a:pt x="112" y="90"/>
                      <a:pt x="109" y="92"/>
                      <a:pt x="106" y="92"/>
                    </a:cubicBezTo>
                    <a:lnTo>
                      <a:pt x="47" y="92"/>
                    </a:lnTo>
                    <a:cubicBezTo>
                      <a:pt x="44" y="92"/>
                      <a:pt x="42" y="90"/>
                      <a:pt x="42" y="87"/>
                    </a:cubicBezTo>
                    <a:lnTo>
                      <a:pt x="42" y="51"/>
                    </a:lnTo>
                    <a:cubicBezTo>
                      <a:pt x="42" y="48"/>
                      <a:pt x="44" y="46"/>
                      <a:pt x="47" y="46"/>
                    </a:cubicBezTo>
                    <a:close/>
                    <a:moveTo>
                      <a:pt x="47" y="111"/>
                    </a:moveTo>
                    <a:lnTo>
                      <a:pt x="106" y="111"/>
                    </a:lnTo>
                    <a:cubicBezTo>
                      <a:pt x="109" y="111"/>
                      <a:pt x="112" y="114"/>
                      <a:pt x="112" y="116"/>
                    </a:cubicBezTo>
                    <a:lnTo>
                      <a:pt x="112" y="152"/>
                    </a:lnTo>
                    <a:cubicBezTo>
                      <a:pt x="112" y="155"/>
                      <a:pt x="109" y="158"/>
                      <a:pt x="106" y="158"/>
                    </a:cubicBezTo>
                    <a:lnTo>
                      <a:pt x="47" y="158"/>
                    </a:lnTo>
                    <a:cubicBezTo>
                      <a:pt x="44" y="158"/>
                      <a:pt x="42" y="155"/>
                      <a:pt x="42" y="152"/>
                    </a:cubicBezTo>
                    <a:lnTo>
                      <a:pt x="42" y="116"/>
                    </a:lnTo>
                    <a:cubicBezTo>
                      <a:pt x="42" y="114"/>
                      <a:pt x="44" y="111"/>
                      <a:pt x="47" y="111"/>
                    </a:cubicBezTo>
                    <a:close/>
                    <a:moveTo>
                      <a:pt x="47" y="177"/>
                    </a:moveTo>
                    <a:lnTo>
                      <a:pt x="106" y="177"/>
                    </a:lnTo>
                    <a:cubicBezTo>
                      <a:pt x="109" y="177"/>
                      <a:pt x="112" y="180"/>
                      <a:pt x="112" y="183"/>
                    </a:cubicBezTo>
                    <a:lnTo>
                      <a:pt x="112" y="219"/>
                    </a:lnTo>
                    <a:cubicBezTo>
                      <a:pt x="112" y="221"/>
                      <a:pt x="109" y="224"/>
                      <a:pt x="106" y="224"/>
                    </a:cubicBezTo>
                    <a:lnTo>
                      <a:pt x="47" y="224"/>
                    </a:lnTo>
                    <a:cubicBezTo>
                      <a:pt x="44" y="224"/>
                      <a:pt x="42" y="221"/>
                      <a:pt x="42" y="219"/>
                    </a:cubicBezTo>
                    <a:lnTo>
                      <a:pt x="42" y="183"/>
                    </a:lnTo>
                    <a:cubicBezTo>
                      <a:pt x="42" y="180"/>
                      <a:pt x="44" y="177"/>
                      <a:pt x="47" y="177"/>
                    </a:cubicBezTo>
                    <a:close/>
                    <a:moveTo>
                      <a:pt x="134" y="46"/>
                    </a:moveTo>
                    <a:lnTo>
                      <a:pt x="194" y="46"/>
                    </a:lnTo>
                    <a:cubicBezTo>
                      <a:pt x="197" y="46"/>
                      <a:pt x="199" y="48"/>
                      <a:pt x="199" y="51"/>
                    </a:cubicBezTo>
                    <a:lnTo>
                      <a:pt x="199" y="87"/>
                    </a:lnTo>
                    <a:cubicBezTo>
                      <a:pt x="199" y="90"/>
                      <a:pt x="197" y="92"/>
                      <a:pt x="194" y="92"/>
                    </a:cubicBezTo>
                    <a:lnTo>
                      <a:pt x="134" y="92"/>
                    </a:lnTo>
                    <a:cubicBezTo>
                      <a:pt x="131" y="92"/>
                      <a:pt x="129" y="90"/>
                      <a:pt x="129" y="87"/>
                    </a:cubicBezTo>
                    <a:lnTo>
                      <a:pt x="129" y="51"/>
                    </a:lnTo>
                    <a:cubicBezTo>
                      <a:pt x="129" y="48"/>
                      <a:pt x="131" y="46"/>
                      <a:pt x="134" y="46"/>
                    </a:cubicBezTo>
                    <a:close/>
                    <a:moveTo>
                      <a:pt x="349" y="226"/>
                    </a:moveTo>
                    <a:lnTo>
                      <a:pt x="349" y="226"/>
                    </a:lnTo>
                    <a:lnTo>
                      <a:pt x="285" y="250"/>
                    </a:lnTo>
                    <a:lnTo>
                      <a:pt x="279" y="234"/>
                    </a:lnTo>
                    <a:lnTo>
                      <a:pt x="271" y="237"/>
                    </a:lnTo>
                    <a:lnTo>
                      <a:pt x="265" y="221"/>
                    </a:lnTo>
                    <a:lnTo>
                      <a:pt x="257" y="224"/>
                    </a:lnTo>
                    <a:lnTo>
                      <a:pt x="251" y="209"/>
                    </a:lnTo>
                    <a:lnTo>
                      <a:pt x="243" y="212"/>
                    </a:lnTo>
                    <a:lnTo>
                      <a:pt x="237" y="196"/>
                    </a:lnTo>
                    <a:lnTo>
                      <a:pt x="229" y="199"/>
                    </a:lnTo>
                    <a:lnTo>
                      <a:pt x="226" y="191"/>
                    </a:lnTo>
                    <a:lnTo>
                      <a:pt x="218" y="194"/>
                    </a:lnTo>
                    <a:lnTo>
                      <a:pt x="212" y="178"/>
                    </a:lnTo>
                    <a:lnTo>
                      <a:pt x="228" y="172"/>
                    </a:lnTo>
                    <a:lnTo>
                      <a:pt x="231" y="180"/>
                    </a:lnTo>
                    <a:lnTo>
                      <a:pt x="239" y="177"/>
                    </a:lnTo>
                    <a:lnTo>
                      <a:pt x="248" y="201"/>
                    </a:lnTo>
                    <a:lnTo>
                      <a:pt x="256" y="198"/>
                    </a:lnTo>
                    <a:lnTo>
                      <a:pt x="217" y="94"/>
                    </a:lnTo>
                    <a:lnTo>
                      <a:pt x="233" y="88"/>
                    </a:lnTo>
                    <a:lnTo>
                      <a:pt x="245" y="120"/>
                    </a:lnTo>
                    <a:lnTo>
                      <a:pt x="248" y="128"/>
                    </a:lnTo>
                    <a:lnTo>
                      <a:pt x="260" y="160"/>
                    </a:lnTo>
                    <a:lnTo>
                      <a:pt x="268" y="157"/>
                    </a:lnTo>
                    <a:lnTo>
                      <a:pt x="256" y="125"/>
                    </a:lnTo>
                    <a:lnTo>
                      <a:pt x="272" y="119"/>
                    </a:lnTo>
                    <a:lnTo>
                      <a:pt x="274" y="127"/>
                    </a:lnTo>
                    <a:lnTo>
                      <a:pt x="284" y="151"/>
                    </a:lnTo>
                    <a:lnTo>
                      <a:pt x="292" y="148"/>
                    </a:lnTo>
                    <a:lnTo>
                      <a:pt x="282" y="124"/>
                    </a:lnTo>
                    <a:lnTo>
                      <a:pt x="298" y="118"/>
                    </a:lnTo>
                    <a:lnTo>
                      <a:pt x="301" y="126"/>
                    </a:lnTo>
                    <a:lnTo>
                      <a:pt x="310" y="150"/>
                    </a:lnTo>
                    <a:lnTo>
                      <a:pt x="318" y="147"/>
                    </a:lnTo>
                    <a:lnTo>
                      <a:pt x="309" y="123"/>
                    </a:lnTo>
                    <a:lnTo>
                      <a:pt x="317" y="120"/>
                    </a:lnTo>
                    <a:lnTo>
                      <a:pt x="320" y="128"/>
                    </a:lnTo>
                    <a:lnTo>
                      <a:pt x="328" y="125"/>
                    </a:lnTo>
                    <a:lnTo>
                      <a:pt x="325" y="117"/>
                    </a:lnTo>
                    <a:lnTo>
                      <a:pt x="317" y="120"/>
                    </a:lnTo>
                    <a:lnTo>
                      <a:pt x="314" y="112"/>
                    </a:lnTo>
                    <a:lnTo>
                      <a:pt x="306" y="115"/>
                    </a:lnTo>
                    <a:lnTo>
                      <a:pt x="298" y="118"/>
                    </a:lnTo>
                    <a:lnTo>
                      <a:pt x="295" y="110"/>
                    </a:lnTo>
                    <a:lnTo>
                      <a:pt x="279" y="116"/>
                    </a:lnTo>
                    <a:lnTo>
                      <a:pt x="272" y="119"/>
                    </a:lnTo>
                    <a:lnTo>
                      <a:pt x="268" y="111"/>
                    </a:lnTo>
                    <a:lnTo>
                      <a:pt x="253" y="117"/>
                    </a:lnTo>
                    <a:lnTo>
                      <a:pt x="241" y="85"/>
                    </a:lnTo>
                    <a:lnTo>
                      <a:pt x="233" y="88"/>
                    </a:lnTo>
                    <a:lnTo>
                      <a:pt x="230" y="80"/>
                    </a:lnTo>
                    <a:lnTo>
                      <a:pt x="214" y="86"/>
                    </a:lnTo>
                    <a:lnTo>
                      <a:pt x="217" y="94"/>
                    </a:lnTo>
                    <a:lnTo>
                      <a:pt x="209" y="97"/>
                    </a:lnTo>
                    <a:lnTo>
                      <a:pt x="236" y="169"/>
                    </a:lnTo>
                    <a:lnTo>
                      <a:pt x="228" y="172"/>
                    </a:lnTo>
                    <a:lnTo>
                      <a:pt x="225" y="164"/>
                    </a:lnTo>
                    <a:lnTo>
                      <a:pt x="209" y="170"/>
                    </a:lnTo>
                    <a:lnTo>
                      <a:pt x="201" y="173"/>
                    </a:lnTo>
                    <a:lnTo>
                      <a:pt x="204" y="181"/>
                    </a:lnTo>
                    <a:lnTo>
                      <a:pt x="210" y="197"/>
                    </a:lnTo>
                    <a:lnTo>
                      <a:pt x="218" y="194"/>
                    </a:lnTo>
                    <a:lnTo>
                      <a:pt x="221" y="202"/>
                    </a:lnTo>
                    <a:lnTo>
                      <a:pt x="229" y="199"/>
                    </a:lnTo>
                    <a:lnTo>
                      <a:pt x="235" y="215"/>
                    </a:lnTo>
                    <a:lnTo>
                      <a:pt x="243" y="212"/>
                    </a:lnTo>
                    <a:lnTo>
                      <a:pt x="249" y="228"/>
                    </a:lnTo>
                    <a:lnTo>
                      <a:pt x="257" y="224"/>
                    </a:lnTo>
                    <a:lnTo>
                      <a:pt x="263" y="240"/>
                    </a:lnTo>
                    <a:lnTo>
                      <a:pt x="271" y="237"/>
                    </a:lnTo>
                    <a:lnTo>
                      <a:pt x="277" y="253"/>
                    </a:lnTo>
                    <a:lnTo>
                      <a:pt x="280" y="261"/>
                    </a:lnTo>
                    <a:lnTo>
                      <a:pt x="288" y="258"/>
                    </a:lnTo>
                    <a:lnTo>
                      <a:pt x="352" y="234"/>
                    </a:lnTo>
                    <a:lnTo>
                      <a:pt x="360" y="231"/>
                    </a:lnTo>
                    <a:lnTo>
                      <a:pt x="356" y="223"/>
                    </a:lnTo>
                    <a:lnTo>
                      <a:pt x="351" y="207"/>
                    </a:lnTo>
                    <a:lnTo>
                      <a:pt x="341" y="183"/>
                    </a:lnTo>
                    <a:lnTo>
                      <a:pt x="349" y="180"/>
                    </a:lnTo>
                    <a:lnTo>
                      <a:pt x="357" y="177"/>
                    </a:lnTo>
                    <a:lnTo>
                      <a:pt x="336" y="122"/>
                    </a:lnTo>
                    <a:lnTo>
                      <a:pt x="328" y="125"/>
                    </a:lnTo>
                    <a:lnTo>
                      <a:pt x="349" y="180"/>
                    </a:lnTo>
                    <a:lnTo>
                      <a:pt x="358" y="204"/>
                    </a:lnTo>
                    <a:lnTo>
                      <a:pt x="351" y="207"/>
                    </a:lnTo>
                    <a:lnTo>
                      <a:pt x="343" y="210"/>
                    </a:lnTo>
                    <a:lnTo>
                      <a:pt x="349" y="2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47" name="组合 40"/>
            <p:cNvGrpSpPr/>
            <p:nvPr/>
          </p:nvGrpSpPr>
          <p:grpSpPr bwMode="auto">
            <a:xfrm>
              <a:off x="2" y="0"/>
              <a:ext cx="446852" cy="449294"/>
              <a:chOff x="0" y="0"/>
              <a:chExt cx="290513" cy="292100"/>
            </a:xfrm>
          </p:grpSpPr>
          <p:sp>
            <p:nvSpPr>
              <p:cNvPr id="9266" name="Oval 118"/>
              <p:cNvSpPr>
                <a:spLocks noChangeArrowheads="1"/>
              </p:cNvSpPr>
              <p:nvPr/>
            </p:nvSpPr>
            <p:spPr bwMode="auto">
              <a:xfrm>
                <a:off x="0" y="0"/>
                <a:ext cx="290513"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67" name="Freeform 141"/>
              <p:cNvSpPr>
                <a:spLocks noEditPoints="1"/>
              </p:cNvSpPr>
              <p:nvPr/>
            </p:nvSpPr>
            <p:spPr bwMode="auto">
              <a:xfrm>
                <a:off x="73025" y="55563"/>
                <a:ext cx="146050" cy="141288"/>
              </a:xfrm>
              <a:custGeom>
                <a:avLst/>
                <a:gdLst>
                  <a:gd name="T0" fmla="*/ 35374255 w 402"/>
                  <a:gd name="T1" fmla="*/ 20066566 h 385"/>
                  <a:gd name="T2" fmla="*/ 34714123 w 402"/>
                  <a:gd name="T3" fmla="*/ 21548071 h 385"/>
                  <a:gd name="T4" fmla="*/ 34450361 w 402"/>
                  <a:gd name="T5" fmla="*/ 22490848 h 385"/>
                  <a:gd name="T6" fmla="*/ 34582242 w 402"/>
                  <a:gd name="T7" fmla="*/ 24511083 h 385"/>
                  <a:gd name="T8" fmla="*/ 35242010 w 402"/>
                  <a:gd name="T9" fmla="*/ 26261586 h 385"/>
                  <a:gd name="T10" fmla="*/ 35770261 w 402"/>
                  <a:gd name="T11" fmla="*/ 27204362 h 385"/>
                  <a:gd name="T12" fmla="*/ 37222041 w 402"/>
                  <a:gd name="T13" fmla="*/ 28551185 h 385"/>
                  <a:gd name="T14" fmla="*/ 38277816 w 402"/>
                  <a:gd name="T15" fmla="*/ 28955232 h 385"/>
                  <a:gd name="T16" fmla="*/ 40389728 w 402"/>
                  <a:gd name="T17" fmla="*/ 17373286 h 385"/>
                  <a:gd name="T18" fmla="*/ 37882173 w 402"/>
                  <a:gd name="T19" fmla="*/ 17912016 h 385"/>
                  <a:gd name="T20" fmla="*/ 36561910 w 402"/>
                  <a:gd name="T21" fmla="*/ 18719743 h 385"/>
                  <a:gd name="T22" fmla="*/ 35902142 w 402"/>
                  <a:gd name="T23" fmla="*/ 19393154 h 385"/>
                  <a:gd name="T24" fmla="*/ 32470330 w 402"/>
                  <a:gd name="T25" fmla="*/ 6060338 h 385"/>
                  <a:gd name="T26" fmla="*/ 26530600 w 402"/>
                  <a:gd name="T27" fmla="*/ 12120675 h 385"/>
                  <a:gd name="T28" fmla="*/ 32074324 w 402"/>
                  <a:gd name="T29" fmla="*/ 24511083 h 385"/>
                  <a:gd name="T30" fmla="*/ 32074324 w 402"/>
                  <a:gd name="T31" fmla="*/ 21952118 h 385"/>
                  <a:gd name="T32" fmla="*/ 30358418 w 402"/>
                  <a:gd name="T33" fmla="*/ 13332816 h 385"/>
                  <a:gd name="T34" fmla="*/ 20986876 w 402"/>
                  <a:gd name="T35" fmla="*/ 23298942 h 385"/>
                  <a:gd name="T36" fmla="*/ 26530600 w 402"/>
                  <a:gd name="T37" fmla="*/ 34207476 h 385"/>
                  <a:gd name="T38" fmla="*/ 23758920 w 402"/>
                  <a:gd name="T39" fmla="*/ 34611523 h 385"/>
                  <a:gd name="T40" fmla="*/ 22570901 w 402"/>
                  <a:gd name="T41" fmla="*/ 32995702 h 385"/>
                  <a:gd name="T42" fmla="*/ 21647008 w 402"/>
                  <a:gd name="T43" fmla="*/ 32322291 h 385"/>
                  <a:gd name="T44" fmla="*/ 18082952 w 402"/>
                  <a:gd name="T45" fmla="*/ 30706103 h 385"/>
                  <a:gd name="T46" fmla="*/ 16499290 w 402"/>
                  <a:gd name="T47" fmla="*/ 30571420 h 385"/>
                  <a:gd name="T48" fmla="*/ 0 w 402"/>
                  <a:gd name="T49" fmla="*/ 51850127 h 385"/>
                  <a:gd name="T50" fmla="*/ 6995504 w 402"/>
                  <a:gd name="T51" fmla="*/ 39325405 h 385"/>
                  <a:gd name="T52" fmla="*/ 18215196 w 402"/>
                  <a:gd name="T53" fmla="*/ 39325405 h 385"/>
                  <a:gd name="T54" fmla="*/ 25342581 w 402"/>
                  <a:gd name="T55" fmla="*/ 51850127 h 385"/>
                  <a:gd name="T56" fmla="*/ 23758920 w 402"/>
                  <a:gd name="T57" fmla="*/ 34611523 h 385"/>
                  <a:gd name="T58" fmla="*/ 36561910 w 402"/>
                  <a:gd name="T59" fmla="*/ 30571420 h 385"/>
                  <a:gd name="T60" fmla="*/ 34846004 w 402"/>
                  <a:gd name="T61" fmla="*/ 30706103 h 385"/>
                  <a:gd name="T62" fmla="*/ 30490299 w 402"/>
                  <a:gd name="T63" fmla="*/ 32995702 h 385"/>
                  <a:gd name="T64" fmla="*/ 29698287 w 402"/>
                  <a:gd name="T65" fmla="*/ 33803429 h 385"/>
                  <a:gd name="T66" fmla="*/ 32866336 w 402"/>
                  <a:gd name="T67" fmla="*/ 51850127 h 385"/>
                  <a:gd name="T68" fmla="*/ 34714123 w 402"/>
                  <a:gd name="T69" fmla="*/ 51850127 h 385"/>
                  <a:gd name="T70" fmla="*/ 47649357 w 402"/>
                  <a:gd name="T71" fmla="*/ 39325405 h 385"/>
                  <a:gd name="T72" fmla="*/ 53061200 w 402"/>
                  <a:gd name="T73" fmla="*/ 39729452 h 385"/>
                  <a:gd name="T74" fmla="*/ 12671472 w 402"/>
                  <a:gd name="T75" fmla="*/ 29359279 h 385"/>
                  <a:gd name="T76" fmla="*/ 15707278 w 402"/>
                  <a:gd name="T77" fmla="*/ 28551185 h 385"/>
                  <a:gd name="T78" fmla="*/ 16499290 w 402"/>
                  <a:gd name="T79" fmla="*/ 27877774 h 385"/>
                  <a:gd name="T80" fmla="*/ 18215196 w 402"/>
                  <a:gd name="T81" fmla="*/ 25453859 h 385"/>
                  <a:gd name="T82" fmla="*/ 18478958 w 402"/>
                  <a:gd name="T83" fmla="*/ 24376400 h 385"/>
                  <a:gd name="T84" fmla="*/ 18478958 w 402"/>
                  <a:gd name="T85" fmla="*/ 22356165 h 385"/>
                  <a:gd name="T86" fmla="*/ 18082952 w 402"/>
                  <a:gd name="T87" fmla="*/ 20874660 h 385"/>
                  <a:gd name="T88" fmla="*/ 17555065 w 402"/>
                  <a:gd name="T89" fmla="*/ 20066566 h 385"/>
                  <a:gd name="T90" fmla="*/ 16499290 w 402"/>
                  <a:gd name="T91" fmla="*/ 18719743 h 385"/>
                  <a:gd name="T92" fmla="*/ 15707278 w 402"/>
                  <a:gd name="T93" fmla="*/ 18181380 h 385"/>
                  <a:gd name="T94" fmla="*/ 12671472 w 402"/>
                  <a:gd name="T95" fmla="*/ 17373286 h 3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2" h="385">
                    <a:moveTo>
                      <a:pt x="272" y="144"/>
                    </a:moveTo>
                    <a:cubicBezTo>
                      <a:pt x="271" y="145"/>
                      <a:pt x="269" y="147"/>
                      <a:pt x="268" y="149"/>
                    </a:cubicBezTo>
                    <a:cubicBezTo>
                      <a:pt x="268" y="149"/>
                      <a:pt x="268" y="149"/>
                      <a:pt x="268" y="149"/>
                    </a:cubicBezTo>
                    <a:cubicBezTo>
                      <a:pt x="267" y="150"/>
                      <a:pt x="266" y="152"/>
                      <a:pt x="266" y="153"/>
                    </a:cubicBezTo>
                    <a:cubicBezTo>
                      <a:pt x="265" y="154"/>
                      <a:pt x="265" y="154"/>
                      <a:pt x="265" y="155"/>
                    </a:cubicBezTo>
                    <a:cubicBezTo>
                      <a:pt x="264" y="157"/>
                      <a:pt x="263" y="158"/>
                      <a:pt x="263" y="160"/>
                    </a:cubicBezTo>
                    <a:cubicBezTo>
                      <a:pt x="263" y="160"/>
                      <a:pt x="263" y="160"/>
                      <a:pt x="263" y="160"/>
                    </a:cubicBezTo>
                    <a:cubicBezTo>
                      <a:pt x="262" y="162"/>
                      <a:pt x="262" y="164"/>
                      <a:pt x="262" y="166"/>
                    </a:cubicBezTo>
                    <a:cubicBezTo>
                      <a:pt x="261" y="166"/>
                      <a:pt x="261" y="167"/>
                      <a:pt x="261" y="167"/>
                    </a:cubicBezTo>
                    <a:cubicBezTo>
                      <a:pt x="261" y="169"/>
                      <a:pt x="261" y="171"/>
                      <a:pt x="261" y="173"/>
                    </a:cubicBezTo>
                    <a:cubicBezTo>
                      <a:pt x="261" y="176"/>
                      <a:pt x="261" y="178"/>
                      <a:pt x="262" y="181"/>
                    </a:cubicBezTo>
                    <a:cubicBezTo>
                      <a:pt x="262" y="181"/>
                      <a:pt x="262" y="181"/>
                      <a:pt x="262" y="182"/>
                    </a:cubicBezTo>
                    <a:cubicBezTo>
                      <a:pt x="262" y="184"/>
                      <a:pt x="263" y="186"/>
                      <a:pt x="263" y="188"/>
                    </a:cubicBezTo>
                    <a:cubicBezTo>
                      <a:pt x="264" y="189"/>
                      <a:pt x="264" y="189"/>
                      <a:pt x="264" y="189"/>
                    </a:cubicBezTo>
                    <a:cubicBezTo>
                      <a:pt x="265" y="191"/>
                      <a:pt x="266" y="193"/>
                      <a:pt x="267" y="195"/>
                    </a:cubicBezTo>
                    <a:cubicBezTo>
                      <a:pt x="267" y="196"/>
                      <a:pt x="267" y="196"/>
                      <a:pt x="267" y="196"/>
                    </a:cubicBezTo>
                    <a:cubicBezTo>
                      <a:pt x="268" y="198"/>
                      <a:pt x="270" y="200"/>
                      <a:pt x="271" y="202"/>
                    </a:cubicBezTo>
                    <a:cubicBezTo>
                      <a:pt x="271" y="202"/>
                      <a:pt x="271" y="202"/>
                      <a:pt x="271" y="202"/>
                    </a:cubicBezTo>
                    <a:cubicBezTo>
                      <a:pt x="273" y="204"/>
                      <a:pt x="275" y="206"/>
                      <a:pt x="276" y="207"/>
                    </a:cubicBezTo>
                    <a:cubicBezTo>
                      <a:pt x="276" y="207"/>
                      <a:pt x="277" y="207"/>
                      <a:pt x="277" y="207"/>
                    </a:cubicBezTo>
                    <a:cubicBezTo>
                      <a:pt x="278" y="209"/>
                      <a:pt x="280" y="210"/>
                      <a:pt x="282" y="212"/>
                    </a:cubicBezTo>
                    <a:cubicBezTo>
                      <a:pt x="283" y="212"/>
                      <a:pt x="283" y="212"/>
                      <a:pt x="283" y="212"/>
                    </a:cubicBezTo>
                    <a:cubicBezTo>
                      <a:pt x="285" y="213"/>
                      <a:pt x="287" y="214"/>
                      <a:pt x="289" y="215"/>
                    </a:cubicBezTo>
                    <a:cubicBezTo>
                      <a:pt x="290" y="215"/>
                      <a:pt x="290" y="215"/>
                      <a:pt x="290" y="215"/>
                    </a:cubicBezTo>
                    <a:cubicBezTo>
                      <a:pt x="295" y="217"/>
                      <a:pt x="300" y="218"/>
                      <a:pt x="306" y="218"/>
                    </a:cubicBezTo>
                    <a:cubicBezTo>
                      <a:pt x="330" y="218"/>
                      <a:pt x="350" y="198"/>
                      <a:pt x="350" y="173"/>
                    </a:cubicBezTo>
                    <a:cubicBezTo>
                      <a:pt x="350" y="149"/>
                      <a:pt x="330" y="129"/>
                      <a:pt x="306" y="129"/>
                    </a:cubicBezTo>
                    <a:cubicBezTo>
                      <a:pt x="299" y="129"/>
                      <a:pt x="293" y="130"/>
                      <a:pt x="288" y="132"/>
                    </a:cubicBezTo>
                    <a:cubicBezTo>
                      <a:pt x="288" y="132"/>
                      <a:pt x="288" y="132"/>
                      <a:pt x="288" y="132"/>
                    </a:cubicBezTo>
                    <a:cubicBezTo>
                      <a:pt x="288" y="132"/>
                      <a:pt x="287" y="133"/>
                      <a:pt x="287" y="133"/>
                    </a:cubicBezTo>
                    <a:cubicBezTo>
                      <a:pt x="286" y="133"/>
                      <a:pt x="284" y="134"/>
                      <a:pt x="283" y="135"/>
                    </a:cubicBezTo>
                    <a:cubicBezTo>
                      <a:pt x="282" y="135"/>
                      <a:pt x="282" y="135"/>
                      <a:pt x="282" y="136"/>
                    </a:cubicBezTo>
                    <a:cubicBezTo>
                      <a:pt x="280" y="137"/>
                      <a:pt x="278" y="138"/>
                      <a:pt x="277" y="139"/>
                    </a:cubicBezTo>
                    <a:cubicBezTo>
                      <a:pt x="277" y="139"/>
                      <a:pt x="277" y="139"/>
                      <a:pt x="277" y="139"/>
                    </a:cubicBezTo>
                    <a:cubicBezTo>
                      <a:pt x="275" y="141"/>
                      <a:pt x="274" y="142"/>
                      <a:pt x="273" y="143"/>
                    </a:cubicBezTo>
                    <a:cubicBezTo>
                      <a:pt x="273" y="143"/>
                      <a:pt x="272" y="144"/>
                      <a:pt x="272" y="144"/>
                    </a:cubicBezTo>
                    <a:close/>
                    <a:moveTo>
                      <a:pt x="201" y="90"/>
                    </a:moveTo>
                    <a:lnTo>
                      <a:pt x="201" y="90"/>
                    </a:lnTo>
                    <a:cubicBezTo>
                      <a:pt x="225" y="90"/>
                      <a:pt x="246" y="70"/>
                      <a:pt x="246" y="45"/>
                    </a:cubicBezTo>
                    <a:cubicBezTo>
                      <a:pt x="246" y="20"/>
                      <a:pt x="225" y="0"/>
                      <a:pt x="201" y="0"/>
                    </a:cubicBezTo>
                    <a:cubicBezTo>
                      <a:pt x="176" y="0"/>
                      <a:pt x="156" y="20"/>
                      <a:pt x="156" y="45"/>
                    </a:cubicBezTo>
                    <a:cubicBezTo>
                      <a:pt x="156" y="70"/>
                      <a:pt x="176" y="90"/>
                      <a:pt x="201" y="90"/>
                    </a:cubicBezTo>
                    <a:close/>
                    <a:moveTo>
                      <a:pt x="243" y="216"/>
                    </a:moveTo>
                    <a:lnTo>
                      <a:pt x="243" y="216"/>
                    </a:lnTo>
                    <a:lnTo>
                      <a:pt x="243" y="182"/>
                    </a:lnTo>
                    <a:cubicBezTo>
                      <a:pt x="242" y="179"/>
                      <a:pt x="242" y="176"/>
                      <a:pt x="242" y="173"/>
                    </a:cubicBezTo>
                    <a:cubicBezTo>
                      <a:pt x="242" y="171"/>
                      <a:pt x="242" y="168"/>
                      <a:pt x="243" y="165"/>
                    </a:cubicBezTo>
                    <a:lnTo>
                      <a:pt x="243" y="163"/>
                    </a:lnTo>
                    <a:cubicBezTo>
                      <a:pt x="246" y="143"/>
                      <a:pt x="259" y="127"/>
                      <a:pt x="276" y="117"/>
                    </a:cubicBezTo>
                    <a:cubicBezTo>
                      <a:pt x="264" y="106"/>
                      <a:pt x="247" y="99"/>
                      <a:pt x="230" y="99"/>
                    </a:cubicBezTo>
                    <a:lnTo>
                      <a:pt x="172" y="99"/>
                    </a:lnTo>
                    <a:cubicBezTo>
                      <a:pt x="154" y="99"/>
                      <a:pt x="138" y="106"/>
                      <a:pt x="126" y="117"/>
                    </a:cubicBezTo>
                    <a:cubicBezTo>
                      <a:pt x="146" y="128"/>
                      <a:pt x="159" y="149"/>
                      <a:pt x="159" y="173"/>
                    </a:cubicBezTo>
                    <a:cubicBezTo>
                      <a:pt x="159" y="178"/>
                      <a:pt x="159" y="183"/>
                      <a:pt x="158" y="188"/>
                    </a:cubicBezTo>
                    <a:lnTo>
                      <a:pt x="158" y="215"/>
                    </a:lnTo>
                    <a:cubicBezTo>
                      <a:pt x="176" y="223"/>
                      <a:pt x="191" y="237"/>
                      <a:pt x="201" y="254"/>
                    </a:cubicBezTo>
                    <a:cubicBezTo>
                      <a:pt x="210" y="237"/>
                      <a:pt x="225" y="223"/>
                      <a:pt x="243" y="216"/>
                    </a:cubicBezTo>
                    <a:close/>
                    <a:moveTo>
                      <a:pt x="180" y="257"/>
                    </a:moveTo>
                    <a:lnTo>
                      <a:pt x="180" y="257"/>
                    </a:lnTo>
                    <a:cubicBezTo>
                      <a:pt x="179" y="255"/>
                      <a:pt x="178" y="253"/>
                      <a:pt x="176" y="251"/>
                    </a:cubicBezTo>
                    <a:cubicBezTo>
                      <a:pt x="176" y="251"/>
                      <a:pt x="175" y="250"/>
                      <a:pt x="175" y="250"/>
                    </a:cubicBezTo>
                    <a:cubicBezTo>
                      <a:pt x="174" y="248"/>
                      <a:pt x="172" y="247"/>
                      <a:pt x="171" y="245"/>
                    </a:cubicBezTo>
                    <a:cubicBezTo>
                      <a:pt x="170" y="245"/>
                      <a:pt x="170" y="245"/>
                      <a:pt x="170" y="245"/>
                    </a:cubicBezTo>
                    <a:cubicBezTo>
                      <a:pt x="168" y="243"/>
                      <a:pt x="167" y="242"/>
                      <a:pt x="165" y="240"/>
                    </a:cubicBezTo>
                    <a:cubicBezTo>
                      <a:pt x="165" y="240"/>
                      <a:pt x="164" y="240"/>
                      <a:pt x="164" y="240"/>
                    </a:cubicBezTo>
                    <a:cubicBezTo>
                      <a:pt x="158" y="236"/>
                      <a:pt x="151" y="232"/>
                      <a:pt x="144" y="230"/>
                    </a:cubicBezTo>
                    <a:cubicBezTo>
                      <a:pt x="142" y="230"/>
                      <a:pt x="141" y="229"/>
                      <a:pt x="139" y="229"/>
                    </a:cubicBezTo>
                    <a:cubicBezTo>
                      <a:pt x="138" y="229"/>
                      <a:pt x="138" y="229"/>
                      <a:pt x="137" y="228"/>
                    </a:cubicBezTo>
                    <a:cubicBezTo>
                      <a:pt x="135" y="228"/>
                      <a:pt x="134" y="228"/>
                      <a:pt x="133" y="228"/>
                    </a:cubicBezTo>
                    <a:cubicBezTo>
                      <a:pt x="132" y="228"/>
                      <a:pt x="132" y="228"/>
                      <a:pt x="131" y="228"/>
                    </a:cubicBezTo>
                    <a:cubicBezTo>
                      <a:pt x="129" y="227"/>
                      <a:pt x="127" y="227"/>
                      <a:pt x="125" y="227"/>
                    </a:cubicBezTo>
                    <a:lnTo>
                      <a:pt x="67" y="227"/>
                    </a:lnTo>
                    <a:cubicBezTo>
                      <a:pt x="30" y="227"/>
                      <a:pt x="0" y="258"/>
                      <a:pt x="0" y="295"/>
                    </a:cubicBezTo>
                    <a:lnTo>
                      <a:pt x="0" y="385"/>
                    </a:lnTo>
                    <a:lnTo>
                      <a:pt x="39" y="385"/>
                    </a:lnTo>
                    <a:lnTo>
                      <a:pt x="39" y="292"/>
                    </a:lnTo>
                    <a:lnTo>
                      <a:pt x="53" y="292"/>
                    </a:lnTo>
                    <a:lnTo>
                      <a:pt x="53" y="385"/>
                    </a:lnTo>
                    <a:lnTo>
                      <a:pt x="138" y="385"/>
                    </a:lnTo>
                    <a:lnTo>
                      <a:pt x="138" y="292"/>
                    </a:lnTo>
                    <a:lnTo>
                      <a:pt x="152" y="292"/>
                    </a:lnTo>
                    <a:lnTo>
                      <a:pt x="152" y="385"/>
                    </a:lnTo>
                    <a:lnTo>
                      <a:pt x="192" y="385"/>
                    </a:lnTo>
                    <a:lnTo>
                      <a:pt x="192" y="295"/>
                    </a:lnTo>
                    <a:cubicBezTo>
                      <a:pt x="192" y="281"/>
                      <a:pt x="188" y="267"/>
                      <a:pt x="180" y="257"/>
                    </a:cubicBezTo>
                    <a:cubicBezTo>
                      <a:pt x="180" y="257"/>
                      <a:pt x="180" y="257"/>
                      <a:pt x="180" y="257"/>
                    </a:cubicBezTo>
                    <a:close/>
                    <a:moveTo>
                      <a:pt x="334" y="227"/>
                    </a:moveTo>
                    <a:lnTo>
                      <a:pt x="334" y="227"/>
                    </a:lnTo>
                    <a:lnTo>
                      <a:pt x="277" y="227"/>
                    </a:lnTo>
                    <a:cubicBezTo>
                      <a:pt x="275" y="227"/>
                      <a:pt x="273" y="227"/>
                      <a:pt x="271" y="228"/>
                    </a:cubicBezTo>
                    <a:cubicBezTo>
                      <a:pt x="270" y="228"/>
                      <a:pt x="269" y="228"/>
                      <a:pt x="269" y="228"/>
                    </a:cubicBezTo>
                    <a:cubicBezTo>
                      <a:pt x="267" y="228"/>
                      <a:pt x="266" y="228"/>
                      <a:pt x="264" y="228"/>
                    </a:cubicBezTo>
                    <a:cubicBezTo>
                      <a:pt x="264" y="229"/>
                      <a:pt x="263" y="229"/>
                      <a:pt x="262" y="229"/>
                    </a:cubicBezTo>
                    <a:cubicBezTo>
                      <a:pt x="261" y="229"/>
                      <a:pt x="259" y="230"/>
                      <a:pt x="258" y="230"/>
                    </a:cubicBezTo>
                    <a:cubicBezTo>
                      <a:pt x="248" y="233"/>
                      <a:pt x="239" y="238"/>
                      <a:pt x="231" y="245"/>
                    </a:cubicBezTo>
                    <a:cubicBezTo>
                      <a:pt x="231" y="245"/>
                      <a:pt x="231" y="245"/>
                      <a:pt x="231" y="246"/>
                    </a:cubicBezTo>
                    <a:cubicBezTo>
                      <a:pt x="229" y="247"/>
                      <a:pt x="227" y="249"/>
                      <a:pt x="226" y="250"/>
                    </a:cubicBezTo>
                    <a:cubicBezTo>
                      <a:pt x="226" y="251"/>
                      <a:pt x="226" y="251"/>
                      <a:pt x="225" y="251"/>
                    </a:cubicBezTo>
                    <a:cubicBezTo>
                      <a:pt x="215" y="263"/>
                      <a:pt x="209" y="278"/>
                      <a:pt x="209" y="295"/>
                    </a:cubicBezTo>
                    <a:lnTo>
                      <a:pt x="209" y="385"/>
                    </a:lnTo>
                    <a:lnTo>
                      <a:pt x="249" y="385"/>
                    </a:lnTo>
                    <a:lnTo>
                      <a:pt x="249" y="292"/>
                    </a:lnTo>
                    <a:lnTo>
                      <a:pt x="263" y="292"/>
                    </a:lnTo>
                    <a:lnTo>
                      <a:pt x="263" y="385"/>
                    </a:lnTo>
                    <a:lnTo>
                      <a:pt x="347" y="385"/>
                    </a:lnTo>
                    <a:lnTo>
                      <a:pt x="347" y="292"/>
                    </a:lnTo>
                    <a:lnTo>
                      <a:pt x="361" y="292"/>
                    </a:lnTo>
                    <a:lnTo>
                      <a:pt x="361" y="385"/>
                    </a:lnTo>
                    <a:lnTo>
                      <a:pt x="402" y="385"/>
                    </a:lnTo>
                    <a:lnTo>
                      <a:pt x="402" y="295"/>
                    </a:lnTo>
                    <a:cubicBezTo>
                      <a:pt x="402" y="258"/>
                      <a:pt x="372" y="227"/>
                      <a:pt x="334" y="227"/>
                    </a:cubicBezTo>
                    <a:close/>
                    <a:moveTo>
                      <a:pt x="96" y="218"/>
                    </a:moveTo>
                    <a:lnTo>
                      <a:pt x="96" y="218"/>
                    </a:lnTo>
                    <a:cubicBezTo>
                      <a:pt x="102" y="218"/>
                      <a:pt x="107" y="217"/>
                      <a:pt x="112" y="215"/>
                    </a:cubicBezTo>
                    <a:cubicBezTo>
                      <a:pt x="112" y="215"/>
                      <a:pt x="112" y="215"/>
                      <a:pt x="112" y="215"/>
                    </a:cubicBezTo>
                    <a:cubicBezTo>
                      <a:pt x="114" y="214"/>
                      <a:pt x="117" y="213"/>
                      <a:pt x="119" y="212"/>
                    </a:cubicBezTo>
                    <a:cubicBezTo>
                      <a:pt x="119" y="212"/>
                      <a:pt x="119" y="212"/>
                      <a:pt x="119" y="212"/>
                    </a:cubicBezTo>
                    <a:cubicBezTo>
                      <a:pt x="121" y="210"/>
                      <a:pt x="123" y="209"/>
                      <a:pt x="125" y="207"/>
                    </a:cubicBezTo>
                    <a:cubicBezTo>
                      <a:pt x="125" y="207"/>
                      <a:pt x="125" y="207"/>
                      <a:pt x="125" y="207"/>
                    </a:cubicBezTo>
                    <a:cubicBezTo>
                      <a:pt x="129" y="204"/>
                      <a:pt x="132" y="200"/>
                      <a:pt x="134" y="196"/>
                    </a:cubicBezTo>
                    <a:cubicBezTo>
                      <a:pt x="134" y="196"/>
                      <a:pt x="135" y="196"/>
                      <a:pt x="135" y="195"/>
                    </a:cubicBezTo>
                    <a:cubicBezTo>
                      <a:pt x="136" y="194"/>
                      <a:pt x="137" y="191"/>
                      <a:pt x="138" y="189"/>
                    </a:cubicBezTo>
                    <a:cubicBezTo>
                      <a:pt x="138" y="189"/>
                      <a:pt x="138" y="189"/>
                      <a:pt x="138" y="188"/>
                    </a:cubicBezTo>
                    <a:cubicBezTo>
                      <a:pt x="139" y="186"/>
                      <a:pt x="139" y="184"/>
                      <a:pt x="140" y="182"/>
                    </a:cubicBezTo>
                    <a:cubicBezTo>
                      <a:pt x="140" y="181"/>
                      <a:pt x="140" y="181"/>
                      <a:pt x="140" y="181"/>
                    </a:cubicBezTo>
                    <a:cubicBezTo>
                      <a:pt x="140" y="178"/>
                      <a:pt x="141" y="176"/>
                      <a:pt x="141" y="173"/>
                    </a:cubicBezTo>
                    <a:cubicBezTo>
                      <a:pt x="141" y="171"/>
                      <a:pt x="141" y="169"/>
                      <a:pt x="140" y="167"/>
                    </a:cubicBezTo>
                    <a:cubicBezTo>
                      <a:pt x="140" y="167"/>
                      <a:pt x="140" y="166"/>
                      <a:pt x="140" y="166"/>
                    </a:cubicBezTo>
                    <a:cubicBezTo>
                      <a:pt x="140" y="164"/>
                      <a:pt x="139" y="162"/>
                      <a:pt x="139" y="160"/>
                    </a:cubicBezTo>
                    <a:cubicBezTo>
                      <a:pt x="139" y="160"/>
                      <a:pt x="139" y="160"/>
                      <a:pt x="139" y="160"/>
                    </a:cubicBezTo>
                    <a:cubicBezTo>
                      <a:pt x="138" y="158"/>
                      <a:pt x="137" y="156"/>
                      <a:pt x="137" y="155"/>
                    </a:cubicBezTo>
                    <a:cubicBezTo>
                      <a:pt x="136" y="154"/>
                      <a:pt x="136" y="154"/>
                      <a:pt x="136" y="154"/>
                    </a:cubicBezTo>
                    <a:cubicBezTo>
                      <a:pt x="135" y="152"/>
                      <a:pt x="134" y="150"/>
                      <a:pt x="133" y="149"/>
                    </a:cubicBezTo>
                    <a:cubicBezTo>
                      <a:pt x="132" y="147"/>
                      <a:pt x="131" y="145"/>
                      <a:pt x="130" y="144"/>
                    </a:cubicBezTo>
                    <a:cubicBezTo>
                      <a:pt x="129" y="144"/>
                      <a:pt x="129" y="143"/>
                      <a:pt x="129" y="143"/>
                    </a:cubicBezTo>
                    <a:cubicBezTo>
                      <a:pt x="128" y="142"/>
                      <a:pt x="126" y="140"/>
                      <a:pt x="125" y="139"/>
                    </a:cubicBezTo>
                    <a:cubicBezTo>
                      <a:pt x="125" y="139"/>
                      <a:pt x="125" y="139"/>
                      <a:pt x="125" y="139"/>
                    </a:cubicBezTo>
                    <a:cubicBezTo>
                      <a:pt x="123" y="138"/>
                      <a:pt x="122" y="137"/>
                      <a:pt x="120" y="136"/>
                    </a:cubicBezTo>
                    <a:cubicBezTo>
                      <a:pt x="120" y="135"/>
                      <a:pt x="119" y="135"/>
                      <a:pt x="119" y="135"/>
                    </a:cubicBezTo>
                    <a:cubicBezTo>
                      <a:pt x="117" y="134"/>
                      <a:pt x="116" y="133"/>
                      <a:pt x="114" y="133"/>
                    </a:cubicBezTo>
                    <a:cubicBezTo>
                      <a:pt x="114" y="132"/>
                      <a:pt x="114" y="132"/>
                      <a:pt x="114" y="132"/>
                    </a:cubicBezTo>
                    <a:cubicBezTo>
                      <a:pt x="108" y="130"/>
                      <a:pt x="102" y="129"/>
                      <a:pt x="96" y="129"/>
                    </a:cubicBezTo>
                    <a:cubicBezTo>
                      <a:pt x="71" y="129"/>
                      <a:pt x="51" y="149"/>
                      <a:pt x="51" y="173"/>
                    </a:cubicBezTo>
                    <a:cubicBezTo>
                      <a:pt x="51" y="198"/>
                      <a:pt x="71" y="218"/>
                      <a:pt x="96" y="2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48" name="组合 41"/>
            <p:cNvGrpSpPr/>
            <p:nvPr/>
          </p:nvGrpSpPr>
          <p:grpSpPr bwMode="auto">
            <a:xfrm>
              <a:off x="554289" y="1085238"/>
              <a:ext cx="446852" cy="449294"/>
              <a:chOff x="0" y="0"/>
              <a:chExt cx="290513" cy="292100"/>
            </a:xfrm>
          </p:grpSpPr>
          <p:sp>
            <p:nvSpPr>
              <p:cNvPr id="9264" name="Oval 142"/>
              <p:cNvSpPr>
                <a:spLocks noChangeArrowheads="1"/>
              </p:cNvSpPr>
              <p:nvPr/>
            </p:nvSpPr>
            <p:spPr bwMode="auto">
              <a:xfrm>
                <a:off x="0" y="0"/>
                <a:ext cx="290513"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65" name="Freeform 148"/>
              <p:cNvSpPr>
                <a:spLocks noEditPoints="1"/>
              </p:cNvSpPr>
              <p:nvPr/>
            </p:nvSpPr>
            <p:spPr bwMode="auto">
              <a:xfrm>
                <a:off x="69850" y="57150"/>
                <a:ext cx="171450" cy="187325"/>
              </a:xfrm>
              <a:custGeom>
                <a:avLst/>
                <a:gdLst>
                  <a:gd name="T0" fmla="*/ 0 w 469"/>
                  <a:gd name="T1" fmla="*/ 4895156 h 508"/>
                  <a:gd name="T2" fmla="*/ 4944633 w 469"/>
                  <a:gd name="T3" fmla="*/ 68124350 h 508"/>
                  <a:gd name="T4" fmla="*/ 30202252 w 469"/>
                  <a:gd name="T5" fmla="*/ 62821356 h 508"/>
                  <a:gd name="T6" fmla="*/ 5479089 w 469"/>
                  <a:gd name="T7" fmla="*/ 62549219 h 508"/>
                  <a:gd name="T8" fmla="*/ 31137733 w 469"/>
                  <a:gd name="T9" fmla="*/ 5575131 h 508"/>
                  <a:gd name="T10" fmla="*/ 4944633 w 469"/>
                  <a:gd name="T11" fmla="*/ 0 h 508"/>
                  <a:gd name="T12" fmla="*/ 35280316 w 469"/>
                  <a:gd name="T13" fmla="*/ 0 h 508"/>
                  <a:gd name="T14" fmla="*/ 54925049 w 469"/>
                  <a:gd name="T15" fmla="*/ 19716694 h 508"/>
                  <a:gd name="T16" fmla="*/ 11225405 w 469"/>
                  <a:gd name="T17" fmla="*/ 21892319 h 508"/>
                  <a:gd name="T18" fmla="*/ 8819988 w 469"/>
                  <a:gd name="T19" fmla="*/ 24611850 h 508"/>
                  <a:gd name="T20" fmla="*/ 11492999 w 469"/>
                  <a:gd name="T21" fmla="*/ 31954400 h 508"/>
                  <a:gd name="T22" fmla="*/ 18709253 w 469"/>
                  <a:gd name="T23" fmla="*/ 29234869 h 508"/>
                  <a:gd name="T24" fmla="*/ 16036607 w 469"/>
                  <a:gd name="T25" fmla="*/ 21892319 h 508"/>
                  <a:gd name="T26" fmla="*/ 11225405 w 469"/>
                  <a:gd name="T27" fmla="*/ 21892319 h 508"/>
                  <a:gd name="T28" fmla="*/ 49445961 w 469"/>
                  <a:gd name="T29" fmla="*/ 22980131 h 508"/>
                  <a:gd name="T30" fmla="*/ 54791618 w 469"/>
                  <a:gd name="T31" fmla="*/ 35217838 h 508"/>
                  <a:gd name="T32" fmla="*/ 49445961 w 469"/>
                  <a:gd name="T33" fmla="*/ 22980131 h 508"/>
                  <a:gd name="T34" fmla="*/ 21916720 w 469"/>
                  <a:gd name="T35" fmla="*/ 26787475 h 508"/>
                  <a:gd name="T36" fmla="*/ 43833075 w 469"/>
                  <a:gd name="T37" fmla="*/ 31954400 h 508"/>
                  <a:gd name="T38" fmla="*/ 21916720 w 469"/>
                  <a:gd name="T39" fmla="*/ 26787475 h 508"/>
                  <a:gd name="T40" fmla="*/ 11225405 w 469"/>
                  <a:gd name="T41" fmla="*/ 35353906 h 508"/>
                  <a:gd name="T42" fmla="*/ 8819988 w 469"/>
                  <a:gd name="T43" fmla="*/ 42560756 h 508"/>
                  <a:gd name="T44" fmla="*/ 16036607 w 469"/>
                  <a:gd name="T45" fmla="*/ 45280288 h 508"/>
                  <a:gd name="T46" fmla="*/ 18709253 w 469"/>
                  <a:gd name="T47" fmla="*/ 37937369 h 508"/>
                  <a:gd name="T48" fmla="*/ 11492999 w 469"/>
                  <a:gd name="T49" fmla="*/ 35353906 h 508"/>
                  <a:gd name="T50" fmla="*/ 45303378 w 469"/>
                  <a:gd name="T51" fmla="*/ 35626044 h 508"/>
                  <a:gd name="T52" fmla="*/ 29801227 w 469"/>
                  <a:gd name="T53" fmla="*/ 52351069 h 508"/>
                  <a:gd name="T54" fmla="*/ 62676125 w 469"/>
                  <a:gd name="T55" fmla="*/ 52351069 h 508"/>
                  <a:gd name="T56" fmla="*/ 45303378 w 469"/>
                  <a:gd name="T57" fmla="*/ 35626044 h 508"/>
                  <a:gd name="T58" fmla="*/ 22317380 w 469"/>
                  <a:gd name="T59" fmla="*/ 40112994 h 508"/>
                  <a:gd name="T60" fmla="*/ 28197493 w 469"/>
                  <a:gd name="T61" fmla="*/ 45280288 h 508"/>
                  <a:gd name="T62" fmla="*/ 22317380 w 469"/>
                  <a:gd name="T63" fmla="*/ 40112994 h 508"/>
                  <a:gd name="T64" fmla="*/ 54256796 w 469"/>
                  <a:gd name="T65" fmla="*/ 43376431 h 508"/>
                  <a:gd name="T66" fmla="*/ 56929808 w 469"/>
                  <a:gd name="T67" fmla="*/ 45008150 h 508"/>
                  <a:gd name="T68" fmla="*/ 45035784 w 469"/>
                  <a:gd name="T69" fmla="*/ 60509663 h 508"/>
                  <a:gd name="T70" fmla="*/ 35814772 w 469"/>
                  <a:gd name="T71" fmla="*/ 53302813 h 508"/>
                  <a:gd name="T72" fmla="*/ 39957720 w 469"/>
                  <a:gd name="T73" fmla="*/ 50175444 h 508"/>
                  <a:gd name="T74" fmla="*/ 52653428 w 469"/>
                  <a:gd name="T75" fmla="*/ 44192475 h 508"/>
                  <a:gd name="T76" fmla="*/ 11492999 w 469"/>
                  <a:gd name="T77" fmla="*/ 48679794 h 508"/>
                  <a:gd name="T78" fmla="*/ 8819988 w 469"/>
                  <a:gd name="T79" fmla="*/ 51399325 h 508"/>
                  <a:gd name="T80" fmla="*/ 11492999 w 469"/>
                  <a:gd name="T81" fmla="*/ 58741875 h 508"/>
                  <a:gd name="T82" fmla="*/ 18709253 w 469"/>
                  <a:gd name="T83" fmla="*/ 56022344 h 508"/>
                  <a:gd name="T84" fmla="*/ 16036607 w 469"/>
                  <a:gd name="T85" fmla="*/ 48679794 h 508"/>
                  <a:gd name="T86" fmla="*/ 22317380 w 469"/>
                  <a:gd name="T87" fmla="*/ 53438881 h 508"/>
                  <a:gd name="T88" fmla="*/ 22317380 w 469"/>
                  <a:gd name="T89" fmla="*/ 58741875 h 508"/>
                  <a:gd name="T90" fmla="*/ 27529240 w 469"/>
                  <a:gd name="T91" fmla="*/ 53438881 h 5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9" h="508">
                    <a:moveTo>
                      <a:pt x="37" y="0"/>
                    </a:moveTo>
                    <a:cubicBezTo>
                      <a:pt x="16" y="0"/>
                      <a:pt x="0" y="16"/>
                      <a:pt x="0" y="36"/>
                    </a:cubicBezTo>
                    <a:lnTo>
                      <a:pt x="0" y="464"/>
                    </a:lnTo>
                    <a:cubicBezTo>
                      <a:pt x="0" y="484"/>
                      <a:pt x="16" y="501"/>
                      <a:pt x="37" y="501"/>
                    </a:cubicBezTo>
                    <a:lnTo>
                      <a:pt x="261" y="501"/>
                    </a:lnTo>
                    <a:cubicBezTo>
                      <a:pt x="244" y="484"/>
                      <a:pt x="242" y="483"/>
                      <a:pt x="226" y="462"/>
                    </a:cubicBezTo>
                    <a:cubicBezTo>
                      <a:pt x="225" y="461"/>
                      <a:pt x="225" y="461"/>
                      <a:pt x="225" y="460"/>
                    </a:cubicBezTo>
                    <a:lnTo>
                      <a:pt x="41" y="460"/>
                    </a:lnTo>
                    <a:lnTo>
                      <a:pt x="41" y="41"/>
                    </a:lnTo>
                    <a:lnTo>
                      <a:pt x="233" y="41"/>
                    </a:lnTo>
                    <a:lnTo>
                      <a:pt x="233" y="0"/>
                    </a:lnTo>
                    <a:lnTo>
                      <a:pt x="37" y="0"/>
                    </a:lnTo>
                    <a:close/>
                    <a:moveTo>
                      <a:pt x="264" y="0"/>
                    </a:moveTo>
                    <a:lnTo>
                      <a:pt x="264" y="0"/>
                    </a:lnTo>
                    <a:lnTo>
                      <a:pt x="266" y="145"/>
                    </a:lnTo>
                    <a:lnTo>
                      <a:pt x="411" y="145"/>
                    </a:lnTo>
                    <a:lnTo>
                      <a:pt x="264" y="0"/>
                    </a:lnTo>
                    <a:close/>
                    <a:moveTo>
                      <a:pt x="84" y="161"/>
                    </a:moveTo>
                    <a:lnTo>
                      <a:pt x="84" y="161"/>
                    </a:lnTo>
                    <a:cubicBezTo>
                      <a:pt x="74" y="162"/>
                      <a:pt x="66" y="171"/>
                      <a:pt x="66" y="181"/>
                    </a:cubicBezTo>
                    <a:lnTo>
                      <a:pt x="66" y="215"/>
                    </a:lnTo>
                    <a:cubicBezTo>
                      <a:pt x="66" y="225"/>
                      <a:pt x="76" y="235"/>
                      <a:pt x="86" y="235"/>
                    </a:cubicBezTo>
                    <a:lnTo>
                      <a:pt x="120" y="235"/>
                    </a:lnTo>
                    <a:cubicBezTo>
                      <a:pt x="130" y="235"/>
                      <a:pt x="140" y="225"/>
                      <a:pt x="140" y="215"/>
                    </a:cubicBezTo>
                    <a:lnTo>
                      <a:pt x="140" y="181"/>
                    </a:lnTo>
                    <a:cubicBezTo>
                      <a:pt x="140" y="171"/>
                      <a:pt x="130" y="161"/>
                      <a:pt x="120" y="161"/>
                    </a:cubicBezTo>
                    <a:lnTo>
                      <a:pt x="86" y="161"/>
                    </a:lnTo>
                    <a:cubicBezTo>
                      <a:pt x="85" y="161"/>
                      <a:pt x="85" y="161"/>
                      <a:pt x="84" y="161"/>
                    </a:cubicBezTo>
                    <a:close/>
                    <a:moveTo>
                      <a:pt x="370" y="169"/>
                    </a:moveTo>
                    <a:lnTo>
                      <a:pt x="370" y="169"/>
                    </a:lnTo>
                    <a:lnTo>
                      <a:pt x="370" y="245"/>
                    </a:lnTo>
                    <a:cubicBezTo>
                      <a:pt x="385" y="248"/>
                      <a:pt x="397" y="252"/>
                      <a:pt x="410" y="259"/>
                    </a:cubicBezTo>
                    <a:cubicBezTo>
                      <a:pt x="412" y="179"/>
                      <a:pt x="411" y="179"/>
                      <a:pt x="411" y="169"/>
                    </a:cubicBezTo>
                    <a:lnTo>
                      <a:pt x="370" y="169"/>
                    </a:lnTo>
                    <a:close/>
                    <a:moveTo>
                      <a:pt x="164" y="197"/>
                    </a:moveTo>
                    <a:lnTo>
                      <a:pt x="164" y="197"/>
                    </a:lnTo>
                    <a:lnTo>
                      <a:pt x="164" y="235"/>
                    </a:lnTo>
                    <a:lnTo>
                      <a:pt x="328" y="235"/>
                    </a:lnTo>
                    <a:lnTo>
                      <a:pt x="328" y="197"/>
                    </a:lnTo>
                    <a:lnTo>
                      <a:pt x="164" y="197"/>
                    </a:lnTo>
                    <a:close/>
                    <a:moveTo>
                      <a:pt x="84" y="260"/>
                    </a:moveTo>
                    <a:lnTo>
                      <a:pt x="84" y="260"/>
                    </a:lnTo>
                    <a:cubicBezTo>
                      <a:pt x="74" y="261"/>
                      <a:pt x="66" y="270"/>
                      <a:pt x="66" y="279"/>
                    </a:cubicBezTo>
                    <a:lnTo>
                      <a:pt x="66" y="313"/>
                    </a:lnTo>
                    <a:cubicBezTo>
                      <a:pt x="66" y="324"/>
                      <a:pt x="76" y="333"/>
                      <a:pt x="86" y="333"/>
                    </a:cubicBezTo>
                    <a:lnTo>
                      <a:pt x="120" y="333"/>
                    </a:lnTo>
                    <a:cubicBezTo>
                      <a:pt x="130" y="333"/>
                      <a:pt x="140" y="324"/>
                      <a:pt x="140" y="313"/>
                    </a:cubicBezTo>
                    <a:lnTo>
                      <a:pt x="140" y="279"/>
                    </a:lnTo>
                    <a:cubicBezTo>
                      <a:pt x="140" y="269"/>
                      <a:pt x="130" y="260"/>
                      <a:pt x="120" y="260"/>
                    </a:cubicBezTo>
                    <a:lnTo>
                      <a:pt x="86" y="260"/>
                    </a:lnTo>
                    <a:cubicBezTo>
                      <a:pt x="85" y="260"/>
                      <a:pt x="85" y="260"/>
                      <a:pt x="84" y="260"/>
                    </a:cubicBezTo>
                    <a:close/>
                    <a:moveTo>
                      <a:pt x="339" y="262"/>
                    </a:moveTo>
                    <a:lnTo>
                      <a:pt x="339" y="262"/>
                    </a:lnTo>
                    <a:cubicBezTo>
                      <a:pt x="274" y="265"/>
                      <a:pt x="223" y="319"/>
                      <a:pt x="223" y="385"/>
                    </a:cubicBezTo>
                    <a:cubicBezTo>
                      <a:pt x="223" y="453"/>
                      <a:pt x="278" y="508"/>
                      <a:pt x="346" y="508"/>
                    </a:cubicBezTo>
                    <a:cubicBezTo>
                      <a:pt x="414" y="508"/>
                      <a:pt x="469" y="453"/>
                      <a:pt x="469" y="385"/>
                    </a:cubicBezTo>
                    <a:cubicBezTo>
                      <a:pt x="469" y="317"/>
                      <a:pt x="414" y="262"/>
                      <a:pt x="346" y="262"/>
                    </a:cubicBezTo>
                    <a:cubicBezTo>
                      <a:pt x="344" y="262"/>
                      <a:pt x="341" y="262"/>
                      <a:pt x="339" y="262"/>
                    </a:cubicBezTo>
                    <a:close/>
                    <a:moveTo>
                      <a:pt x="167" y="295"/>
                    </a:moveTo>
                    <a:lnTo>
                      <a:pt x="167" y="295"/>
                    </a:lnTo>
                    <a:lnTo>
                      <a:pt x="167" y="333"/>
                    </a:lnTo>
                    <a:lnTo>
                      <a:pt x="211" y="333"/>
                    </a:lnTo>
                    <a:lnTo>
                      <a:pt x="211" y="295"/>
                    </a:lnTo>
                    <a:lnTo>
                      <a:pt x="167" y="295"/>
                    </a:lnTo>
                    <a:close/>
                    <a:moveTo>
                      <a:pt x="406" y="319"/>
                    </a:moveTo>
                    <a:lnTo>
                      <a:pt x="406" y="319"/>
                    </a:lnTo>
                    <a:cubicBezTo>
                      <a:pt x="407" y="319"/>
                      <a:pt x="408" y="319"/>
                      <a:pt x="408" y="319"/>
                    </a:cubicBezTo>
                    <a:cubicBezTo>
                      <a:pt x="416" y="319"/>
                      <a:pt x="423" y="324"/>
                      <a:pt x="426" y="331"/>
                    </a:cubicBezTo>
                    <a:cubicBezTo>
                      <a:pt x="429" y="337"/>
                      <a:pt x="427" y="346"/>
                      <a:pt x="422" y="351"/>
                    </a:cubicBezTo>
                    <a:lnTo>
                      <a:pt x="337" y="445"/>
                    </a:lnTo>
                    <a:cubicBezTo>
                      <a:pt x="330" y="454"/>
                      <a:pt x="314" y="453"/>
                      <a:pt x="308" y="444"/>
                    </a:cubicBezTo>
                    <a:lnTo>
                      <a:pt x="268" y="392"/>
                    </a:lnTo>
                    <a:cubicBezTo>
                      <a:pt x="262" y="384"/>
                      <a:pt x="264" y="372"/>
                      <a:pt x="272" y="365"/>
                    </a:cubicBezTo>
                    <a:cubicBezTo>
                      <a:pt x="280" y="359"/>
                      <a:pt x="293" y="361"/>
                      <a:pt x="299" y="369"/>
                    </a:cubicBezTo>
                    <a:lnTo>
                      <a:pt x="324" y="402"/>
                    </a:lnTo>
                    <a:lnTo>
                      <a:pt x="394" y="325"/>
                    </a:lnTo>
                    <a:cubicBezTo>
                      <a:pt x="397" y="322"/>
                      <a:pt x="401" y="319"/>
                      <a:pt x="406" y="319"/>
                    </a:cubicBezTo>
                    <a:close/>
                    <a:moveTo>
                      <a:pt x="86" y="358"/>
                    </a:moveTo>
                    <a:lnTo>
                      <a:pt x="86" y="358"/>
                    </a:lnTo>
                    <a:cubicBezTo>
                      <a:pt x="76" y="358"/>
                      <a:pt x="66" y="368"/>
                      <a:pt x="66" y="378"/>
                    </a:cubicBezTo>
                    <a:lnTo>
                      <a:pt x="66" y="412"/>
                    </a:lnTo>
                    <a:cubicBezTo>
                      <a:pt x="66" y="422"/>
                      <a:pt x="76" y="432"/>
                      <a:pt x="86" y="432"/>
                    </a:cubicBezTo>
                    <a:lnTo>
                      <a:pt x="120" y="432"/>
                    </a:lnTo>
                    <a:cubicBezTo>
                      <a:pt x="130" y="432"/>
                      <a:pt x="140" y="422"/>
                      <a:pt x="140" y="412"/>
                    </a:cubicBezTo>
                    <a:lnTo>
                      <a:pt x="140" y="378"/>
                    </a:lnTo>
                    <a:cubicBezTo>
                      <a:pt x="140" y="368"/>
                      <a:pt x="130" y="358"/>
                      <a:pt x="120" y="358"/>
                    </a:cubicBezTo>
                    <a:lnTo>
                      <a:pt x="86" y="358"/>
                    </a:lnTo>
                    <a:close/>
                    <a:moveTo>
                      <a:pt x="167" y="393"/>
                    </a:moveTo>
                    <a:lnTo>
                      <a:pt x="167" y="393"/>
                    </a:lnTo>
                    <a:lnTo>
                      <a:pt x="167" y="432"/>
                    </a:lnTo>
                    <a:lnTo>
                      <a:pt x="211" y="432"/>
                    </a:lnTo>
                    <a:lnTo>
                      <a:pt x="206" y="393"/>
                    </a:lnTo>
                    <a:lnTo>
                      <a:pt x="167" y="3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49" name="组合 42"/>
            <p:cNvGrpSpPr/>
            <p:nvPr/>
          </p:nvGrpSpPr>
          <p:grpSpPr bwMode="auto">
            <a:xfrm>
              <a:off x="1074395" y="1085238"/>
              <a:ext cx="444411" cy="449294"/>
              <a:chOff x="0" y="0"/>
              <a:chExt cx="288925" cy="292100"/>
            </a:xfrm>
          </p:grpSpPr>
          <p:sp>
            <p:nvSpPr>
              <p:cNvPr id="9262" name="Oval 143"/>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63" name="Freeform 149"/>
              <p:cNvSpPr>
                <a:spLocks noEditPoints="1"/>
              </p:cNvSpPr>
              <p:nvPr/>
            </p:nvSpPr>
            <p:spPr bwMode="auto">
              <a:xfrm>
                <a:off x="71437" y="57150"/>
                <a:ext cx="161925" cy="168275"/>
              </a:xfrm>
              <a:custGeom>
                <a:avLst/>
                <a:gdLst>
                  <a:gd name="T0" fmla="*/ 34403254 w 446"/>
                  <a:gd name="T1" fmla="*/ 3345380 h 460"/>
                  <a:gd name="T2" fmla="*/ 37566600 w 446"/>
                  <a:gd name="T3" fmla="*/ 13382252 h 460"/>
                  <a:gd name="T4" fmla="*/ 40862101 w 446"/>
                  <a:gd name="T5" fmla="*/ 3345380 h 460"/>
                  <a:gd name="T6" fmla="*/ 16344985 w 446"/>
                  <a:gd name="T7" fmla="*/ 401299 h 460"/>
                  <a:gd name="T8" fmla="*/ 13181276 w 446"/>
                  <a:gd name="T9" fmla="*/ 3880934 h 460"/>
                  <a:gd name="T10" fmla="*/ 16344985 w 446"/>
                  <a:gd name="T11" fmla="*/ 13783552 h 460"/>
                  <a:gd name="T12" fmla="*/ 19640123 w 446"/>
                  <a:gd name="T13" fmla="*/ 3880934 h 460"/>
                  <a:gd name="T14" fmla="*/ 4086246 w 446"/>
                  <a:gd name="T15" fmla="*/ 9367430 h 460"/>
                  <a:gd name="T16" fmla="*/ 922537 w 446"/>
                  <a:gd name="T17" fmla="*/ 10973359 h 460"/>
                  <a:gd name="T18" fmla="*/ 0 w 446"/>
                  <a:gd name="T19" fmla="*/ 53662166 h 460"/>
                  <a:gd name="T20" fmla="*/ 4086246 w 446"/>
                  <a:gd name="T21" fmla="*/ 58479586 h 460"/>
                  <a:gd name="T22" fmla="*/ 31239544 w 446"/>
                  <a:gd name="T23" fmla="*/ 53126978 h 460"/>
                  <a:gd name="T24" fmla="*/ 20167287 w 446"/>
                  <a:gd name="T25" fmla="*/ 40547690 h 460"/>
                  <a:gd name="T26" fmla="*/ 31767071 w 446"/>
                  <a:gd name="T27" fmla="*/ 42019731 h 460"/>
                  <a:gd name="T28" fmla="*/ 34798626 w 446"/>
                  <a:gd name="T29" fmla="*/ 37202310 h 460"/>
                  <a:gd name="T30" fmla="*/ 47320947 w 446"/>
                  <a:gd name="T31" fmla="*/ 23284870 h 460"/>
                  <a:gd name="T32" fmla="*/ 52593313 w 446"/>
                  <a:gd name="T33" fmla="*/ 35730270 h 460"/>
                  <a:gd name="T34" fmla="*/ 51538985 w 446"/>
                  <a:gd name="T35" fmla="*/ 10973359 h 460"/>
                  <a:gd name="T36" fmla="*/ 42707537 w 446"/>
                  <a:gd name="T37" fmla="*/ 9367430 h 460"/>
                  <a:gd name="T38" fmla="*/ 41257473 w 446"/>
                  <a:gd name="T39" fmla="*/ 14452628 h 460"/>
                  <a:gd name="T40" fmla="*/ 33743936 w 446"/>
                  <a:gd name="T41" fmla="*/ 14452628 h 460"/>
                  <a:gd name="T42" fmla="*/ 32294235 w 446"/>
                  <a:gd name="T43" fmla="*/ 9367430 h 460"/>
                  <a:gd name="T44" fmla="*/ 21749142 w 446"/>
                  <a:gd name="T45" fmla="*/ 12177623 h 460"/>
                  <a:gd name="T46" fmla="*/ 16476776 w 446"/>
                  <a:gd name="T47" fmla="*/ 15389480 h 460"/>
                  <a:gd name="T48" fmla="*/ 11204048 w 446"/>
                  <a:gd name="T49" fmla="*/ 12177623 h 460"/>
                  <a:gd name="T50" fmla="*/ 4086246 w 446"/>
                  <a:gd name="T51" fmla="*/ 9367430 h 460"/>
                  <a:gd name="T52" fmla="*/ 5140574 w 446"/>
                  <a:gd name="T53" fmla="*/ 23284870 h 460"/>
                  <a:gd name="T54" fmla="*/ 17003940 w 446"/>
                  <a:gd name="T55" fmla="*/ 37202310 h 460"/>
                  <a:gd name="T56" fmla="*/ 5140574 w 446"/>
                  <a:gd name="T57" fmla="*/ 23284870 h 460"/>
                  <a:gd name="T58" fmla="*/ 20167287 w 446"/>
                  <a:gd name="T59" fmla="*/ 23284870 h 460"/>
                  <a:gd name="T60" fmla="*/ 31767071 w 446"/>
                  <a:gd name="T61" fmla="*/ 37202310 h 460"/>
                  <a:gd name="T62" fmla="*/ 20167287 w 446"/>
                  <a:gd name="T63" fmla="*/ 23284870 h 460"/>
                  <a:gd name="T64" fmla="*/ 46398048 w 446"/>
                  <a:gd name="T65" fmla="*/ 37603609 h 460"/>
                  <a:gd name="T66" fmla="*/ 47057366 w 446"/>
                  <a:gd name="T67" fmla="*/ 61557556 h 460"/>
                  <a:gd name="T68" fmla="*/ 47057366 w 446"/>
                  <a:gd name="T69" fmla="*/ 37603609 h 460"/>
                  <a:gd name="T70" fmla="*/ 5140574 w 446"/>
                  <a:gd name="T71" fmla="*/ 40547690 h 460"/>
                  <a:gd name="T72" fmla="*/ 17003940 w 446"/>
                  <a:gd name="T73" fmla="*/ 40547690 h 460"/>
                  <a:gd name="T74" fmla="*/ 5140574 w 446"/>
                  <a:gd name="T75" fmla="*/ 53126978 h 460"/>
                  <a:gd name="T76" fmla="*/ 42048219 w 446"/>
                  <a:gd name="T77" fmla="*/ 42421030 h 460"/>
                  <a:gd name="T78" fmla="*/ 54570540 w 446"/>
                  <a:gd name="T79" fmla="*/ 42421030 h 460"/>
                  <a:gd name="T80" fmla="*/ 47979902 w 446"/>
                  <a:gd name="T81" fmla="*/ 57810510 h 460"/>
                  <a:gd name="T82" fmla="*/ 48902439 w 446"/>
                  <a:gd name="T83" fmla="*/ 46168075 h 460"/>
                  <a:gd name="T84" fmla="*/ 46398048 w 446"/>
                  <a:gd name="T85" fmla="*/ 46301964 h 460"/>
                  <a:gd name="T86" fmla="*/ 41652846 w 446"/>
                  <a:gd name="T87" fmla="*/ 46301964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6" h="460">
                    <a:moveTo>
                      <a:pt x="285" y="0"/>
                    </a:moveTo>
                    <a:cubicBezTo>
                      <a:pt x="272" y="0"/>
                      <a:pt x="260" y="12"/>
                      <a:pt x="261" y="25"/>
                    </a:cubicBezTo>
                    <a:lnTo>
                      <a:pt x="261" y="75"/>
                    </a:lnTo>
                    <a:cubicBezTo>
                      <a:pt x="261" y="88"/>
                      <a:pt x="272" y="100"/>
                      <a:pt x="285" y="100"/>
                    </a:cubicBezTo>
                    <a:cubicBezTo>
                      <a:pt x="298" y="100"/>
                      <a:pt x="310" y="88"/>
                      <a:pt x="310" y="75"/>
                    </a:cubicBezTo>
                    <a:lnTo>
                      <a:pt x="310" y="25"/>
                    </a:lnTo>
                    <a:cubicBezTo>
                      <a:pt x="310" y="12"/>
                      <a:pt x="298" y="0"/>
                      <a:pt x="285" y="0"/>
                    </a:cubicBezTo>
                    <a:close/>
                    <a:moveTo>
                      <a:pt x="124" y="3"/>
                    </a:moveTo>
                    <a:lnTo>
                      <a:pt x="124" y="3"/>
                    </a:lnTo>
                    <a:cubicBezTo>
                      <a:pt x="111" y="3"/>
                      <a:pt x="99" y="16"/>
                      <a:pt x="100" y="29"/>
                    </a:cubicBezTo>
                    <a:lnTo>
                      <a:pt x="100" y="78"/>
                    </a:lnTo>
                    <a:cubicBezTo>
                      <a:pt x="100" y="91"/>
                      <a:pt x="111" y="103"/>
                      <a:pt x="124" y="103"/>
                    </a:cubicBezTo>
                    <a:cubicBezTo>
                      <a:pt x="137" y="103"/>
                      <a:pt x="149" y="91"/>
                      <a:pt x="149" y="78"/>
                    </a:cubicBezTo>
                    <a:lnTo>
                      <a:pt x="149" y="29"/>
                    </a:lnTo>
                    <a:cubicBezTo>
                      <a:pt x="149" y="15"/>
                      <a:pt x="137" y="3"/>
                      <a:pt x="124" y="3"/>
                    </a:cubicBezTo>
                    <a:close/>
                    <a:moveTo>
                      <a:pt x="31" y="70"/>
                    </a:moveTo>
                    <a:lnTo>
                      <a:pt x="31" y="70"/>
                    </a:lnTo>
                    <a:cubicBezTo>
                      <a:pt x="21" y="70"/>
                      <a:pt x="12" y="76"/>
                      <a:pt x="7" y="82"/>
                    </a:cubicBezTo>
                    <a:cubicBezTo>
                      <a:pt x="2" y="89"/>
                      <a:pt x="0" y="97"/>
                      <a:pt x="0" y="105"/>
                    </a:cubicBezTo>
                    <a:lnTo>
                      <a:pt x="0" y="401"/>
                    </a:lnTo>
                    <a:cubicBezTo>
                      <a:pt x="0" y="410"/>
                      <a:pt x="2" y="418"/>
                      <a:pt x="7" y="425"/>
                    </a:cubicBezTo>
                    <a:cubicBezTo>
                      <a:pt x="12" y="431"/>
                      <a:pt x="21" y="437"/>
                      <a:pt x="31" y="437"/>
                    </a:cubicBezTo>
                    <a:lnTo>
                      <a:pt x="262" y="437"/>
                    </a:lnTo>
                    <a:cubicBezTo>
                      <a:pt x="251" y="425"/>
                      <a:pt x="242" y="412"/>
                      <a:pt x="237" y="397"/>
                    </a:cubicBezTo>
                    <a:lnTo>
                      <a:pt x="153" y="397"/>
                    </a:lnTo>
                    <a:lnTo>
                      <a:pt x="153" y="303"/>
                    </a:lnTo>
                    <a:lnTo>
                      <a:pt x="241" y="303"/>
                    </a:lnTo>
                    <a:lnTo>
                      <a:pt x="241" y="314"/>
                    </a:lnTo>
                    <a:cubicBezTo>
                      <a:pt x="247" y="301"/>
                      <a:pt x="256" y="288"/>
                      <a:pt x="267" y="278"/>
                    </a:cubicBezTo>
                    <a:lnTo>
                      <a:pt x="264" y="278"/>
                    </a:lnTo>
                    <a:lnTo>
                      <a:pt x="264" y="174"/>
                    </a:lnTo>
                    <a:lnTo>
                      <a:pt x="359" y="174"/>
                    </a:lnTo>
                    <a:lnTo>
                      <a:pt x="359" y="252"/>
                    </a:lnTo>
                    <a:cubicBezTo>
                      <a:pt x="373" y="254"/>
                      <a:pt x="387" y="259"/>
                      <a:pt x="399" y="267"/>
                    </a:cubicBezTo>
                    <a:lnTo>
                      <a:pt x="399" y="105"/>
                    </a:lnTo>
                    <a:cubicBezTo>
                      <a:pt x="399" y="97"/>
                      <a:pt x="396" y="89"/>
                      <a:pt x="391" y="82"/>
                    </a:cubicBezTo>
                    <a:cubicBezTo>
                      <a:pt x="386" y="76"/>
                      <a:pt x="377" y="70"/>
                      <a:pt x="367" y="70"/>
                    </a:cubicBezTo>
                    <a:lnTo>
                      <a:pt x="324" y="70"/>
                    </a:lnTo>
                    <a:lnTo>
                      <a:pt x="324" y="91"/>
                    </a:lnTo>
                    <a:cubicBezTo>
                      <a:pt x="325" y="97"/>
                      <a:pt x="320" y="103"/>
                      <a:pt x="313" y="108"/>
                    </a:cubicBezTo>
                    <a:cubicBezTo>
                      <a:pt x="306" y="113"/>
                      <a:pt x="295" y="115"/>
                      <a:pt x="284" y="115"/>
                    </a:cubicBezTo>
                    <a:cubicBezTo>
                      <a:pt x="274" y="115"/>
                      <a:pt x="263" y="113"/>
                      <a:pt x="256" y="108"/>
                    </a:cubicBezTo>
                    <a:cubicBezTo>
                      <a:pt x="249" y="103"/>
                      <a:pt x="244" y="97"/>
                      <a:pt x="245" y="91"/>
                    </a:cubicBezTo>
                    <a:lnTo>
                      <a:pt x="245" y="70"/>
                    </a:lnTo>
                    <a:lnTo>
                      <a:pt x="165" y="70"/>
                    </a:lnTo>
                    <a:lnTo>
                      <a:pt x="165" y="91"/>
                    </a:lnTo>
                    <a:cubicBezTo>
                      <a:pt x="165" y="97"/>
                      <a:pt x="161" y="103"/>
                      <a:pt x="153" y="108"/>
                    </a:cubicBezTo>
                    <a:cubicBezTo>
                      <a:pt x="146" y="113"/>
                      <a:pt x="135" y="115"/>
                      <a:pt x="125" y="115"/>
                    </a:cubicBezTo>
                    <a:cubicBezTo>
                      <a:pt x="114" y="115"/>
                      <a:pt x="104" y="113"/>
                      <a:pt x="96" y="108"/>
                    </a:cubicBezTo>
                    <a:cubicBezTo>
                      <a:pt x="89" y="103"/>
                      <a:pt x="85" y="97"/>
                      <a:pt x="85" y="91"/>
                    </a:cubicBezTo>
                    <a:lnTo>
                      <a:pt x="85" y="70"/>
                    </a:lnTo>
                    <a:lnTo>
                      <a:pt x="31" y="70"/>
                    </a:lnTo>
                    <a:close/>
                    <a:moveTo>
                      <a:pt x="39" y="174"/>
                    </a:moveTo>
                    <a:lnTo>
                      <a:pt x="39" y="174"/>
                    </a:lnTo>
                    <a:lnTo>
                      <a:pt x="129" y="174"/>
                    </a:lnTo>
                    <a:lnTo>
                      <a:pt x="129" y="278"/>
                    </a:lnTo>
                    <a:lnTo>
                      <a:pt x="39" y="278"/>
                    </a:lnTo>
                    <a:lnTo>
                      <a:pt x="39" y="174"/>
                    </a:lnTo>
                    <a:close/>
                    <a:moveTo>
                      <a:pt x="153" y="174"/>
                    </a:moveTo>
                    <a:lnTo>
                      <a:pt x="153" y="174"/>
                    </a:lnTo>
                    <a:lnTo>
                      <a:pt x="241" y="174"/>
                    </a:lnTo>
                    <a:lnTo>
                      <a:pt x="241" y="278"/>
                    </a:lnTo>
                    <a:lnTo>
                      <a:pt x="153" y="278"/>
                    </a:lnTo>
                    <a:lnTo>
                      <a:pt x="153" y="174"/>
                    </a:lnTo>
                    <a:close/>
                    <a:moveTo>
                      <a:pt x="352" y="281"/>
                    </a:moveTo>
                    <a:lnTo>
                      <a:pt x="352" y="281"/>
                    </a:lnTo>
                    <a:cubicBezTo>
                      <a:pt x="304" y="283"/>
                      <a:pt x="267" y="322"/>
                      <a:pt x="267" y="371"/>
                    </a:cubicBezTo>
                    <a:cubicBezTo>
                      <a:pt x="267" y="420"/>
                      <a:pt x="307" y="460"/>
                      <a:pt x="357" y="460"/>
                    </a:cubicBezTo>
                    <a:cubicBezTo>
                      <a:pt x="406" y="460"/>
                      <a:pt x="446" y="420"/>
                      <a:pt x="446" y="371"/>
                    </a:cubicBezTo>
                    <a:cubicBezTo>
                      <a:pt x="446" y="321"/>
                      <a:pt x="406" y="281"/>
                      <a:pt x="357" y="281"/>
                    </a:cubicBezTo>
                    <a:cubicBezTo>
                      <a:pt x="355" y="281"/>
                      <a:pt x="353" y="281"/>
                      <a:pt x="352" y="281"/>
                    </a:cubicBezTo>
                    <a:close/>
                    <a:moveTo>
                      <a:pt x="39" y="303"/>
                    </a:moveTo>
                    <a:lnTo>
                      <a:pt x="39" y="303"/>
                    </a:lnTo>
                    <a:lnTo>
                      <a:pt x="129" y="303"/>
                    </a:lnTo>
                    <a:lnTo>
                      <a:pt x="129" y="397"/>
                    </a:lnTo>
                    <a:lnTo>
                      <a:pt x="39" y="397"/>
                    </a:lnTo>
                    <a:lnTo>
                      <a:pt x="39" y="303"/>
                    </a:lnTo>
                    <a:close/>
                    <a:moveTo>
                      <a:pt x="319" y="317"/>
                    </a:moveTo>
                    <a:lnTo>
                      <a:pt x="319" y="317"/>
                    </a:lnTo>
                    <a:lnTo>
                      <a:pt x="414" y="317"/>
                    </a:lnTo>
                    <a:lnTo>
                      <a:pt x="414" y="330"/>
                    </a:lnTo>
                    <a:lnTo>
                      <a:pt x="364" y="432"/>
                    </a:lnTo>
                    <a:lnTo>
                      <a:pt x="328" y="432"/>
                    </a:lnTo>
                    <a:lnTo>
                      <a:pt x="371" y="345"/>
                    </a:lnTo>
                    <a:cubicBezTo>
                      <a:pt x="371" y="345"/>
                      <a:pt x="365" y="345"/>
                      <a:pt x="362" y="345"/>
                    </a:cubicBezTo>
                    <a:cubicBezTo>
                      <a:pt x="359" y="345"/>
                      <a:pt x="355" y="345"/>
                      <a:pt x="352" y="346"/>
                    </a:cubicBezTo>
                    <a:cubicBezTo>
                      <a:pt x="348" y="346"/>
                      <a:pt x="345" y="346"/>
                      <a:pt x="341" y="346"/>
                    </a:cubicBezTo>
                    <a:cubicBezTo>
                      <a:pt x="333" y="346"/>
                      <a:pt x="325" y="346"/>
                      <a:pt x="316" y="346"/>
                    </a:cubicBezTo>
                    <a:lnTo>
                      <a:pt x="319" y="3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50" name="组合 43"/>
            <p:cNvGrpSpPr/>
            <p:nvPr/>
          </p:nvGrpSpPr>
          <p:grpSpPr bwMode="auto">
            <a:xfrm>
              <a:off x="1587176" y="1085233"/>
              <a:ext cx="446852" cy="449292"/>
              <a:chOff x="0" y="0"/>
              <a:chExt cx="290513" cy="292100"/>
            </a:xfrm>
          </p:grpSpPr>
          <p:sp>
            <p:nvSpPr>
              <p:cNvPr id="9260" name="Oval 144"/>
              <p:cNvSpPr>
                <a:spLocks noChangeArrowheads="1"/>
              </p:cNvSpPr>
              <p:nvPr/>
            </p:nvSpPr>
            <p:spPr bwMode="auto">
              <a:xfrm>
                <a:off x="0" y="0"/>
                <a:ext cx="290513"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61" name="Freeform 150"/>
              <p:cNvSpPr>
                <a:spLocks noEditPoints="1"/>
              </p:cNvSpPr>
              <p:nvPr/>
            </p:nvSpPr>
            <p:spPr bwMode="auto">
              <a:xfrm>
                <a:off x="65087" y="74612"/>
                <a:ext cx="158750" cy="171450"/>
              </a:xfrm>
              <a:custGeom>
                <a:avLst/>
                <a:gdLst>
                  <a:gd name="T0" fmla="*/ 4014107 w 434"/>
                  <a:gd name="T1" fmla="*/ 3875355 h 469"/>
                  <a:gd name="T2" fmla="*/ 15520556 w 434"/>
                  <a:gd name="T3" fmla="*/ 3741924 h 469"/>
                  <a:gd name="T4" fmla="*/ 27829899 w 434"/>
                  <a:gd name="T5" fmla="*/ 534456 h 469"/>
                  <a:gd name="T6" fmla="*/ 29034058 w 434"/>
                  <a:gd name="T7" fmla="*/ 0 h 469"/>
                  <a:gd name="T8" fmla="*/ 30238217 w 434"/>
                  <a:gd name="T9" fmla="*/ 534456 h 469"/>
                  <a:gd name="T10" fmla="*/ 42547560 w 434"/>
                  <a:gd name="T11" fmla="*/ 3741924 h 469"/>
                  <a:gd name="T12" fmla="*/ 54187886 w 434"/>
                  <a:gd name="T13" fmla="*/ 3875355 h 469"/>
                  <a:gd name="T14" fmla="*/ 58068116 w 434"/>
                  <a:gd name="T15" fmla="*/ 3340899 h 469"/>
                  <a:gd name="T16" fmla="*/ 58068116 w 434"/>
                  <a:gd name="T17" fmla="*/ 7884507 h 469"/>
                  <a:gd name="T18" fmla="*/ 49906391 w 434"/>
                  <a:gd name="T19" fmla="*/ 47441568 h 469"/>
                  <a:gd name="T20" fmla="*/ 29836953 w 434"/>
                  <a:gd name="T21" fmla="*/ 62542328 h 469"/>
                  <a:gd name="T22" fmla="*/ 29034058 w 434"/>
                  <a:gd name="T23" fmla="*/ 62676125 h 469"/>
                  <a:gd name="T24" fmla="*/ 28231164 w 434"/>
                  <a:gd name="T25" fmla="*/ 62542328 h 469"/>
                  <a:gd name="T26" fmla="*/ 8295602 w 434"/>
                  <a:gd name="T27" fmla="*/ 47441568 h 469"/>
                  <a:gd name="T28" fmla="*/ 133877 w 434"/>
                  <a:gd name="T29" fmla="*/ 7884507 h 469"/>
                  <a:gd name="T30" fmla="*/ 0 w 434"/>
                  <a:gd name="T31" fmla="*/ 3340899 h 469"/>
                  <a:gd name="T32" fmla="*/ 4014107 w 434"/>
                  <a:gd name="T33" fmla="*/ 3875355 h 469"/>
                  <a:gd name="T34" fmla="*/ 29034058 w 434"/>
                  <a:gd name="T35" fmla="*/ 31939417 h 469"/>
                  <a:gd name="T36" fmla="*/ 29034058 w 434"/>
                  <a:gd name="T37" fmla="*/ 31939417 h 469"/>
                  <a:gd name="T38" fmla="*/ 48434844 w 434"/>
                  <a:gd name="T39" fmla="*/ 31939417 h 469"/>
                  <a:gd name="T40" fmla="*/ 50843162 w 434"/>
                  <a:gd name="T41" fmla="*/ 12027455 h 469"/>
                  <a:gd name="T42" fmla="*/ 41744666 w 434"/>
                  <a:gd name="T43" fmla="*/ 11626430 h 469"/>
                  <a:gd name="T44" fmla="*/ 29034058 w 434"/>
                  <a:gd name="T45" fmla="*/ 8285531 h 469"/>
                  <a:gd name="T46" fmla="*/ 29034058 w 434"/>
                  <a:gd name="T47" fmla="*/ 31939417 h 469"/>
                  <a:gd name="T48" fmla="*/ 29034058 w 434"/>
                  <a:gd name="T49" fmla="*/ 54657821 h 469"/>
                  <a:gd name="T50" fmla="*/ 29034058 w 434"/>
                  <a:gd name="T51" fmla="*/ 54657821 h 469"/>
                  <a:gd name="T52" fmla="*/ 29034058 w 434"/>
                  <a:gd name="T53" fmla="*/ 31939417 h 469"/>
                  <a:gd name="T54" fmla="*/ 9767149 w 434"/>
                  <a:gd name="T55" fmla="*/ 31939417 h 469"/>
                  <a:gd name="T56" fmla="*/ 14182520 w 434"/>
                  <a:gd name="T57" fmla="*/ 43298619 h 469"/>
                  <a:gd name="T58" fmla="*/ 29034058 w 434"/>
                  <a:gd name="T59" fmla="*/ 54657821 h 4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4" h="469">
                    <a:moveTo>
                      <a:pt x="30" y="29"/>
                    </a:moveTo>
                    <a:cubicBezTo>
                      <a:pt x="57" y="33"/>
                      <a:pt x="86" y="32"/>
                      <a:pt x="116" y="28"/>
                    </a:cubicBezTo>
                    <a:cubicBezTo>
                      <a:pt x="146" y="24"/>
                      <a:pt x="177" y="16"/>
                      <a:pt x="208" y="4"/>
                    </a:cubicBezTo>
                    <a:lnTo>
                      <a:pt x="217" y="0"/>
                    </a:lnTo>
                    <a:lnTo>
                      <a:pt x="226" y="4"/>
                    </a:lnTo>
                    <a:cubicBezTo>
                      <a:pt x="258" y="16"/>
                      <a:pt x="289" y="24"/>
                      <a:pt x="318" y="28"/>
                    </a:cubicBezTo>
                    <a:cubicBezTo>
                      <a:pt x="348" y="32"/>
                      <a:pt x="377" y="33"/>
                      <a:pt x="405" y="29"/>
                    </a:cubicBezTo>
                    <a:lnTo>
                      <a:pt x="434" y="25"/>
                    </a:lnTo>
                    <a:lnTo>
                      <a:pt x="434" y="59"/>
                    </a:lnTo>
                    <a:cubicBezTo>
                      <a:pt x="432" y="199"/>
                      <a:pt x="409" y="293"/>
                      <a:pt x="373" y="355"/>
                    </a:cubicBezTo>
                    <a:cubicBezTo>
                      <a:pt x="334" y="421"/>
                      <a:pt x="282" y="453"/>
                      <a:pt x="223" y="468"/>
                    </a:cubicBezTo>
                    <a:lnTo>
                      <a:pt x="217" y="469"/>
                    </a:lnTo>
                    <a:lnTo>
                      <a:pt x="211" y="468"/>
                    </a:lnTo>
                    <a:cubicBezTo>
                      <a:pt x="152" y="453"/>
                      <a:pt x="100" y="421"/>
                      <a:pt x="62" y="355"/>
                    </a:cubicBezTo>
                    <a:cubicBezTo>
                      <a:pt x="25" y="293"/>
                      <a:pt x="2" y="199"/>
                      <a:pt x="1" y="59"/>
                    </a:cubicBezTo>
                    <a:lnTo>
                      <a:pt x="0" y="25"/>
                    </a:lnTo>
                    <a:lnTo>
                      <a:pt x="30" y="29"/>
                    </a:lnTo>
                    <a:close/>
                    <a:moveTo>
                      <a:pt x="217" y="239"/>
                    </a:moveTo>
                    <a:lnTo>
                      <a:pt x="217" y="239"/>
                    </a:lnTo>
                    <a:lnTo>
                      <a:pt x="362" y="239"/>
                    </a:lnTo>
                    <a:cubicBezTo>
                      <a:pt x="372" y="199"/>
                      <a:pt x="378" y="150"/>
                      <a:pt x="380" y="90"/>
                    </a:cubicBezTo>
                    <a:cubicBezTo>
                      <a:pt x="358" y="91"/>
                      <a:pt x="335" y="90"/>
                      <a:pt x="312" y="87"/>
                    </a:cubicBezTo>
                    <a:cubicBezTo>
                      <a:pt x="281" y="82"/>
                      <a:pt x="250" y="74"/>
                      <a:pt x="217" y="62"/>
                    </a:cubicBezTo>
                    <a:lnTo>
                      <a:pt x="217" y="239"/>
                    </a:lnTo>
                    <a:close/>
                    <a:moveTo>
                      <a:pt x="217" y="409"/>
                    </a:moveTo>
                    <a:lnTo>
                      <a:pt x="217" y="409"/>
                    </a:lnTo>
                    <a:lnTo>
                      <a:pt x="217" y="239"/>
                    </a:lnTo>
                    <a:lnTo>
                      <a:pt x="73" y="239"/>
                    </a:lnTo>
                    <a:cubicBezTo>
                      <a:pt x="81" y="273"/>
                      <a:pt x="92" y="301"/>
                      <a:pt x="106" y="324"/>
                    </a:cubicBezTo>
                    <a:cubicBezTo>
                      <a:pt x="134" y="372"/>
                      <a:pt x="173" y="397"/>
                      <a:pt x="217" y="4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51" name="组合 44"/>
            <p:cNvGrpSpPr/>
            <p:nvPr/>
          </p:nvGrpSpPr>
          <p:grpSpPr bwMode="auto">
            <a:xfrm>
              <a:off x="554292" y="1590688"/>
              <a:ext cx="446852" cy="449292"/>
              <a:chOff x="0" y="0"/>
              <a:chExt cx="290513" cy="292100"/>
            </a:xfrm>
          </p:grpSpPr>
          <p:sp>
            <p:nvSpPr>
              <p:cNvPr id="9258" name="Oval 145"/>
              <p:cNvSpPr>
                <a:spLocks noChangeArrowheads="1"/>
              </p:cNvSpPr>
              <p:nvPr/>
            </p:nvSpPr>
            <p:spPr bwMode="auto">
              <a:xfrm>
                <a:off x="0" y="0"/>
                <a:ext cx="290513"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59" name="Freeform 151"/>
              <p:cNvSpPr>
                <a:spLocks noEditPoints="1"/>
              </p:cNvSpPr>
              <p:nvPr/>
            </p:nvSpPr>
            <p:spPr bwMode="auto">
              <a:xfrm>
                <a:off x="49213" y="95250"/>
                <a:ext cx="204788" cy="130175"/>
              </a:xfrm>
              <a:custGeom>
                <a:avLst/>
                <a:gdLst>
                  <a:gd name="T0" fmla="*/ 5576647 w 562"/>
                  <a:gd name="T1" fmla="*/ 20303633 h 355"/>
                  <a:gd name="T2" fmla="*/ 7966690 w 562"/>
                  <a:gd name="T3" fmla="*/ 17883478 h 355"/>
                  <a:gd name="T4" fmla="*/ 5709650 w 562"/>
                  <a:gd name="T5" fmla="*/ 14522030 h 355"/>
                  <a:gd name="T6" fmla="*/ 5444008 w 562"/>
                  <a:gd name="T7" fmla="*/ 12504867 h 355"/>
                  <a:gd name="T8" fmla="*/ 5709650 w 562"/>
                  <a:gd name="T9" fmla="*/ 12370292 h 355"/>
                  <a:gd name="T10" fmla="*/ 15004183 w 562"/>
                  <a:gd name="T11" fmla="*/ 6588688 h 355"/>
                  <a:gd name="T12" fmla="*/ 16730305 w 562"/>
                  <a:gd name="T13" fmla="*/ 12370292 h 355"/>
                  <a:gd name="T14" fmla="*/ 16863308 w 562"/>
                  <a:gd name="T15" fmla="*/ 12774018 h 355"/>
                  <a:gd name="T16" fmla="*/ 15933745 w 562"/>
                  <a:gd name="T17" fmla="*/ 15462957 h 355"/>
                  <a:gd name="T18" fmla="*/ 15535465 w 562"/>
                  <a:gd name="T19" fmla="*/ 20034849 h 355"/>
                  <a:gd name="T20" fmla="*/ 19253352 w 562"/>
                  <a:gd name="T21" fmla="*/ 20169425 h 355"/>
                  <a:gd name="T22" fmla="*/ 21112112 w 562"/>
                  <a:gd name="T23" fmla="*/ 18017687 h 355"/>
                  <a:gd name="T24" fmla="*/ 26290844 w 562"/>
                  <a:gd name="T25" fmla="*/ 15194173 h 355"/>
                  <a:gd name="T26" fmla="*/ 22572958 w 562"/>
                  <a:gd name="T27" fmla="*/ 12774018 h 355"/>
                  <a:gd name="T28" fmla="*/ 32797053 w 562"/>
                  <a:gd name="T29" fmla="*/ 3361449 h 355"/>
                  <a:gd name="T30" fmla="*/ 32797053 w 562"/>
                  <a:gd name="T31" fmla="*/ 12774018 h 355"/>
                  <a:gd name="T32" fmla="*/ 31336208 w 562"/>
                  <a:gd name="T33" fmla="*/ 17076760 h 355"/>
                  <a:gd name="T34" fmla="*/ 36381936 w 562"/>
                  <a:gd name="T35" fmla="*/ 18421413 h 355"/>
                  <a:gd name="T36" fmla="*/ 40365464 w 562"/>
                  <a:gd name="T37" fmla="*/ 13580736 h 355"/>
                  <a:gd name="T38" fmla="*/ 42489866 w 562"/>
                  <a:gd name="T39" fmla="*/ 11429365 h 355"/>
                  <a:gd name="T40" fmla="*/ 40498102 w 562"/>
                  <a:gd name="T41" fmla="*/ 8470909 h 355"/>
                  <a:gd name="T42" fmla="*/ 40232825 w 562"/>
                  <a:gd name="T43" fmla="*/ 6588688 h 355"/>
                  <a:gd name="T44" fmla="*/ 40498102 w 562"/>
                  <a:gd name="T45" fmla="*/ 6454113 h 355"/>
                  <a:gd name="T46" fmla="*/ 48730799 w 562"/>
                  <a:gd name="T47" fmla="*/ 1344653 h 355"/>
                  <a:gd name="T48" fmla="*/ 50323918 w 562"/>
                  <a:gd name="T49" fmla="*/ 6588688 h 355"/>
                  <a:gd name="T50" fmla="*/ 50456921 w 562"/>
                  <a:gd name="T51" fmla="*/ 6857472 h 355"/>
                  <a:gd name="T52" fmla="*/ 49659997 w 562"/>
                  <a:gd name="T53" fmla="*/ 9277994 h 355"/>
                  <a:gd name="T54" fmla="*/ 49261717 w 562"/>
                  <a:gd name="T55" fmla="*/ 13311585 h 355"/>
                  <a:gd name="T56" fmla="*/ 52713962 w 562"/>
                  <a:gd name="T57" fmla="*/ 13446161 h 355"/>
                  <a:gd name="T58" fmla="*/ 36381936 w 562"/>
                  <a:gd name="T59" fmla="*/ 31195064 h 355"/>
                  <a:gd name="T60" fmla="*/ 0 w 562"/>
                  <a:gd name="T61" fmla="*/ 34153153 h 355"/>
                  <a:gd name="T62" fmla="*/ 1195204 w 562"/>
                  <a:gd name="T63" fmla="*/ 37514968 h 355"/>
                  <a:gd name="T64" fmla="*/ 5842288 w 562"/>
                  <a:gd name="T65" fmla="*/ 46254661 h 355"/>
                  <a:gd name="T66" fmla="*/ 34921455 w 562"/>
                  <a:gd name="T67" fmla="*/ 45851302 h 355"/>
                  <a:gd name="T68" fmla="*/ 40763744 w 562"/>
                  <a:gd name="T69" fmla="*/ 45179159 h 355"/>
                  <a:gd name="T70" fmla="*/ 68913348 w 562"/>
                  <a:gd name="T71" fmla="*/ 26623538 h 355"/>
                  <a:gd name="T72" fmla="*/ 54573087 w 562"/>
                  <a:gd name="T73" fmla="*/ 12370292 h 355"/>
                  <a:gd name="T74" fmla="*/ 36647578 w 562"/>
                  <a:gd name="T75" fmla="*/ 35497806 h 355"/>
                  <a:gd name="T76" fmla="*/ 21245115 w 562"/>
                  <a:gd name="T77" fmla="*/ 26488962 h 355"/>
                  <a:gd name="T78" fmla="*/ 1195204 w 562"/>
                  <a:gd name="T79" fmla="*/ 37514968 h 3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2" h="355">
                    <a:moveTo>
                      <a:pt x="24" y="151"/>
                    </a:moveTo>
                    <a:cubicBezTo>
                      <a:pt x="30" y="151"/>
                      <a:pt x="36" y="151"/>
                      <a:pt x="42" y="151"/>
                    </a:cubicBezTo>
                    <a:cubicBezTo>
                      <a:pt x="47" y="151"/>
                      <a:pt x="52" y="150"/>
                      <a:pt x="54" y="147"/>
                    </a:cubicBezTo>
                    <a:cubicBezTo>
                      <a:pt x="57" y="143"/>
                      <a:pt x="58" y="139"/>
                      <a:pt x="60" y="133"/>
                    </a:cubicBezTo>
                    <a:cubicBezTo>
                      <a:pt x="55" y="128"/>
                      <a:pt x="51" y="122"/>
                      <a:pt x="49" y="115"/>
                    </a:cubicBezTo>
                    <a:cubicBezTo>
                      <a:pt x="46" y="114"/>
                      <a:pt x="44" y="111"/>
                      <a:pt x="43" y="108"/>
                    </a:cubicBezTo>
                    <a:cubicBezTo>
                      <a:pt x="42" y="105"/>
                      <a:pt x="41" y="100"/>
                      <a:pt x="41" y="95"/>
                    </a:cubicBezTo>
                    <a:lnTo>
                      <a:pt x="41" y="93"/>
                    </a:lnTo>
                    <a:lnTo>
                      <a:pt x="43" y="92"/>
                    </a:lnTo>
                    <a:cubicBezTo>
                      <a:pt x="43" y="92"/>
                      <a:pt x="43" y="92"/>
                      <a:pt x="43" y="92"/>
                    </a:cubicBezTo>
                    <a:cubicBezTo>
                      <a:pt x="40" y="69"/>
                      <a:pt x="43" y="59"/>
                      <a:pt x="53" y="51"/>
                    </a:cubicBezTo>
                    <a:cubicBezTo>
                      <a:pt x="68" y="38"/>
                      <a:pt x="97" y="38"/>
                      <a:pt x="113" y="49"/>
                    </a:cubicBezTo>
                    <a:cubicBezTo>
                      <a:pt x="123" y="57"/>
                      <a:pt x="127" y="71"/>
                      <a:pt x="124" y="91"/>
                    </a:cubicBezTo>
                    <a:cubicBezTo>
                      <a:pt x="125" y="92"/>
                      <a:pt x="125" y="92"/>
                      <a:pt x="126" y="92"/>
                    </a:cubicBezTo>
                    <a:lnTo>
                      <a:pt x="127" y="93"/>
                    </a:lnTo>
                    <a:lnTo>
                      <a:pt x="127" y="95"/>
                    </a:lnTo>
                    <a:cubicBezTo>
                      <a:pt x="127" y="100"/>
                      <a:pt x="127" y="105"/>
                      <a:pt x="125" y="108"/>
                    </a:cubicBezTo>
                    <a:cubicBezTo>
                      <a:pt x="124" y="111"/>
                      <a:pt x="122" y="114"/>
                      <a:pt x="120" y="115"/>
                    </a:cubicBezTo>
                    <a:cubicBezTo>
                      <a:pt x="118" y="121"/>
                      <a:pt x="114" y="127"/>
                      <a:pt x="110" y="132"/>
                    </a:cubicBezTo>
                    <a:cubicBezTo>
                      <a:pt x="111" y="139"/>
                      <a:pt x="113" y="145"/>
                      <a:pt x="117" y="149"/>
                    </a:cubicBezTo>
                    <a:cubicBezTo>
                      <a:pt x="120" y="150"/>
                      <a:pt x="124" y="150"/>
                      <a:pt x="128" y="150"/>
                    </a:cubicBezTo>
                    <a:cubicBezTo>
                      <a:pt x="134" y="150"/>
                      <a:pt x="139" y="150"/>
                      <a:pt x="145" y="150"/>
                    </a:cubicBezTo>
                    <a:cubicBezTo>
                      <a:pt x="148" y="152"/>
                      <a:pt x="150" y="156"/>
                      <a:pt x="152" y="161"/>
                    </a:cubicBezTo>
                    <a:cubicBezTo>
                      <a:pt x="154" y="148"/>
                      <a:pt x="156" y="137"/>
                      <a:pt x="159" y="134"/>
                    </a:cubicBezTo>
                    <a:cubicBezTo>
                      <a:pt x="161" y="129"/>
                      <a:pt x="190" y="127"/>
                      <a:pt x="194" y="127"/>
                    </a:cubicBezTo>
                    <a:cubicBezTo>
                      <a:pt x="196" y="122"/>
                      <a:pt x="197" y="118"/>
                      <a:pt x="198" y="113"/>
                    </a:cubicBezTo>
                    <a:cubicBezTo>
                      <a:pt x="191" y="109"/>
                      <a:pt x="187" y="102"/>
                      <a:pt x="184" y="95"/>
                    </a:cubicBezTo>
                    <a:cubicBezTo>
                      <a:pt x="181" y="95"/>
                      <a:pt x="173" y="95"/>
                      <a:pt x="170" y="95"/>
                    </a:cubicBezTo>
                    <a:cubicBezTo>
                      <a:pt x="166" y="70"/>
                      <a:pt x="171" y="35"/>
                      <a:pt x="181" y="27"/>
                    </a:cubicBezTo>
                    <a:cubicBezTo>
                      <a:pt x="196" y="15"/>
                      <a:pt x="232" y="14"/>
                      <a:pt x="247" y="25"/>
                    </a:cubicBezTo>
                    <a:cubicBezTo>
                      <a:pt x="258" y="33"/>
                      <a:pt x="265" y="72"/>
                      <a:pt x="261" y="94"/>
                    </a:cubicBezTo>
                    <a:cubicBezTo>
                      <a:pt x="259" y="95"/>
                      <a:pt x="249" y="94"/>
                      <a:pt x="247" y="95"/>
                    </a:cubicBezTo>
                    <a:cubicBezTo>
                      <a:pt x="243" y="102"/>
                      <a:pt x="238" y="108"/>
                      <a:pt x="231" y="113"/>
                    </a:cubicBezTo>
                    <a:cubicBezTo>
                      <a:pt x="233" y="120"/>
                      <a:pt x="234" y="123"/>
                      <a:pt x="236" y="127"/>
                    </a:cubicBezTo>
                    <a:cubicBezTo>
                      <a:pt x="240" y="127"/>
                      <a:pt x="269" y="129"/>
                      <a:pt x="271" y="134"/>
                    </a:cubicBezTo>
                    <a:cubicBezTo>
                      <a:pt x="272" y="134"/>
                      <a:pt x="273" y="136"/>
                      <a:pt x="274" y="137"/>
                    </a:cubicBezTo>
                    <a:cubicBezTo>
                      <a:pt x="277" y="121"/>
                      <a:pt x="281" y="107"/>
                      <a:pt x="287" y="101"/>
                    </a:cubicBezTo>
                    <a:cubicBezTo>
                      <a:pt x="293" y="101"/>
                      <a:pt x="299" y="101"/>
                      <a:pt x="304" y="101"/>
                    </a:cubicBezTo>
                    <a:cubicBezTo>
                      <a:pt x="309" y="102"/>
                      <a:pt x="312" y="101"/>
                      <a:pt x="315" y="97"/>
                    </a:cubicBezTo>
                    <a:cubicBezTo>
                      <a:pt x="317" y="94"/>
                      <a:pt x="319" y="90"/>
                      <a:pt x="320" y="85"/>
                    </a:cubicBezTo>
                    <a:cubicBezTo>
                      <a:pt x="315" y="81"/>
                      <a:pt x="312" y="75"/>
                      <a:pt x="310" y="69"/>
                    </a:cubicBezTo>
                    <a:cubicBezTo>
                      <a:pt x="308" y="68"/>
                      <a:pt x="306" y="66"/>
                      <a:pt x="305" y="63"/>
                    </a:cubicBezTo>
                    <a:cubicBezTo>
                      <a:pt x="304" y="60"/>
                      <a:pt x="303" y="56"/>
                      <a:pt x="303" y="51"/>
                    </a:cubicBezTo>
                    <a:lnTo>
                      <a:pt x="303" y="49"/>
                    </a:lnTo>
                    <a:lnTo>
                      <a:pt x="304" y="49"/>
                    </a:lnTo>
                    <a:cubicBezTo>
                      <a:pt x="305" y="48"/>
                      <a:pt x="305" y="48"/>
                      <a:pt x="305" y="48"/>
                    </a:cubicBezTo>
                    <a:cubicBezTo>
                      <a:pt x="302" y="28"/>
                      <a:pt x="305" y="18"/>
                      <a:pt x="313" y="11"/>
                    </a:cubicBezTo>
                    <a:cubicBezTo>
                      <a:pt x="327" y="0"/>
                      <a:pt x="353" y="0"/>
                      <a:pt x="367" y="10"/>
                    </a:cubicBezTo>
                    <a:cubicBezTo>
                      <a:pt x="377" y="17"/>
                      <a:pt x="380" y="29"/>
                      <a:pt x="378" y="48"/>
                    </a:cubicBezTo>
                    <a:cubicBezTo>
                      <a:pt x="378" y="48"/>
                      <a:pt x="379" y="48"/>
                      <a:pt x="379" y="49"/>
                    </a:cubicBezTo>
                    <a:lnTo>
                      <a:pt x="380" y="49"/>
                    </a:lnTo>
                    <a:lnTo>
                      <a:pt x="380" y="51"/>
                    </a:lnTo>
                    <a:cubicBezTo>
                      <a:pt x="381" y="56"/>
                      <a:pt x="380" y="60"/>
                      <a:pt x="379" y="63"/>
                    </a:cubicBezTo>
                    <a:cubicBezTo>
                      <a:pt x="378" y="66"/>
                      <a:pt x="376" y="68"/>
                      <a:pt x="374" y="69"/>
                    </a:cubicBezTo>
                    <a:cubicBezTo>
                      <a:pt x="372" y="75"/>
                      <a:pt x="369" y="80"/>
                      <a:pt x="365" y="84"/>
                    </a:cubicBezTo>
                    <a:cubicBezTo>
                      <a:pt x="366" y="91"/>
                      <a:pt x="368" y="96"/>
                      <a:pt x="371" y="99"/>
                    </a:cubicBezTo>
                    <a:cubicBezTo>
                      <a:pt x="374" y="100"/>
                      <a:pt x="377" y="101"/>
                      <a:pt x="381" y="101"/>
                    </a:cubicBezTo>
                    <a:cubicBezTo>
                      <a:pt x="386" y="100"/>
                      <a:pt x="391" y="100"/>
                      <a:pt x="397" y="100"/>
                    </a:cubicBezTo>
                    <a:cubicBezTo>
                      <a:pt x="399" y="103"/>
                      <a:pt x="402" y="108"/>
                      <a:pt x="404" y="115"/>
                    </a:cubicBezTo>
                    <a:lnTo>
                      <a:pt x="274" y="232"/>
                    </a:lnTo>
                    <a:lnTo>
                      <a:pt x="161" y="166"/>
                    </a:lnTo>
                    <a:lnTo>
                      <a:pt x="0" y="254"/>
                    </a:lnTo>
                    <a:cubicBezTo>
                      <a:pt x="1" y="229"/>
                      <a:pt x="5" y="167"/>
                      <a:pt x="24" y="151"/>
                    </a:cubicBezTo>
                    <a:close/>
                    <a:moveTo>
                      <a:pt x="9" y="279"/>
                    </a:moveTo>
                    <a:lnTo>
                      <a:pt x="9" y="279"/>
                    </a:lnTo>
                    <a:lnTo>
                      <a:pt x="44" y="344"/>
                    </a:lnTo>
                    <a:lnTo>
                      <a:pt x="159" y="281"/>
                    </a:lnTo>
                    <a:lnTo>
                      <a:pt x="263" y="341"/>
                    </a:lnTo>
                    <a:lnTo>
                      <a:pt x="287" y="355"/>
                    </a:lnTo>
                    <a:lnTo>
                      <a:pt x="307" y="336"/>
                    </a:lnTo>
                    <a:lnTo>
                      <a:pt x="491" y="170"/>
                    </a:lnTo>
                    <a:lnTo>
                      <a:pt x="519" y="198"/>
                    </a:lnTo>
                    <a:lnTo>
                      <a:pt x="562" y="51"/>
                    </a:lnTo>
                    <a:lnTo>
                      <a:pt x="411" y="92"/>
                    </a:lnTo>
                    <a:lnTo>
                      <a:pt x="438" y="119"/>
                    </a:lnTo>
                    <a:lnTo>
                      <a:pt x="276" y="264"/>
                    </a:lnTo>
                    <a:lnTo>
                      <a:pt x="178" y="207"/>
                    </a:lnTo>
                    <a:lnTo>
                      <a:pt x="160" y="197"/>
                    </a:lnTo>
                    <a:lnTo>
                      <a:pt x="142" y="206"/>
                    </a:lnTo>
                    <a:lnTo>
                      <a:pt x="9" y="2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52" name="组合 45"/>
            <p:cNvGrpSpPr/>
            <p:nvPr/>
          </p:nvGrpSpPr>
          <p:grpSpPr bwMode="auto">
            <a:xfrm>
              <a:off x="1062188" y="1590679"/>
              <a:ext cx="446852" cy="449292"/>
              <a:chOff x="0" y="0"/>
              <a:chExt cx="290513" cy="292100"/>
            </a:xfrm>
          </p:grpSpPr>
          <p:sp>
            <p:nvSpPr>
              <p:cNvPr id="9256" name="Oval 146"/>
              <p:cNvSpPr>
                <a:spLocks noChangeArrowheads="1"/>
              </p:cNvSpPr>
              <p:nvPr/>
            </p:nvSpPr>
            <p:spPr bwMode="auto">
              <a:xfrm>
                <a:off x="0" y="0"/>
                <a:ext cx="290513"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57" name="Freeform 152"/>
              <p:cNvSpPr>
                <a:spLocks noEditPoints="1"/>
              </p:cNvSpPr>
              <p:nvPr/>
            </p:nvSpPr>
            <p:spPr bwMode="auto">
              <a:xfrm>
                <a:off x="47625" y="79375"/>
                <a:ext cx="174625" cy="138113"/>
              </a:xfrm>
              <a:custGeom>
                <a:avLst/>
                <a:gdLst>
                  <a:gd name="T0" fmla="*/ 23426308 w 480"/>
                  <a:gd name="T1" fmla="*/ 25635756 h 376"/>
                  <a:gd name="T2" fmla="*/ 32426407 w 480"/>
                  <a:gd name="T3" fmla="*/ 20913467 h 376"/>
                  <a:gd name="T4" fmla="*/ 49367215 w 480"/>
                  <a:gd name="T5" fmla="*/ 17945140 h 376"/>
                  <a:gd name="T6" fmla="*/ 54131931 w 480"/>
                  <a:gd name="T7" fmla="*/ 10928926 h 376"/>
                  <a:gd name="T8" fmla="*/ 47249523 w 480"/>
                  <a:gd name="T9" fmla="*/ 15786389 h 376"/>
                  <a:gd name="T10" fmla="*/ 32426407 w 480"/>
                  <a:gd name="T11" fmla="*/ 16460792 h 376"/>
                  <a:gd name="T12" fmla="*/ 63528939 w 480"/>
                  <a:gd name="T13" fmla="*/ 6746232 h 376"/>
                  <a:gd name="T14" fmla="*/ 38646695 w 480"/>
                  <a:gd name="T15" fmla="*/ 2698346 h 376"/>
                  <a:gd name="T16" fmla="*/ 36264519 w 480"/>
                  <a:gd name="T17" fmla="*/ 0 h 376"/>
                  <a:gd name="T18" fmla="*/ 12705788 w 480"/>
                  <a:gd name="T19" fmla="*/ 2698346 h 376"/>
                  <a:gd name="T20" fmla="*/ 14558632 w 480"/>
                  <a:gd name="T21" fmla="*/ 6746232 h 376"/>
                  <a:gd name="T22" fmla="*/ 17867412 w 480"/>
                  <a:gd name="T23" fmla="*/ 11468522 h 376"/>
                  <a:gd name="T24" fmla="*/ 58499739 w 480"/>
                  <a:gd name="T25" fmla="*/ 6746232 h 376"/>
                  <a:gd name="T26" fmla="*/ 29382111 w 480"/>
                  <a:gd name="T27" fmla="*/ 33326373 h 376"/>
                  <a:gd name="T28" fmla="*/ 58499739 w 480"/>
                  <a:gd name="T29" fmla="*/ 34675913 h 376"/>
                  <a:gd name="T30" fmla="*/ 29911443 w 480"/>
                  <a:gd name="T31" fmla="*/ 36025086 h 376"/>
                  <a:gd name="T32" fmla="*/ 30043867 w 480"/>
                  <a:gd name="T33" fmla="*/ 40342587 h 376"/>
                  <a:gd name="T34" fmla="*/ 36264519 w 480"/>
                  <a:gd name="T35" fmla="*/ 50327128 h 376"/>
                  <a:gd name="T36" fmla="*/ 38646695 w 480"/>
                  <a:gd name="T37" fmla="*/ 40342587 h 376"/>
                  <a:gd name="T38" fmla="*/ 50028971 w 480"/>
                  <a:gd name="T39" fmla="*/ 50057147 h 376"/>
                  <a:gd name="T40" fmla="*/ 48970307 w 480"/>
                  <a:gd name="T41" fmla="*/ 40342587 h 376"/>
                  <a:gd name="T42" fmla="*/ 63528939 w 480"/>
                  <a:gd name="T43" fmla="*/ 36025086 h 376"/>
                  <a:gd name="T44" fmla="*/ 61940579 w 480"/>
                  <a:gd name="T45" fmla="*/ 6746232 h 376"/>
                  <a:gd name="T46" fmla="*/ 13367544 w 480"/>
                  <a:gd name="T47" fmla="*/ 26175352 h 376"/>
                  <a:gd name="T48" fmla="*/ 19455772 w 480"/>
                  <a:gd name="T49" fmla="*/ 19969083 h 376"/>
                  <a:gd name="T50" fmla="*/ 7146892 w 480"/>
                  <a:gd name="T51" fmla="*/ 19969083 h 376"/>
                  <a:gd name="T52" fmla="*/ 17338080 w 480"/>
                  <a:gd name="T53" fmla="*/ 27524892 h 376"/>
                  <a:gd name="T54" fmla="*/ 14955904 w 480"/>
                  <a:gd name="T55" fmla="*/ 27524892 h 376"/>
                  <a:gd name="T56" fmla="*/ 15617660 w 480"/>
                  <a:gd name="T57" fmla="*/ 28739258 h 376"/>
                  <a:gd name="T58" fmla="*/ 16279416 w 480"/>
                  <a:gd name="T59" fmla="*/ 43176107 h 376"/>
                  <a:gd name="T60" fmla="*/ 10720520 w 480"/>
                  <a:gd name="T61" fmla="*/ 43176107 h 376"/>
                  <a:gd name="T62" fmla="*/ 11382276 w 480"/>
                  <a:gd name="T63" fmla="*/ 28739258 h 376"/>
                  <a:gd name="T64" fmla="*/ 12044032 w 480"/>
                  <a:gd name="T65" fmla="*/ 27524892 h 376"/>
                  <a:gd name="T66" fmla="*/ 0 w 480"/>
                  <a:gd name="T67" fmla="*/ 36969471 h 376"/>
                  <a:gd name="T68" fmla="*/ 5558896 w 480"/>
                  <a:gd name="T69" fmla="*/ 50731917 h 376"/>
                  <a:gd name="T70" fmla="*/ 7411740 w 480"/>
                  <a:gd name="T71" fmla="*/ 36564682 h 376"/>
                  <a:gd name="T72" fmla="*/ 19058864 w 480"/>
                  <a:gd name="T73" fmla="*/ 50731917 h 376"/>
                  <a:gd name="T74" fmla="*/ 21044132 w 480"/>
                  <a:gd name="T75" fmla="*/ 36564682 h 376"/>
                  <a:gd name="T76" fmla="*/ 26602664 w 480"/>
                  <a:gd name="T77" fmla="*/ 50731917 h 376"/>
                  <a:gd name="T78" fmla="*/ 17338080 w 480"/>
                  <a:gd name="T79" fmla="*/ 27524892 h 3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0" h="376">
                    <a:moveTo>
                      <a:pt x="245" y="122"/>
                    </a:moveTo>
                    <a:lnTo>
                      <a:pt x="177" y="190"/>
                    </a:lnTo>
                    <a:cubicBezTo>
                      <a:pt x="184" y="194"/>
                      <a:pt x="190" y="199"/>
                      <a:pt x="196" y="205"/>
                    </a:cubicBezTo>
                    <a:lnTo>
                      <a:pt x="245" y="155"/>
                    </a:lnTo>
                    <a:lnTo>
                      <a:pt x="298" y="209"/>
                    </a:lnTo>
                    <a:lnTo>
                      <a:pt x="373" y="133"/>
                    </a:lnTo>
                    <a:lnTo>
                      <a:pt x="385" y="163"/>
                    </a:lnTo>
                    <a:lnTo>
                      <a:pt x="409" y="81"/>
                    </a:lnTo>
                    <a:lnTo>
                      <a:pt x="327" y="105"/>
                    </a:lnTo>
                    <a:lnTo>
                      <a:pt x="357" y="117"/>
                    </a:lnTo>
                    <a:lnTo>
                      <a:pt x="298" y="175"/>
                    </a:lnTo>
                    <a:lnTo>
                      <a:pt x="245" y="122"/>
                    </a:lnTo>
                    <a:close/>
                    <a:moveTo>
                      <a:pt x="480" y="50"/>
                    </a:moveTo>
                    <a:lnTo>
                      <a:pt x="480" y="50"/>
                    </a:lnTo>
                    <a:lnTo>
                      <a:pt x="480" y="20"/>
                    </a:lnTo>
                    <a:lnTo>
                      <a:pt x="292" y="20"/>
                    </a:lnTo>
                    <a:lnTo>
                      <a:pt x="292" y="0"/>
                    </a:lnTo>
                    <a:lnTo>
                      <a:pt x="274" y="0"/>
                    </a:lnTo>
                    <a:lnTo>
                      <a:pt x="274" y="20"/>
                    </a:lnTo>
                    <a:lnTo>
                      <a:pt x="96" y="20"/>
                    </a:lnTo>
                    <a:lnTo>
                      <a:pt x="96" y="50"/>
                    </a:lnTo>
                    <a:lnTo>
                      <a:pt x="110" y="50"/>
                    </a:lnTo>
                    <a:lnTo>
                      <a:pt x="110" y="77"/>
                    </a:lnTo>
                    <a:cubicBezTo>
                      <a:pt x="119" y="78"/>
                      <a:pt x="128" y="81"/>
                      <a:pt x="135" y="85"/>
                    </a:cubicBezTo>
                    <a:lnTo>
                      <a:pt x="135" y="50"/>
                    </a:lnTo>
                    <a:lnTo>
                      <a:pt x="442" y="50"/>
                    </a:lnTo>
                    <a:lnTo>
                      <a:pt x="442" y="247"/>
                    </a:lnTo>
                    <a:lnTo>
                      <a:pt x="222" y="247"/>
                    </a:lnTo>
                    <a:cubicBezTo>
                      <a:pt x="223" y="250"/>
                      <a:pt x="224" y="253"/>
                      <a:pt x="225" y="257"/>
                    </a:cubicBezTo>
                    <a:lnTo>
                      <a:pt x="442" y="257"/>
                    </a:lnTo>
                    <a:lnTo>
                      <a:pt x="442" y="267"/>
                    </a:lnTo>
                    <a:lnTo>
                      <a:pt x="226" y="267"/>
                    </a:lnTo>
                    <a:cubicBezTo>
                      <a:pt x="226" y="270"/>
                      <a:pt x="227" y="272"/>
                      <a:pt x="227" y="274"/>
                    </a:cubicBezTo>
                    <a:lnTo>
                      <a:pt x="227" y="299"/>
                    </a:lnTo>
                    <a:lnTo>
                      <a:pt x="274" y="299"/>
                    </a:lnTo>
                    <a:lnTo>
                      <a:pt x="274" y="373"/>
                    </a:lnTo>
                    <a:lnTo>
                      <a:pt x="292" y="373"/>
                    </a:lnTo>
                    <a:lnTo>
                      <a:pt x="292" y="299"/>
                    </a:lnTo>
                    <a:lnTo>
                      <a:pt x="351" y="299"/>
                    </a:lnTo>
                    <a:lnTo>
                      <a:pt x="378" y="371"/>
                    </a:lnTo>
                    <a:lnTo>
                      <a:pt x="396" y="366"/>
                    </a:lnTo>
                    <a:lnTo>
                      <a:pt x="370" y="299"/>
                    </a:lnTo>
                    <a:lnTo>
                      <a:pt x="480" y="299"/>
                    </a:lnTo>
                    <a:lnTo>
                      <a:pt x="480" y="267"/>
                    </a:lnTo>
                    <a:lnTo>
                      <a:pt x="468" y="267"/>
                    </a:lnTo>
                    <a:lnTo>
                      <a:pt x="468" y="50"/>
                    </a:lnTo>
                    <a:lnTo>
                      <a:pt x="480" y="50"/>
                    </a:lnTo>
                    <a:close/>
                    <a:moveTo>
                      <a:pt x="101" y="194"/>
                    </a:moveTo>
                    <a:lnTo>
                      <a:pt x="101" y="194"/>
                    </a:lnTo>
                    <a:cubicBezTo>
                      <a:pt x="127" y="194"/>
                      <a:pt x="147" y="174"/>
                      <a:pt x="147" y="148"/>
                    </a:cubicBezTo>
                    <a:cubicBezTo>
                      <a:pt x="147" y="122"/>
                      <a:pt x="127" y="101"/>
                      <a:pt x="101" y="101"/>
                    </a:cubicBezTo>
                    <a:cubicBezTo>
                      <a:pt x="75" y="101"/>
                      <a:pt x="54" y="122"/>
                      <a:pt x="54" y="148"/>
                    </a:cubicBezTo>
                    <a:cubicBezTo>
                      <a:pt x="54" y="174"/>
                      <a:pt x="75" y="194"/>
                      <a:pt x="101" y="194"/>
                    </a:cubicBezTo>
                    <a:close/>
                    <a:moveTo>
                      <a:pt x="131" y="204"/>
                    </a:moveTo>
                    <a:lnTo>
                      <a:pt x="131" y="204"/>
                    </a:lnTo>
                    <a:lnTo>
                      <a:pt x="113" y="204"/>
                    </a:lnTo>
                    <a:lnTo>
                      <a:pt x="116" y="206"/>
                    </a:lnTo>
                    <a:cubicBezTo>
                      <a:pt x="118" y="207"/>
                      <a:pt x="119" y="210"/>
                      <a:pt x="118" y="213"/>
                    </a:cubicBezTo>
                    <a:lnTo>
                      <a:pt x="112" y="229"/>
                    </a:lnTo>
                    <a:lnTo>
                      <a:pt x="123" y="320"/>
                    </a:lnTo>
                    <a:lnTo>
                      <a:pt x="102" y="339"/>
                    </a:lnTo>
                    <a:lnTo>
                      <a:pt x="81" y="320"/>
                    </a:lnTo>
                    <a:lnTo>
                      <a:pt x="92" y="229"/>
                    </a:lnTo>
                    <a:lnTo>
                      <a:pt x="86" y="213"/>
                    </a:lnTo>
                    <a:cubicBezTo>
                      <a:pt x="85" y="210"/>
                      <a:pt x="86" y="207"/>
                      <a:pt x="88" y="206"/>
                    </a:cubicBezTo>
                    <a:lnTo>
                      <a:pt x="91" y="204"/>
                    </a:lnTo>
                    <a:lnTo>
                      <a:pt x="71" y="204"/>
                    </a:lnTo>
                    <a:cubicBezTo>
                      <a:pt x="32" y="204"/>
                      <a:pt x="0" y="236"/>
                      <a:pt x="0" y="274"/>
                    </a:cubicBezTo>
                    <a:lnTo>
                      <a:pt x="0" y="376"/>
                    </a:lnTo>
                    <a:lnTo>
                      <a:pt x="42" y="376"/>
                    </a:lnTo>
                    <a:lnTo>
                      <a:pt x="42" y="271"/>
                    </a:lnTo>
                    <a:lnTo>
                      <a:pt x="56" y="271"/>
                    </a:lnTo>
                    <a:lnTo>
                      <a:pt x="56" y="376"/>
                    </a:lnTo>
                    <a:lnTo>
                      <a:pt x="144" y="376"/>
                    </a:lnTo>
                    <a:lnTo>
                      <a:pt x="144" y="271"/>
                    </a:lnTo>
                    <a:lnTo>
                      <a:pt x="159" y="271"/>
                    </a:lnTo>
                    <a:lnTo>
                      <a:pt x="159" y="376"/>
                    </a:lnTo>
                    <a:lnTo>
                      <a:pt x="201" y="376"/>
                    </a:lnTo>
                    <a:lnTo>
                      <a:pt x="201" y="274"/>
                    </a:lnTo>
                    <a:cubicBezTo>
                      <a:pt x="201" y="236"/>
                      <a:pt x="170" y="204"/>
                      <a:pt x="131" y="20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253" name="组合 46"/>
            <p:cNvGrpSpPr/>
            <p:nvPr/>
          </p:nvGrpSpPr>
          <p:grpSpPr bwMode="auto">
            <a:xfrm>
              <a:off x="1592072" y="1619979"/>
              <a:ext cx="444411" cy="449292"/>
              <a:chOff x="0" y="0"/>
              <a:chExt cx="288925" cy="292100"/>
            </a:xfrm>
          </p:grpSpPr>
          <p:sp>
            <p:nvSpPr>
              <p:cNvPr id="9254" name="Oval 147"/>
              <p:cNvSpPr>
                <a:spLocks noChangeArrowheads="1"/>
              </p:cNvSpPr>
              <p:nvPr/>
            </p:nvSpPr>
            <p:spPr bwMode="auto">
              <a:xfrm>
                <a:off x="0" y="0"/>
                <a:ext cx="288925" cy="292100"/>
              </a:xfrm>
              <a:prstGeom prst="ellipse">
                <a:avLst/>
              </a:prstGeom>
              <a:solidFill>
                <a:srgbClr val="00A7D9"/>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9255" name="Freeform 153"/>
              <p:cNvSpPr>
                <a:spLocks noEditPoints="1"/>
              </p:cNvSpPr>
              <p:nvPr/>
            </p:nvSpPr>
            <p:spPr bwMode="auto">
              <a:xfrm>
                <a:off x="73025" y="30163"/>
                <a:ext cx="155575" cy="201613"/>
              </a:xfrm>
              <a:custGeom>
                <a:avLst/>
                <a:gdLst>
                  <a:gd name="T0" fmla="*/ 265607 w 427"/>
                  <a:gd name="T1" fmla="*/ 57645922 h 550"/>
                  <a:gd name="T2" fmla="*/ 14070975 w 427"/>
                  <a:gd name="T3" fmla="*/ 73905094 h 550"/>
                  <a:gd name="T4" fmla="*/ 14203961 w 427"/>
                  <a:gd name="T5" fmla="*/ 73905094 h 550"/>
                  <a:gd name="T6" fmla="*/ 15266025 w 427"/>
                  <a:gd name="T7" fmla="*/ 73905094 h 550"/>
                  <a:gd name="T8" fmla="*/ 28274936 w 427"/>
                  <a:gd name="T9" fmla="*/ 69605239 h 550"/>
                  <a:gd name="T10" fmla="*/ 28540543 w 427"/>
                  <a:gd name="T11" fmla="*/ 65170852 h 550"/>
                  <a:gd name="T12" fmla="*/ 21372070 w 427"/>
                  <a:gd name="T13" fmla="*/ 58317843 h 550"/>
                  <a:gd name="T14" fmla="*/ 23363576 w 427"/>
                  <a:gd name="T15" fmla="*/ 53480231 h 550"/>
                  <a:gd name="T16" fmla="*/ 18717458 w 427"/>
                  <a:gd name="T17" fmla="*/ 47030448 h 550"/>
                  <a:gd name="T18" fmla="*/ 19646536 w 427"/>
                  <a:gd name="T19" fmla="*/ 43536678 h 550"/>
                  <a:gd name="T20" fmla="*/ 24558261 w 427"/>
                  <a:gd name="T21" fmla="*/ 40311969 h 550"/>
                  <a:gd name="T22" fmla="*/ 22832362 w 427"/>
                  <a:gd name="T23" fmla="*/ 35743052 h 550"/>
                  <a:gd name="T24" fmla="*/ 29602607 w 427"/>
                  <a:gd name="T25" fmla="*/ 28890043 h 550"/>
                  <a:gd name="T26" fmla="*/ 35443410 w 427"/>
                  <a:gd name="T27" fmla="*/ 9809389 h 550"/>
                  <a:gd name="T28" fmla="*/ 265607 w 427"/>
                  <a:gd name="T29" fmla="*/ 31980587 h 550"/>
                  <a:gd name="T30" fmla="*/ 265607 w 427"/>
                  <a:gd name="T31" fmla="*/ 57645922 h 550"/>
                  <a:gd name="T32" fmla="*/ 25619960 w 427"/>
                  <a:gd name="T33" fmla="*/ 35743052 h 550"/>
                  <a:gd name="T34" fmla="*/ 29602607 w 427"/>
                  <a:gd name="T35" fmla="*/ 39774213 h 550"/>
                  <a:gd name="T36" fmla="*/ 50310842 w 427"/>
                  <a:gd name="T37" fmla="*/ 39774213 h 550"/>
                  <a:gd name="T38" fmla="*/ 50310842 w 427"/>
                  <a:gd name="T39" fmla="*/ 31711892 h 550"/>
                  <a:gd name="T40" fmla="*/ 30664670 w 427"/>
                  <a:gd name="T41" fmla="*/ 31711892 h 550"/>
                  <a:gd name="T42" fmla="*/ 40355135 w 427"/>
                  <a:gd name="T43" fmla="*/ 42999288 h 550"/>
                  <a:gd name="T44" fmla="*/ 22168527 w 427"/>
                  <a:gd name="T45" fmla="*/ 44746356 h 550"/>
                  <a:gd name="T46" fmla="*/ 25487339 w 427"/>
                  <a:gd name="T47" fmla="*/ 51061608 h 550"/>
                  <a:gd name="T48" fmla="*/ 40355135 w 427"/>
                  <a:gd name="T49" fmla="*/ 51061608 h 550"/>
                  <a:gd name="T50" fmla="*/ 56682859 w 427"/>
                  <a:gd name="T51" fmla="*/ 47030448 h 550"/>
                  <a:gd name="T52" fmla="*/ 40355135 w 427"/>
                  <a:gd name="T53" fmla="*/ 42999288 h 550"/>
                  <a:gd name="T54" fmla="*/ 55886402 w 427"/>
                  <a:gd name="T55" fmla="*/ 58317843 h 550"/>
                  <a:gd name="T56" fmla="*/ 40355135 w 427"/>
                  <a:gd name="T57" fmla="*/ 54286683 h 550"/>
                  <a:gd name="T58" fmla="*/ 29602607 w 427"/>
                  <a:gd name="T59" fmla="*/ 54286683 h 550"/>
                  <a:gd name="T60" fmla="*/ 24027047 w 427"/>
                  <a:gd name="T61" fmla="*/ 57645922 h 550"/>
                  <a:gd name="T62" fmla="*/ 28009694 w 427"/>
                  <a:gd name="T63" fmla="*/ 62349004 h 550"/>
                  <a:gd name="T64" fmla="*/ 36372488 w 427"/>
                  <a:gd name="T65" fmla="*/ 62349004 h 550"/>
                  <a:gd name="T66" fmla="*/ 35045182 w 427"/>
                  <a:gd name="T67" fmla="*/ 73636399 h 550"/>
                  <a:gd name="T68" fmla="*/ 47258001 w 427"/>
                  <a:gd name="T69" fmla="*/ 73636399 h 550"/>
                  <a:gd name="T70" fmla="*/ 47258001 w 427"/>
                  <a:gd name="T71" fmla="*/ 65574078 h 550"/>
                  <a:gd name="T72" fmla="*/ 35045182 w 427"/>
                  <a:gd name="T73" fmla="*/ 65574078 h 550"/>
                  <a:gd name="T74" fmla="*/ 35045182 w 427"/>
                  <a:gd name="T75" fmla="*/ 73636399 h 5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7" h="550">
                    <a:moveTo>
                      <a:pt x="2" y="429"/>
                    </a:moveTo>
                    <a:lnTo>
                      <a:pt x="2" y="429"/>
                    </a:lnTo>
                    <a:cubicBezTo>
                      <a:pt x="2" y="431"/>
                      <a:pt x="2" y="432"/>
                      <a:pt x="2" y="434"/>
                    </a:cubicBezTo>
                    <a:cubicBezTo>
                      <a:pt x="2" y="496"/>
                      <a:pt x="44" y="547"/>
                      <a:pt x="106" y="550"/>
                    </a:cubicBezTo>
                    <a:lnTo>
                      <a:pt x="107" y="550"/>
                    </a:lnTo>
                    <a:cubicBezTo>
                      <a:pt x="108" y="550"/>
                      <a:pt x="109" y="550"/>
                      <a:pt x="111" y="550"/>
                    </a:cubicBezTo>
                    <a:cubicBezTo>
                      <a:pt x="112" y="550"/>
                      <a:pt x="113" y="550"/>
                      <a:pt x="115" y="550"/>
                    </a:cubicBezTo>
                    <a:lnTo>
                      <a:pt x="224" y="550"/>
                    </a:lnTo>
                    <a:cubicBezTo>
                      <a:pt x="217" y="541"/>
                      <a:pt x="213" y="530"/>
                      <a:pt x="213" y="518"/>
                    </a:cubicBezTo>
                    <a:cubicBezTo>
                      <a:pt x="213" y="505"/>
                      <a:pt x="217" y="494"/>
                      <a:pt x="225" y="485"/>
                    </a:cubicBezTo>
                    <a:lnTo>
                      <a:pt x="215" y="485"/>
                    </a:lnTo>
                    <a:lnTo>
                      <a:pt x="211" y="485"/>
                    </a:lnTo>
                    <a:cubicBezTo>
                      <a:pt x="183" y="485"/>
                      <a:pt x="161" y="462"/>
                      <a:pt x="161" y="434"/>
                    </a:cubicBezTo>
                    <a:cubicBezTo>
                      <a:pt x="161" y="432"/>
                      <a:pt x="161" y="431"/>
                      <a:pt x="161" y="429"/>
                    </a:cubicBezTo>
                    <a:cubicBezTo>
                      <a:pt x="162" y="417"/>
                      <a:pt x="167" y="406"/>
                      <a:pt x="176" y="398"/>
                    </a:cubicBezTo>
                    <a:cubicBezTo>
                      <a:pt x="171" y="396"/>
                      <a:pt x="167" y="394"/>
                      <a:pt x="164" y="392"/>
                    </a:cubicBezTo>
                    <a:cubicBezTo>
                      <a:pt x="150" y="383"/>
                      <a:pt x="141" y="367"/>
                      <a:pt x="141" y="350"/>
                    </a:cubicBezTo>
                    <a:cubicBezTo>
                      <a:pt x="141" y="341"/>
                      <a:pt x="144" y="332"/>
                      <a:pt x="148" y="325"/>
                    </a:cubicBezTo>
                    <a:cubicBezTo>
                      <a:pt x="148" y="325"/>
                      <a:pt x="148" y="324"/>
                      <a:pt x="148" y="324"/>
                    </a:cubicBezTo>
                    <a:cubicBezTo>
                      <a:pt x="155" y="312"/>
                      <a:pt x="167" y="304"/>
                      <a:pt x="181" y="300"/>
                    </a:cubicBezTo>
                    <a:cubicBezTo>
                      <a:pt x="182" y="300"/>
                      <a:pt x="184" y="300"/>
                      <a:pt x="185" y="300"/>
                    </a:cubicBezTo>
                    <a:cubicBezTo>
                      <a:pt x="185" y="299"/>
                      <a:pt x="184" y="298"/>
                      <a:pt x="183" y="298"/>
                    </a:cubicBezTo>
                    <a:cubicBezTo>
                      <a:pt x="176" y="289"/>
                      <a:pt x="172" y="278"/>
                      <a:pt x="172" y="266"/>
                    </a:cubicBezTo>
                    <a:cubicBezTo>
                      <a:pt x="172" y="251"/>
                      <a:pt x="179" y="238"/>
                      <a:pt x="189" y="228"/>
                    </a:cubicBezTo>
                    <a:cubicBezTo>
                      <a:pt x="198" y="220"/>
                      <a:pt x="210" y="215"/>
                      <a:pt x="223" y="215"/>
                    </a:cubicBezTo>
                    <a:lnTo>
                      <a:pt x="242" y="215"/>
                    </a:lnTo>
                    <a:cubicBezTo>
                      <a:pt x="267" y="161"/>
                      <a:pt x="275" y="105"/>
                      <a:pt x="267" y="73"/>
                    </a:cubicBezTo>
                    <a:cubicBezTo>
                      <a:pt x="249" y="0"/>
                      <a:pt x="189" y="18"/>
                      <a:pt x="184" y="59"/>
                    </a:cubicBezTo>
                    <a:cubicBezTo>
                      <a:pt x="170" y="183"/>
                      <a:pt x="6" y="202"/>
                      <a:pt x="2" y="238"/>
                    </a:cubicBezTo>
                    <a:cubicBezTo>
                      <a:pt x="2" y="238"/>
                      <a:pt x="0" y="252"/>
                      <a:pt x="2" y="270"/>
                    </a:cubicBezTo>
                    <a:lnTo>
                      <a:pt x="2" y="429"/>
                    </a:lnTo>
                    <a:close/>
                    <a:moveTo>
                      <a:pt x="223" y="236"/>
                    </a:moveTo>
                    <a:cubicBezTo>
                      <a:pt x="206" y="236"/>
                      <a:pt x="193" y="249"/>
                      <a:pt x="193" y="266"/>
                    </a:cubicBezTo>
                    <a:cubicBezTo>
                      <a:pt x="193" y="272"/>
                      <a:pt x="194" y="278"/>
                      <a:pt x="198" y="283"/>
                    </a:cubicBezTo>
                    <a:cubicBezTo>
                      <a:pt x="203" y="291"/>
                      <a:pt x="213" y="296"/>
                      <a:pt x="223" y="296"/>
                    </a:cubicBezTo>
                    <a:lnTo>
                      <a:pt x="304" y="296"/>
                    </a:lnTo>
                    <a:lnTo>
                      <a:pt x="379" y="296"/>
                    </a:lnTo>
                    <a:cubicBezTo>
                      <a:pt x="396" y="296"/>
                      <a:pt x="410" y="283"/>
                      <a:pt x="410" y="266"/>
                    </a:cubicBezTo>
                    <a:cubicBezTo>
                      <a:pt x="410" y="249"/>
                      <a:pt x="396" y="236"/>
                      <a:pt x="379" y="236"/>
                    </a:cubicBezTo>
                    <a:lnTo>
                      <a:pt x="304" y="236"/>
                    </a:lnTo>
                    <a:lnTo>
                      <a:pt x="231" y="236"/>
                    </a:lnTo>
                    <a:lnTo>
                      <a:pt x="223" y="236"/>
                    </a:lnTo>
                    <a:close/>
                    <a:moveTo>
                      <a:pt x="304" y="320"/>
                    </a:moveTo>
                    <a:lnTo>
                      <a:pt x="192" y="320"/>
                    </a:lnTo>
                    <a:cubicBezTo>
                      <a:pt x="182" y="320"/>
                      <a:pt x="173" y="325"/>
                      <a:pt x="167" y="333"/>
                    </a:cubicBezTo>
                    <a:cubicBezTo>
                      <a:pt x="164" y="338"/>
                      <a:pt x="162" y="344"/>
                      <a:pt x="162" y="350"/>
                    </a:cubicBezTo>
                    <a:cubicBezTo>
                      <a:pt x="162" y="367"/>
                      <a:pt x="175" y="380"/>
                      <a:pt x="192" y="380"/>
                    </a:cubicBezTo>
                    <a:lnTo>
                      <a:pt x="214" y="380"/>
                    </a:lnTo>
                    <a:lnTo>
                      <a:pt x="304" y="380"/>
                    </a:lnTo>
                    <a:lnTo>
                      <a:pt x="397" y="380"/>
                    </a:lnTo>
                    <a:cubicBezTo>
                      <a:pt x="414" y="380"/>
                      <a:pt x="427" y="367"/>
                      <a:pt x="427" y="350"/>
                    </a:cubicBezTo>
                    <a:cubicBezTo>
                      <a:pt x="427" y="333"/>
                      <a:pt x="414" y="320"/>
                      <a:pt x="397" y="320"/>
                    </a:cubicBezTo>
                    <a:lnTo>
                      <a:pt x="304" y="320"/>
                    </a:lnTo>
                    <a:close/>
                    <a:moveTo>
                      <a:pt x="391" y="464"/>
                    </a:moveTo>
                    <a:cubicBezTo>
                      <a:pt x="408" y="464"/>
                      <a:pt x="421" y="451"/>
                      <a:pt x="421" y="434"/>
                    </a:cubicBezTo>
                    <a:cubicBezTo>
                      <a:pt x="421" y="417"/>
                      <a:pt x="408" y="404"/>
                      <a:pt x="391" y="404"/>
                    </a:cubicBezTo>
                    <a:lnTo>
                      <a:pt x="304" y="404"/>
                    </a:lnTo>
                    <a:lnTo>
                      <a:pt x="274" y="404"/>
                    </a:lnTo>
                    <a:lnTo>
                      <a:pt x="223" y="404"/>
                    </a:lnTo>
                    <a:lnTo>
                      <a:pt x="211" y="404"/>
                    </a:lnTo>
                    <a:cubicBezTo>
                      <a:pt x="196" y="404"/>
                      <a:pt x="184" y="415"/>
                      <a:pt x="181" y="429"/>
                    </a:cubicBezTo>
                    <a:cubicBezTo>
                      <a:pt x="181" y="431"/>
                      <a:pt x="181" y="432"/>
                      <a:pt x="181" y="434"/>
                    </a:cubicBezTo>
                    <a:cubicBezTo>
                      <a:pt x="181" y="451"/>
                      <a:pt x="195" y="464"/>
                      <a:pt x="211" y="464"/>
                    </a:cubicBezTo>
                    <a:lnTo>
                      <a:pt x="223" y="464"/>
                    </a:lnTo>
                    <a:lnTo>
                      <a:pt x="274" y="464"/>
                    </a:lnTo>
                    <a:lnTo>
                      <a:pt x="391" y="464"/>
                    </a:lnTo>
                    <a:close/>
                    <a:moveTo>
                      <a:pt x="264" y="548"/>
                    </a:moveTo>
                    <a:lnTo>
                      <a:pt x="274" y="548"/>
                    </a:lnTo>
                    <a:lnTo>
                      <a:pt x="356" y="548"/>
                    </a:lnTo>
                    <a:cubicBezTo>
                      <a:pt x="373" y="548"/>
                      <a:pt x="387" y="535"/>
                      <a:pt x="387" y="518"/>
                    </a:cubicBezTo>
                    <a:cubicBezTo>
                      <a:pt x="387" y="501"/>
                      <a:pt x="373" y="488"/>
                      <a:pt x="356" y="488"/>
                    </a:cubicBezTo>
                    <a:lnTo>
                      <a:pt x="274" y="488"/>
                    </a:lnTo>
                    <a:lnTo>
                      <a:pt x="264" y="488"/>
                    </a:lnTo>
                    <a:cubicBezTo>
                      <a:pt x="247" y="488"/>
                      <a:pt x="233" y="501"/>
                      <a:pt x="233" y="518"/>
                    </a:cubicBezTo>
                    <a:cubicBezTo>
                      <a:pt x="233" y="535"/>
                      <a:pt x="247" y="548"/>
                      <a:pt x="264" y="5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9287" name="TextBox 81"/>
          <p:cNvSpPr txBox="1">
            <a:spLocks noChangeArrowheads="1"/>
          </p:cNvSpPr>
          <p:nvPr/>
        </p:nvSpPr>
        <p:spPr bwMode="auto">
          <a:xfrm>
            <a:off x="7392988" y="5033963"/>
            <a:ext cx="4181475" cy="9239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以上</a:t>
            </a:r>
            <a:r>
              <a:rPr lang="en-US" altLang="zh-CN" sz="1800">
                <a:solidFill>
                  <a:srgbClr val="FFFFFF"/>
                </a:solidFill>
                <a:latin typeface="微软雅黑" panose="020B0503020204020204" pitchFamily="34" charset="-122"/>
              </a:rPr>
              <a:t>18</a:t>
            </a:r>
            <a:r>
              <a:rPr lang="zh-CN" altLang="en-US" sz="1800">
                <a:solidFill>
                  <a:srgbClr val="FFFFFF"/>
                </a:solidFill>
                <a:latin typeface="微软雅黑" panose="020B0503020204020204" pitchFamily="34" charset="-122"/>
              </a:rPr>
              <a:t>枚图标为备用图标，可拉大、变换颜色，可以用在目录页用来表达不同的意思。</a:t>
            </a:r>
            <a:endParaRPr lang="zh-CN" altLang="en-US" sz="1800">
              <a:solidFill>
                <a:srgbClr val="FFFFFF"/>
              </a:solidFill>
              <a:latin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400" fill="hold"/>
                                        <p:tgtEl>
                                          <p:spTgt spid="9218"/>
                                        </p:tgtEl>
                                        <p:attrNameLst>
                                          <p:attrName>ppt_x</p:attrName>
                                        </p:attrNameLst>
                                      </p:cBhvr>
                                      <p:tavLst>
                                        <p:tav tm="0">
                                          <p:val>
                                            <p:strVal val="0-#ppt_w/2"/>
                                          </p:val>
                                        </p:tav>
                                        <p:tav tm="100000">
                                          <p:val>
                                            <p:strVal val="#ppt_x"/>
                                          </p:val>
                                        </p:tav>
                                      </p:tavLst>
                                    </p:anim>
                                    <p:anim calcmode="lin" valueType="num">
                                      <p:cBhvr additive="base">
                                        <p:cTn id="8" dur="400" fill="hold"/>
                                        <p:tgtEl>
                                          <p:spTgt spid="92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additive="base">
                                        <p:cTn id="11" dur="400" fill="hold"/>
                                        <p:tgtEl>
                                          <p:spTgt spid="9219"/>
                                        </p:tgtEl>
                                        <p:attrNameLst>
                                          <p:attrName>ppt_x</p:attrName>
                                        </p:attrNameLst>
                                      </p:cBhvr>
                                      <p:tavLst>
                                        <p:tav tm="0">
                                          <p:val>
                                            <p:strVal val="0-#ppt_w/2"/>
                                          </p:val>
                                        </p:tav>
                                        <p:tav tm="100000">
                                          <p:val>
                                            <p:strVal val="#ppt_x"/>
                                          </p:val>
                                        </p:tav>
                                      </p:tavLst>
                                    </p:anim>
                                    <p:anim calcmode="lin" valueType="num">
                                      <p:cBhvr additive="base">
                                        <p:cTn id="12" dur="400" fill="hold"/>
                                        <p:tgtEl>
                                          <p:spTgt spid="921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9220"/>
                                        </p:tgtEl>
                                        <p:attrNameLst>
                                          <p:attrName>style.visibility</p:attrName>
                                        </p:attrNameLst>
                                      </p:cBhvr>
                                      <p:to>
                                        <p:strVal val="visible"/>
                                      </p:to>
                                    </p:set>
                                    <p:anim calcmode="lin" valueType="num">
                                      <p:cBhvr>
                                        <p:cTn id="16" dur="400" fill="hold"/>
                                        <p:tgtEl>
                                          <p:spTgt spid="9220"/>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9220"/>
                                        </p:tgtEl>
                                        <p:attrNameLst>
                                          <p:attrName>ppt_y</p:attrName>
                                        </p:attrNameLst>
                                      </p:cBhvr>
                                      <p:tavLst>
                                        <p:tav tm="0">
                                          <p:val>
                                            <p:strVal val="#ppt_y"/>
                                          </p:val>
                                        </p:tav>
                                        <p:tav tm="100000">
                                          <p:val>
                                            <p:strVal val="#ppt_y"/>
                                          </p:val>
                                        </p:tav>
                                      </p:tavLst>
                                    </p:anim>
                                    <p:anim calcmode="lin" valueType="num">
                                      <p:cBhvr>
                                        <p:cTn id="18" dur="400" fill="hold"/>
                                        <p:tgtEl>
                                          <p:spTgt spid="9220"/>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922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9220"/>
                                        </p:tgtEl>
                                      </p:cBhvr>
                                    </p:animEffect>
                                  </p:childTnLst>
                                </p:cTn>
                              </p:par>
                            </p:childTnLst>
                          </p:cTn>
                        </p:par>
                        <p:par>
                          <p:cTn id="21" fill="hold">
                            <p:stCondLst>
                              <p:cond delay="1120"/>
                            </p:stCondLst>
                            <p:childTnLst>
                              <p:par>
                                <p:cTn id="22" presetID="10" presetClass="entr" presetSubtype="0" fill="hold" grpId="0" nodeType="afterEffect">
                                  <p:stCondLst>
                                    <p:cond delay="0"/>
                                  </p:stCondLst>
                                  <p:childTnLst>
                                    <p:set>
                                      <p:cBhvr>
                                        <p:cTn id="23" dur="1" fill="hold">
                                          <p:stCondLst>
                                            <p:cond delay="0"/>
                                          </p:stCondLst>
                                        </p:cTn>
                                        <p:tgtEl>
                                          <p:spTgt spid="9221"/>
                                        </p:tgtEl>
                                        <p:attrNameLst>
                                          <p:attrName>style.visibility</p:attrName>
                                        </p:attrNameLst>
                                      </p:cBhvr>
                                      <p:to>
                                        <p:strVal val="visible"/>
                                      </p:to>
                                    </p:set>
                                    <p:anim calcmode="lin" valueType="num">
                                      <p:cBhvr>
                                        <p:cTn id="24" dur="500" fill="hold"/>
                                        <p:tgtEl>
                                          <p:spTgt spid="9221"/>
                                        </p:tgtEl>
                                        <p:attrNameLst>
                                          <p:attrName>ppt_w</p:attrName>
                                        </p:attrNameLst>
                                      </p:cBhvr>
                                      <p:tavLst>
                                        <p:tav tm="0">
                                          <p:val>
                                            <p:fltVal val="0"/>
                                          </p:val>
                                        </p:tav>
                                        <p:tav tm="100000">
                                          <p:val>
                                            <p:strVal val="#ppt_w"/>
                                          </p:val>
                                        </p:tav>
                                      </p:tavLst>
                                    </p:anim>
                                    <p:anim calcmode="lin" valueType="num">
                                      <p:cBhvr>
                                        <p:cTn id="25" dur="500" fill="hold"/>
                                        <p:tgtEl>
                                          <p:spTgt spid="9221"/>
                                        </p:tgtEl>
                                        <p:attrNameLst>
                                          <p:attrName>ppt_h</p:attrName>
                                        </p:attrNameLst>
                                      </p:cBhvr>
                                      <p:tavLst>
                                        <p:tav tm="0">
                                          <p:val>
                                            <p:fltVal val="0"/>
                                          </p:val>
                                        </p:tav>
                                        <p:tav tm="100000">
                                          <p:val>
                                            <p:strVal val="#ppt_h"/>
                                          </p:val>
                                        </p:tav>
                                      </p:tavLst>
                                    </p:anim>
                                    <p:animEffect transition="in" filter="fade">
                                      <p:cBhvr>
                                        <p:cTn id="26" dur="500"/>
                                        <p:tgtEl>
                                          <p:spTgt spid="922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9225"/>
                                        </p:tgtEl>
                                        <p:attrNameLst>
                                          <p:attrName>style.visibility</p:attrName>
                                        </p:attrNameLst>
                                      </p:cBhvr>
                                      <p:to>
                                        <p:strVal val="visible"/>
                                      </p:to>
                                    </p:set>
                                    <p:anim calcmode="lin" valueType="num">
                                      <p:cBhvr>
                                        <p:cTn id="29" dur="500" fill="hold"/>
                                        <p:tgtEl>
                                          <p:spTgt spid="9225"/>
                                        </p:tgtEl>
                                        <p:attrNameLst>
                                          <p:attrName>ppt_w</p:attrName>
                                        </p:attrNameLst>
                                      </p:cBhvr>
                                      <p:tavLst>
                                        <p:tav tm="0">
                                          <p:val>
                                            <p:fltVal val="0"/>
                                          </p:val>
                                        </p:tav>
                                        <p:tav tm="100000">
                                          <p:val>
                                            <p:strVal val="#ppt_w"/>
                                          </p:val>
                                        </p:tav>
                                      </p:tavLst>
                                    </p:anim>
                                    <p:anim calcmode="lin" valueType="num">
                                      <p:cBhvr>
                                        <p:cTn id="30" dur="500" fill="hold"/>
                                        <p:tgtEl>
                                          <p:spTgt spid="9225"/>
                                        </p:tgtEl>
                                        <p:attrNameLst>
                                          <p:attrName>ppt_h</p:attrName>
                                        </p:attrNameLst>
                                      </p:cBhvr>
                                      <p:tavLst>
                                        <p:tav tm="0">
                                          <p:val>
                                            <p:fltVal val="0"/>
                                          </p:val>
                                        </p:tav>
                                        <p:tav tm="100000">
                                          <p:val>
                                            <p:strVal val="#ppt_h"/>
                                          </p:val>
                                        </p:tav>
                                      </p:tavLst>
                                    </p:anim>
                                    <p:anim calcmode="lin" valueType="num">
                                      <p:cBhvr>
                                        <p:cTn id="31" dur="500" fill="hold"/>
                                        <p:tgtEl>
                                          <p:spTgt spid="9225"/>
                                        </p:tgtEl>
                                        <p:attrNameLst>
                                          <p:attrName>style.rotation</p:attrName>
                                        </p:attrNameLst>
                                      </p:cBhvr>
                                      <p:tavLst>
                                        <p:tav tm="0">
                                          <p:val>
                                            <p:fltVal val="90"/>
                                          </p:val>
                                        </p:tav>
                                        <p:tav tm="100000">
                                          <p:val>
                                            <p:fltVal val="0"/>
                                          </p:val>
                                        </p:tav>
                                      </p:tavLst>
                                    </p:anim>
                                    <p:animEffect transition="in" filter="fade">
                                      <p:cBhvr>
                                        <p:cTn id="32" dur="500"/>
                                        <p:tgtEl>
                                          <p:spTgt spid="9225"/>
                                        </p:tgtEl>
                                      </p:cBhvr>
                                    </p:animEffect>
                                  </p:childTnLst>
                                </p:cTn>
                              </p:par>
                            </p:childTnLst>
                          </p:cTn>
                        </p:par>
                        <p:par>
                          <p:cTn id="33" fill="hold">
                            <p:stCondLst>
                              <p:cond delay="1620"/>
                            </p:stCondLst>
                            <p:childTnLst>
                              <p:par>
                                <p:cTn id="34" presetID="22" presetClass="entr" presetSubtype="1" fill="hold" grpId="0" nodeType="afterEffect">
                                  <p:stCondLst>
                                    <p:cond delay="0"/>
                                  </p:stCondLst>
                                  <p:childTnLst>
                                    <p:set>
                                      <p:cBhvr>
                                        <p:cTn id="35" dur="1" fill="hold">
                                          <p:stCondLst>
                                            <p:cond delay="0"/>
                                          </p:stCondLst>
                                        </p:cTn>
                                        <p:tgtEl>
                                          <p:spTgt spid="9226"/>
                                        </p:tgtEl>
                                        <p:attrNameLst>
                                          <p:attrName>style.visibility</p:attrName>
                                        </p:attrNameLst>
                                      </p:cBhvr>
                                      <p:to>
                                        <p:strVal val="visible"/>
                                      </p:to>
                                    </p:set>
                                    <p:animEffect transition="in" filter="wipe(up)">
                                      <p:cBhvr>
                                        <p:cTn id="36" dur="500"/>
                                        <p:tgtEl>
                                          <p:spTgt spid="9226"/>
                                        </p:tgtEl>
                                      </p:cBhvr>
                                    </p:animEffect>
                                  </p:childTnLst>
                                </p:cTn>
                              </p:par>
                            </p:childTnLst>
                          </p:cTn>
                        </p:par>
                        <p:par>
                          <p:cTn id="37" fill="hold">
                            <p:stCondLst>
                              <p:cond delay="2120"/>
                            </p:stCondLst>
                            <p:childTnLst>
                              <p:par>
                                <p:cTn id="38" presetID="10" presetClass="entr" presetSubtype="0" fill="hold" grpId="0" nodeType="afterEffect">
                                  <p:stCondLst>
                                    <p:cond delay="0"/>
                                  </p:stCondLst>
                                  <p:childTnLst>
                                    <p:set>
                                      <p:cBhvr>
                                        <p:cTn id="39" dur="1" fill="hold">
                                          <p:stCondLst>
                                            <p:cond delay="0"/>
                                          </p:stCondLst>
                                        </p:cTn>
                                        <p:tgtEl>
                                          <p:spTgt spid="9222"/>
                                        </p:tgtEl>
                                        <p:attrNameLst>
                                          <p:attrName>style.visibility</p:attrName>
                                        </p:attrNameLst>
                                      </p:cBhvr>
                                      <p:to>
                                        <p:strVal val="visible"/>
                                      </p:to>
                                    </p:set>
                                    <p:anim calcmode="lin" valueType="num">
                                      <p:cBhvr>
                                        <p:cTn id="40" dur="500" fill="hold"/>
                                        <p:tgtEl>
                                          <p:spTgt spid="9222"/>
                                        </p:tgtEl>
                                        <p:attrNameLst>
                                          <p:attrName>ppt_w</p:attrName>
                                        </p:attrNameLst>
                                      </p:cBhvr>
                                      <p:tavLst>
                                        <p:tav tm="0">
                                          <p:val>
                                            <p:fltVal val="0"/>
                                          </p:val>
                                        </p:tav>
                                        <p:tav tm="100000">
                                          <p:val>
                                            <p:strVal val="#ppt_w"/>
                                          </p:val>
                                        </p:tav>
                                      </p:tavLst>
                                    </p:anim>
                                    <p:anim calcmode="lin" valueType="num">
                                      <p:cBhvr>
                                        <p:cTn id="41" dur="500" fill="hold"/>
                                        <p:tgtEl>
                                          <p:spTgt spid="9222"/>
                                        </p:tgtEl>
                                        <p:attrNameLst>
                                          <p:attrName>ppt_h</p:attrName>
                                        </p:attrNameLst>
                                      </p:cBhvr>
                                      <p:tavLst>
                                        <p:tav tm="0">
                                          <p:val>
                                            <p:fltVal val="0"/>
                                          </p:val>
                                        </p:tav>
                                        <p:tav tm="100000">
                                          <p:val>
                                            <p:strVal val="#ppt_h"/>
                                          </p:val>
                                        </p:tav>
                                      </p:tavLst>
                                    </p:anim>
                                    <p:animEffect transition="in" filter="fade">
                                      <p:cBhvr>
                                        <p:cTn id="42" dur="500"/>
                                        <p:tgtEl>
                                          <p:spTgt spid="9222"/>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9227"/>
                                        </p:tgtEl>
                                        <p:attrNameLst>
                                          <p:attrName>style.visibility</p:attrName>
                                        </p:attrNameLst>
                                      </p:cBhvr>
                                      <p:to>
                                        <p:strVal val="visible"/>
                                      </p:to>
                                    </p:set>
                                    <p:anim calcmode="lin" valueType="num">
                                      <p:cBhvr>
                                        <p:cTn id="45" dur="500" fill="hold"/>
                                        <p:tgtEl>
                                          <p:spTgt spid="9227"/>
                                        </p:tgtEl>
                                        <p:attrNameLst>
                                          <p:attrName>ppt_w</p:attrName>
                                        </p:attrNameLst>
                                      </p:cBhvr>
                                      <p:tavLst>
                                        <p:tav tm="0">
                                          <p:val>
                                            <p:fltVal val="0"/>
                                          </p:val>
                                        </p:tav>
                                        <p:tav tm="100000">
                                          <p:val>
                                            <p:strVal val="#ppt_w"/>
                                          </p:val>
                                        </p:tav>
                                      </p:tavLst>
                                    </p:anim>
                                    <p:anim calcmode="lin" valueType="num">
                                      <p:cBhvr>
                                        <p:cTn id="46" dur="500" fill="hold"/>
                                        <p:tgtEl>
                                          <p:spTgt spid="9227"/>
                                        </p:tgtEl>
                                        <p:attrNameLst>
                                          <p:attrName>ppt_h</p:attrName>
                                        </p:attrNameLst>
                                      </p:cBhvr>
                                      <p:tavLst>
                                        <p:tav tm="0">
                                          <p:val>
                                            <p:fltVal val="0"/>
                                          </p:val>
                                        </p:tav>
                                        <p:tav tm="100000">
                                          <p:val>
                                            <p:strVal val="#ppt_h"/>
                                          </p:val>
                                        </p:tav>
                                      </p:tavLst>
                                    </p:anim>
                                    <p:anim calcmode="lin" valueType="num">
                                      <p:cBhvr>
                                        <p:cTn id="47" dur="500" fill="hold"/>
                                        <p:tgtEl>
                                          <p:spTgt spid="9227"/>
                                        </p:tgtEl>
                                        <p:attrNameLst>
                                          <p:attrName>style.rotation</p:attrName>
                                        </p:attrNameLst>
                                      </p:cBhvr>
                                      <p:tavLst>
                                        <p:tav tm="0">
                                          <p:val>
                                            <p:fltVal val="90"/>
                                          </p:val>
                                        </p:tav>
                                        <p:tav tm="100000">
                                          <p:val>
                                            <p:fltVal val="0"/>
                                          </p:val>
                                        </p:tav>
                                      </p:tavLst>
                                    </p:anim>
                                    <p:animEffect transition="in" filter="fade">
                                      <p:cBhvr>
                                        <p:cTn id="48" dur="500"/>
                                        <p:tgtEl>
                                          <p:spTgt spid="9227"/>
                                        </p:tgtEl>
                                      </p:cBhvr>
                                    </p:animEffect>
                                  </p:childTnLst>
                                </p:cTn>
                              </p:par>
                            </p:childTnLst>
                          </p:cTn>
                        </p:par>
                        <p:par>
                          <p:cTn id="49" fill="hold">
                            <p:stCondLst>
                              <p:cond delay="2620"/>
                            </p:stCondLst>
                            <p:childTnLst>
                              <p:par>
                                <p:cTn id="50" presetID="22" presetClass="entr" presetSubtype="1" fill="hold" grpId="0" nodeType="afterEffect">
                                  <p:stCondLst>
                                    <p:cond delay="0"/>
                                  </p:stCondLst>
                                  <p:childTnLst>
                                    <p:set>
                                      <p:cBhvr>
                                        <p:cTn id="51" dur="1" fill="hold">
                                          <p:stCondLst>
                                            <p:cond delay="0"/>
                                          </p:stCondLst>
                                        </p:cTn>
                                        <p:tgtEl>
                                          <p:spTgt spid="9228"/>
                                        </p:tgtEl>
                                        <p:attrNameLst>
                                          <p:attrName>style.visibility</p:attrName>
                                        </p:attrNameLst>
                                      </p:cBhvr>
                                      <p:to>
                                        <p:strVal val="visible"/>
                                      </p:to>
                                    </p:set>
                                    <p:animEffect transition="in" filter="wipe(up)">
                                      <p:cBhvr>
                                        <p:cTn id="52" dur="500"/>
                                        <p:tgtEl>
                                          <p:spTgt spid="9228"/>
                                        </p:tgtEl>
                                      </p:cBhvr>
                                    </p:animEffect>
                                  </p:childTnLst>
                                </p:cTn>
                              </p:par>
                            </p:childTnLst>
                          </p:cTn>
                        </p:par>
                        <p:par>
                          <p:cTn id="53" fill="hold">
                            <p:stCondLst>
                              <p:cond delay="3120"/>
                            </p:stCondLst>
                            <p:childTnLst>
                              <p:par>
                                <p:cTn id="54" presetID="10" presetClass="entr" presetSubtype="0" fill="hold" grpId="0" nodeType="afterEffect">
                                  <p:stCondLst>
                                    <p:cond delay="0"/>
                                  </p:stCondLst>
                                  <p:childTnLst>
                                    <p:set>
                                      <p:cBhvr>
                                        <p:cTn id="55" dur="1" fill="hold">
                                          <p:stCondLst>
                                            <p:cond delay="0"/>
                                          </p:stCondLst>
                                        </p:cTn>
                                        <p:tgtEl>
                                          <p:spTgt spid="9223"/>
                                        </p:tgtEl>
                                        <p:attrNameLst>
                                          <p:attrName>style.visibility</p:attrName>
                                        </p:attrNameLst>
                                      </p:cBhvr>
                                      <p:to>
                                        <p:strVal val="visible"/>
                                      </p:to>
                                    </p:set>
                                    <p:anim calcmode="lin" valueType="num">
                                      <p:cBhvr>
                                        <p:cTn id="56" dur="500" fill="hold"/>
                                        <p:tgtEl>
                                          <p:spTgt spid="9223"/>
                                        </p:tgtEl>
                                        <p:attrNameLst>
                                          <p:attrName>ppt_w</p:attrName>
                                        </p:attrNameLst>
                                      </p:cBhvr>
                                      <p:tavLst>
                                        <p:tav tm="0">
                                          <p:val>
                                            <p:fltVal val="0"/>
                                          </p:val>
                                        </p:tav>
                                        <p:tav tm="100000">
                                          <p:val>
                                            <p:strVal val="#ppt_w"/>
                                          </p:val>
                                        </p:tav>
                                      </p:tavLst>
                                    </p:anim>
                                    <p:anim calcmode="lin" valueType="num">
                                      <p:cBhvr>
                                        <p:cTn id="57" dur="500" fill="hold"/>
                                        <p:tgtEl>
                                          <p:spTgt spid="9223"/>
                                        </p:tgtEl>
                                        <p:attrNameLst>
                                          <p:attrName>ppt_h</p:attrName>
                                        </p:attrNameLst>
                                      </p:cBhvr>
                                      <p:tavLst>
                                        <p:tav tm="0">
                                          <p:val>
                                            <p:fltVal val="0"/>
                                          </p:val>
                                        </p:tav>
                                        <p:tav tm="100000">
                                          <p:val>
                                            <p:strVal val="#ppt_h"/>
                                          </p:val>
                                        </p:tav>
                                      </p:tavLst>
                                    </p:anim>
                                    <p:animEffect transition="in" filter="fade">
                                      <p:cBhvr>
                                        <p:cTn id="58" dur="500"/>
                                        <p:tgtEl>
                                          <p:spTgt spid="9223"/>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9229"/>
                                        </p:tgtEl>
                                        <p:attrNameLst>
                                          <p:attrName>style.visibility</p:attrName>
                                        </p:attrNameLst>
                                      </p:cBhvr>
                                      <p:to>
                                        <p:strVal val="visible"/>
                                      </p:to>
                                    </p:set>
                                    <p:anim calcmode="lin" valueType="num">
                                      <p:cBhvr>
                                        <p:cTn id="61" dur="500" fill="hold"/>
                                        <p:tgtEl>
                                          <p:spTgt spid="9229"/>
                                        </p:tgtEl>
                                        <p:attrNameLst>
                                          <p:attrName>ppt_w</p:attrName>
                                        </p:attrNameLst>
                                      </p:cBhvr>
                                      <p:tavLst>
                                        <p:tav tm="0">
                                          <p:val>
                                            <p:fltVal val="0"/>
                                          </p:val>
                                        </p:tav>
                                        <p:tav tm="100000">
                                          <p:val>
                                            <p:strVal val="#ppt_w"/>
                                          </p:val>
                                        </p:tav>
                                      </p:tavLst>
                                    </p:anim>
                                    <p:anim calcmode="lin" valueType="num">
                                      <p:cBhvr>
                                        <p:cTn id="62" dur="500" fill="hold"/>
                                        <p:tgtEl>
                                          <p:spTgt spid="9229"/>
                                        </p:tgtEl>
                                        <p:attrNameLst>
                                          <p:attrName>ppt_h</p:attrName>
                                        </p:attrNameLst>
                                      </p:cBhvr>
                                      <p:tavLst>
                                        <p:tav tm="0">
                                          <p:val>
                                            <p:fltVal val="0"/>
                                          </p:val>
                                        </p:tav>
                                        <p:tav tm="100000">
                                          <p:val>
                                            <p:strVal val="#ppt_h"/>
                                          </p:val>
                                        </p:tav>
                                      </p:tavLst>
                                    </p:anim>
                                    <p:anim calcmode="lin" valueType="num">
                                      <p:cBhvr>
                                        <p:cTn id="63" dur="500" fill="hold"/>
                                        <p:tgtEl>
                                          <p:spTgt spid="9229"/>
                                        </p:tgtEl>
                                        <p:attrNameLst>
                                          <p:attrName>style.rotation</p:attrName>
                                        </p:attrNameLst>
                                      </p:cBhvr>
                                      <p:tavLst>
                                        <p:tav tm="0">
                                          <p:val>
                                            <p:fltVal val="90"/>
                                          </p:val>
                                        </p:tav>
                                        <p:tav tm="100000">
                                          <p:val>
                                            <p:fltVal val="0"/>
                                          </p:val>
                                        </p:tav>
                                      </p:tavLst>
                                    </p:anim>
                                    <p:animEffect transition="in" filter="fade">
                                      <p:cBhvr>
                                        <p:cTn id="64" dur="500"/>
                                        <p:tgtEl>
                                          <p:spTgt spid="9229"/>
                                        </p:tgtEl>
                                      </p:cBhvr>
                                    </p:animEffect>
                                  </p:childTnLst>
                                </p:cTn>
                              </p:par>
                            </p:childTnLst>
                          </p:cTn>
                        </p:par>
                        <p:par>
                          <p:cTn id="65" fill="hold">
                            <p:stCondLst>
                              <p:cond delay="3620"/>
                            </p:stCondLst>
                            <p:childTnLst>
                              <p:par>
                                <p:cTn id="66" presetID="22" presetClass="entr" presetSubtype="1" fill="hold" grpId="0" nodeType="afterEffect">
                                  <p:stCondLst>
                                    <p:cond delay="0"/>
                                  </p:stCondLst>
                                  <p:childTnLst>
                                    <p:set>
                                      <p:cBhvr>
                                        <p:cTn id="67" dur="1" fill="hold">
                                          <p:stCondLst>
                                            <p:cond delay="0"/>
                                          </p:stCondLst>
                                        </p:cTn>
                                        <p:tgtEl>
                                          <p:spTgt spid="9230"/>
                                        </p:tgtEl>
                                        <p:attrNameLst>
                                          <p:attrName>style.visibility</p:attrName>
                                        </p:attrNameLst>
                                      </p:cBhvr>
                                      <p:to>
                                        <p:strVal val="visible"/>
                                      </p:to>
                                    </p:set>
                                    <p:animEffect transition="in" filter="wipe(up)">
                                      <p:cBhvr>
                                        <p:cTn id="68" dur="500"/>
                                        <p:tgtEl>
                                          <p:spTgt spid="9230"/>
                                        </p:tgtEl>
                                      </p:cBhvr>
                                    </p:animEffect>
                                  </p:childTnLst>
                                </p:cTn>
                              </p:par>
                            </p:childTnLst>
                          </p:cTn>
                        </p:par>
                        <p:par>
                          <p:cTn id="69" fill="hold">
                            <p:stCondLst>
                              <p:cond delay="4120"/>
                            </p:stCondLst>
                            <p:childTnLst>
                              <p:par>
                                <p:cTn id="70" presetID="10" presetClass="entr" presetSubtype="0" fill="hold" grpId="0" nodeType="afterEffect">
                                  <p:stCondLst>
                                    <p:cond delay="0"/>
                                  </p:stCondLst>
                                  <p:childTnLst>
                                    <p:set>
                                      <p:cBhvr>
                                        <p:cTn id="71" dur="1" fill="hold">
                                          <p:stCondLst>
                                            <p:cond delay="0"/>
                                          </p:stCondLst>
                                        </p:cTn>
                                        <p:tgtEl>
                                          <p:spTgt spid="9224"/>
                                        </p:tgtEl>
                                        <p:attrNameLst>
                                          <p:attrName>style.visibility</p:attrName>
                                        </p:attrNameLst>
                                      </p:cBhvr>
                                      <p:to>
                                        <p:strVal val="visible"/>
                                      </p:to>
                                    </p:set>
                                    <p:anim calcmode="lin" valueType="num">
                                      <p:cBhvr>
                                        <p:cTn id="72" dur="500" fill="hold"/>
                                        <p:tgtEl>
                                          <p:spTgt spid="9224"/>
                                        </p:tgtEl>
                                        <p:attrNameLst>
                                          <p:attrName>ppt_w</p:attrName>
                                        </p:attrNameLst>
                                      </p:cBhvr>
                                      <p:tavLst>
                                        <p:tav tm="0">
                                          <p:val>
                                            <p:fltVal val="0"/>
                                          </p:val>
                                        </p:tav>
                                        <p:tav tm="100000">
                                          <p:val>
                                            <p:strVal val="#ppt_w"/>
                                          </p:val>
                                        </p:tav>
                                      </p:tavLst>
                                    </p:anim>
                                    <p:anim calcmode="lin" valueType="num">
                                      <p:cBhvr>
                                        <p:cTn id="73" dur="500" fill="hold"/>
                                        <p:tgtEl>
                                          <p:spTgt spid="9224"/>
                                        </p:tgtEl>
                                        <p:attrNameLst>
                                          <p:attrName>ppt_h</p:attrName>
                                        </p:attrNameLst>
                                      </p:cBhvr>
                                      <p:tavLst>
                                        <p:tav tm="0">
                                          <p:val>
                                            <p:fltVal val="0"/>
                                          </p:val>
                                        </p:tav>
                                        <p:tav tm="100000">
                                          <p:val>
                                            <p:strVal val="#ppt_h"/>
                                          </p:val>
                                        </p:tav>
                                      </p:tavLst>
                                    </p:anim>
                                    <p:animEffect transition="in" filter="fade">
                                      <p:cBhvr>
                                        <p:cTn id="74" dur="500"/>
                                        <p:tgtEl>
                                          <p:spTgt spid="922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9231"/>
                                        </p:tgtEl>
                                        <p:attrNameLst>
                                          <p:attrName>style.visibility</p:attrName>
                                        </p:attrNameLst>
                                      </p:cBhvr>
                                      <p:to>
                                        <p:strVal val="visible"/>
                                      </p:to>
                                    </p:set>
                                    <p:anim calcmode="lin" valueType="num">
                                      <p:cBhvr>
                                        <p:cTn id="77" dur="500" fill="hold"/>
                                        <p:tgtEl>
                                          <p:spTgt spid="9231"/>
                                        </p:tgtEl>
                                        <p:attrNameLst>
                                          <p:attrName>ppt_w</p:attrName>
                                        </p:attrNameLst>
                                      </p:cBhvr>
                                      <p:tavLst>
                                        <p:tav tm="0">
                                          <p:val>
                                            <p:fltVal val="0"/>
                                          </p:val>
                                        </p:tav>
                                        <p:tav tm="100000">
                                          <p:val>
                                            <p:strVal val="#ppt_w"/>
                                          </p:val>
                                        </p:tav>
                                      </p:tavLst>
                                    </p:anim>
                                    <p:anim calcmode="lin" valueType="num">
                                      <p:cBhvr>
                                        <p:cTn id="78" dur="500" fill="hold"/>
                                        <p:tgtEl>
                                          <p:spTgt spid="9231"/>
                                        </p:tgtEl>
                                        <p:attrNameLst>
                                          <p:attrName>ppt_h</p:attrName>
                                        </p:attrNameLst>
                                      </p:cBhvr>
                                      <p:tavLst>
                                        <p:tav tm="0">
                                          <p:val>
                                            <p:fltVal val="0"/>
                                          </p:val>
                                        </p:tav>
                                        <p:tav tm="100000">
                                          <p:val>
                                            <p:strVal val="#ppt_h"/>
                                          </p:val>
                                        </p:tav>
                                      </p:tavLst>
                                    </p:anim>
                                    <p:anim calcmode="lin" valueType="num">
                                      <p:cBhvr>
                                        <p:cTn id="79" dur="500" fill="hold"/>
                                        <p:tgtEl>
                                          <p:spTgt spid="9231"/>
                                        </p:tgtEl>
                                        <p:attrNameLst>
                                          <p:attrName>style.rotation</p:attrName>
                                        </p:attrNameLst>
                                      </p:cBhvr>
                                      <p:tavLst>
                                        <p:tav tm="0">
                                          <p:val>
                                            <p:fltVal val="90"/>
                                          </p:val>
                                        </p:tav>
                                        <p:tav tm="100000">
                                          <p:val>
                                            <p:fltVal val="0"/>
                                          </p:val>
                                        </p:tav>
                                      </p:tavLst>
                                    </p:anim>
                                    <p:animEffect transition="in" filter="fade">
                                      <p:cBhvr>
                                        <p:cTn id="80" dur="500"/>
                                        <p:tgtEl>
                                          <p:spTgt spid="9231"/>
                                        </p:tgtEl>
                                      </p:cBhvr>
                                    </p:animEffect>
                                  </p:childTnLst>
                                </p:cTn>
                              </p:par>
                            </p:childTnLst>
                          </p:cTn>
                        </p:par>
                        <p:par>
                          <p:cTn id="81" fill="hold">
                            <p:stCondLst>
                              <p:cond delay="4620"/>
                            </p:stCondLst>
                            <p:childTnLst>
                              <p:par>
                                <p:cTn id="82" presetID="22" presetClass="entr" presetSubtype="1" fill="hold" grpId="0" nodeType="afterEffect">
                                  <p:stCondLst>
                                    <p:cond delay="0"/>
                                  </p:stCondLst>
                                  <p:childTnLst>
                                    <p:set>
                                      <p:cBhvr>
                                        <p:cTn id="83" dur="1" fill="hold">
                                          <p:stCondLst>
                                            <p:cond delay="0"/>
                                          </p:stCondLst>
                                        </p:cTn>
                                        <p:tgtEl>
                                          <p:spTgt spid="9232"/>
                                        </p:tgtEl>
                                        <p:attrNameLst>
                                          <p:attrName>style.visibility</p:attrName>
                                        </p:attrNameLst>
                                      </p:cBhvr>
                                      <p:to>
                                        <p:strVal val="visible"/>
                                      </p:to>
                                    </p:set>
                                    <p:animEffect transition="in" filter="wipe(up)">
                                      <p:cBhvr>
                                        <p:cTn id="84" dur="500"/>
                                        <p:tgtEl>
                                          <p:spTgt spid="9232"/>
                                        </p:tgtEl>
                                      </p:cBhvr>
                                    </p:animEffect>
                                  </p:childTnLst>
                                </p:cTn>
                              </p:par>
                            </p:childTnLst>
                          </p:cTn>
                        </p:par>
                        <p:par>
                          <p:cTn id="85" fill="hold">
                            <p:stCondLst>
                              <p:cond delay="5120"/>
                            </p:stCondLst>
                            <p:childTnLst>
                              <p:par>
                                <p:cTn id="86" presetID="42" presetClass="entr" presetSubtype="0" fill="hold" nodeType="afterEffect">
                                  <p:stCondLst>
                                    <p:cond delay="0"/>
                                  </p:stCondLst>
                                  <p:childTnLst>
                                    <p:set>
                                      <p:cBhvr>
                                        <p:cTn id="87" dur="1" fill="hold">
                                          <p:stCondLst>
                                            <p:cond delay="0"/>
                                          </p:stCondLst>
                                        </p:cTn>
                                        <p:tgtEl>
                                          <p:spTgt spid="9233"/>
                                        </p:tgtEl>
                                        <p:attrNameLst>
                                          <p:attrName>style.visibility</p:attrName>
                                        </p:attrNameLst>
                                      </p:cBhvr>
                                      <p:to>
                                        <p:strVal val="visible"/>
                                      </p:to>
                                    </p:set>
                                    <p:animEffect transition="in" filter="fade">
                                      <p:cBhvr>
                                        <p:cTn id="88" dur="1000"/>
                                        <p:tgtEl>
                                          <p:spTgt spid="9233"/>
                                        </p:tgtEl>
                                      </p:cBhvr>
                                    </p:animEffect>
                                    <p:anim calcmode="lin" valueType="num">
                                      <p:cBhvr>
                                        <p:cTn id="89" dur="1000" fill="hold"/>
                                        <p:tgtEl>
                                          <p:spTgt spid="9233"/>
                                        </p:tgtEl>
                                        <p:attrNameLst>
                                          <p:attrName>ppt_x</p:attrName>
                                        </p:attrNameLst>
                                      </p:cBhvr>
                                      <p:tavLst>
                                        <p:tav tm="0">
                                          <p:val>
                                            <p:strVal val="#ppt_x"/>
                                          </p:val>
                                        </p:tav>
                                        <p:tav tm="100000">
                                          <p:val>
                                            <p:strVal val="#ppt_x"/>
                                          </p:val>
                                        </p:tav>
                                      </p:tavLst>
                                    </p:anim>
                                    <p:anim calcmode="lin" valueType="num">
                                      <p:cBhvr>
                                        <p:cTn id="90" dur="1000" fill="hold"/>
                                        <p:tgtEl>
                                          <p:spTgt spid="9233"/>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9287"/>
                                        </p:tgtEl>
                                        <p:attrNameLst>
                                          <p:attrName>style.visibility</p:attrName>
                                        </p:attrNameLst>
                                      </p:cBhvr>
                                      <p:to>
                                        <p:strVal val="visible"/>
                                      </p:to>
                                    </p:set>
                                    <p:animEffect transition="in" filter="fade">
                                      <p:cBhvr>
                                        <p:cTn id="93" dur="1000"/>
                                        <p:tgtEl>
                                          <p:spTgt spid="9287"/>
                                        </p:tgtEl>
                                      </p:cBhvr>
                                    </p:animEffect>
                                    <p:anim calcmode="lin" valueType="num">
                                      <p:cBhvr>
                                        <p:cTn id="94" dur="1000" fill="hold"/>
                                        <p:tgtEl>
                                          <p:spTgt spid="9287"/>
                                        </p:tgtEl>
                                        <p:attrNameLst>
                                          <p:attrName>ppt_x</p:attrName>
                                        </p:attrNameLst>
                                      </p:cBhvr>
                                      <p:tavLst>
                                        <p:tav tm="0">
                                          <p:val>
                                            <p:strVal val="#ppt_x"/>
                                          </p:val>
                                        </p:tav>
                                        <p:tav tm="100000">
                                          <p:val>
                                            <p:strVal val="#ppt_x"/>
                                          </p:val>
                                        </p:tav>
                                      </p:tavLst>
                                    </p:anim>
                                    <p:anim calcmode="lin" valueType="num">
                                      <p:cBhvr>
                                        <p:cTn id="95" dur="1000" fill="hold"/>
                                        <p:tgtEl>
                                          <p:spTgt spid="92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utoUpdateAnimBg="0"/>
      <p:bldP spid="9220" grpId="0" autoUpdateAnimBg="0"/>
      <p:bldP spid="9221" grpId="0" animBg="1" autoUpdateAnimBg="0"/>
      <p:bldP spid="9222" grpId="0" animBg="1" autoUpdateAnimBg="0"/>
      <p:bldP spid="9223" grpId="0" animBg="1" autoUpdateAnimBg="0"/>
      <p:bldP spid="9224" grpId="0" animBg="1" autoUpdateAnimBg="0"/>
      <p:bldP spid="9225" grpId="0" autoUpdateAnimBg="0"/>
      <p:bldP spid="9226" grpId="0" autoUpdateAnimBg="0"/>
      <p:bldP spid="9227" grpId="0" autoUpdateAnimBg="0"/>
      <p:bldP spid="9228" grpId="0" autoUpdateAnimBg="0"/>
      <p:bldP spid="9229" grpId="0" autoUpdateAnimBg="0"/>
      <p:bldP spid="9230" grpId="0" autoUpdateAnimBg="0"/>
      <p:bldP spid="9231" grpId="0" autoUpdateAnimBg="0"/>
      <p:bldP spid="9232" grpId="0" autoUpdateAnimBg="0"/>
      <p:bldP spid="9287"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43"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10244" name="TextBox 39"/>
          <p:cNvSpPr txBox="1">
            <a:spLocks noChangeArrowheads="1"/>
          </p:cNvSpPr>
          <p:nvPr/>
        </p:nvSpPr>
        <p:spPr bwMode="auto">
          <a:xfrm>
            <a:off x="1390650" y="96838"/>
            <a:ext cx="4029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1.1 </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10245" name="Oval 6"/>
          <p:cNvSpPr>
            <a:spLocks noChangeArrowheads="1"/>
          </p:cNvSpPr>
          <p:nvPr/>
        </p:nvSpPr>
        <p:spPr bwMode="auto">
          <a:xfrm>
            <a:off x="1655763" y="2462213"/>
            <a:ext cx="3709987" cy="37068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0246" name="Oval 7"/>
          <p:cNvSpPr>
            <a:spLocks noChangeArrowheads="1"/>
          </p:cNvSpPr>
          <p:nvPr/>
        </p:nvSpPr>
        <p:spPr bwMode="auto">
          <a:xfrm>
            <a:off x="4564063" y="1397000"/>
            <a:ext cx="3709987" cy="3706813"/>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0247" name="Oval 8"/>
          <p:cNvSpPr>
            <a:spLocks noChangeArrowheads="1"/>
          </p:cNvSpPr>
          <p:nvPr/>
        </p:nvSpPr>
        <p:spPr bwMode="auto">
          <a:xfrm>
            <a:off x="7466013" y="2414588"/>
            <a:ext cx="3709987" cy="37068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0248" name="Oval 9"/>
          <p:cNvSpPr>
            <a:spLocks noChangeArrowheads="1"/>
          </p:cNvSpPr>
          <p:nvPr/>
        </p:nvSpPr>
        <p:spPr bwMode="auto">
          <a:xfrm>
            <a:off x="614363" y="1352550"/>
            <a:ext cx="2646362" cy="2646363"/>
          </a:xfrm>
          <a:prstGeom prst="ellipse">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0249" name="Freeform 10"/>
          <p:cNvSpPr/>
          <p:nvPr/>
        </p:nvSpPr>
        <p:spPr bwMode="auto">
          <a:xfrm>
            <a:off x="4545013" y="5218113"/>
            <a:ext cx="2143125" cy="1000125"/>
          </a:xfrm>
          <a:custGeom>
            <a:avLst/>
            <a:gdLst>
              <a:gd name="T0" fmla="*/ 1731241902 w 2653"/>
              <a:gd name="T1" fmla="*/ 0 h 1238"/>
              <a:gd name="T2" fmla="*/ 810479306 w 2653"/>
              <a:gd name="T3" fmla="*/ 762272170 h 1238"/>
              <a:gd name="T4" fmla="*/ 0 w 2653"/>
              <a:gd name="T5" fmla="*/ 590630362 h 1238"/>
              <a:gd name="T6" fmla="*/ 0 60000 65536"/>
              <a:gd name="T7" fmla="*/ 0 60000 65536"/>
              <a:gd name="T8" fmla="*/ 0 60000 65536"/>
            </a:gdLst>
            <a:ahLst/>
            <a:cxnLst>
              <a:cxn ang="T6">
                <a:pos x="T0" y="T1"/>
              </a:cxn>
              <a:cxn ang="T7">
                <a:pos x="T2" y="T3"/>
              </a:cxn>
              <a:cxn ang="T8">
                <a:pos x="T4" y="T5"/>
              </a:cxn>
            </a:cxnLst>
            <a:rect l="0" t="0" r="r" b="b"/>
            <a:pathLst>
              <a:path w="2653" h="1238">
                <a:moveTo>
                  <a:pt x="2653" y="0"/>
                </a:moveTo>
                <a:cubicBezTo>
                  <a:pt x="2439" y="598"/>
                  <a:pt x="1914" y="1063"/>
                  <a:pt x="1242" y="1168"/>
                </a:cubicBezTo>
                <a:cubicBezTo>
                  <a:pt x="792" y="1238"/>
                  <a:pt x="355" y="1134"/>
                  <a:pt x="0" y="905"/>
                </a:cubicBezTo>
              </a:path>
            </a:pathLst>
          </a:custGeom>
          <a:noFill/>
          <a:ln w="10" cap="flat" cmpd="sng">
            <a:solidFill>
              <a:srgbClr val="2E2C2C"/>
            </a:solidFill>
            <a:prstDash val="dash"/>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250" name="Freeform 11"/>
          <p:cNvSpPr/>
          <p:nvPr/>
        </p:nvSpPr>
        <p:spPr bwMode="auto">
          <a:xfrm>
            <a:off x="7443788" y="1165225"/>
            <a:ext cx="2139950" cy="1006475"/>
          </a:xfrm>
          <a:custGeom>
            <a:avLst/>
            <a:gdLst>
              <a:gd name="T0" fmla="*/ 1729375379 w 2648"/>
              <a:gd name="T1" fmla="*/ 811692248 h 1248"/>
              <a:gd name="T2" fmla="*/ 812440745 w 2648"/>
              <a:gd name="T3" fmla="*/ 47478523 h 1248"/>
              <a:gd name="T4" fmla="*/ 0 w 2648"/>
              <a:gd name="T5" fmla="*/ 213979972 h 1248"/>
              <a:gd name="T6" fmla="*/ 0 60000 65536"/>
              <a:gd name="T7" fmla="*/ 0 60000 65536"/>
              <a:gd name="T8" fmla="*/ 0 60000 65536"/>
            </a:gdLst>
            <a:ahLst/>
            <a:cxnLst>
              <a:cxn ang="T6">
                <a:pos x="T0" y="T1"/>
              </a:cxn>
              <a:cxn ang="T7">
                <a:pos x="T2" y="T3"/>
              </a:cxn>
              <a:cxn ang="T8">
                <a:pos x="T4" y="T5"/>
              </a:cxn>
            </a:cxnLst>
            <a:rect l="0" t="0" r="r" b="b"/>
            <a:pathLst>
              <a:path w="2648" h="1248">
                <a:moveTo>
                  <a:pt x="2648" y="1248"/>
                </a:moveTo>
                <a:cubicBezTo>
                  <a:pt x="2438" y="649"/>
                  <a:pt x="1915" y="181"/>
                  <a:pt x="1244" y="73"/>
                </a:cubicBezTo>
                <a:cubicBezTo>
                  <a:pt x="794" y="0"/>
                  <a:pt x="357" y="102"/>
                  <a:pt x="0" y="329"/>
                </a:cubicBezTo>
              </a:path>
            </a:pathLst>
          </a:custGeom>
          <a:noFill/>
          <a:ln w="10" cap="flat" cmpd="sng">
            <a:solidFill>
              <a:srgbClr val="2E2C2C"/>
            </a:solidFill>
            <a:prstDash val="dash"/>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251" name="TextBox 101"/>
          <p:cNvSpPr txBox="1">
            <a:spLocks noChangeArrowheads="1"/>
          </p:cNvSpPr>
          <p:nvPr/>
        </p:nvSpPr>
        <p:spPr bwMode="auto">
          <a:xfrm>
            <a:off x="3333750" y="3146425"/>
            <a:ext cx="1133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6000" b="1">
                <a:solidFill>
                  <a:srgbClr val="FFFFFF"/>
                </a:solidFill>
                <a:latin typeface="微软雅黑" panose="020B0503020204020204" pitchFamily="34" charset="-122"/>
              </a:rPr>
              <a:t>01</a:t>
            </a:r>
            <a:endParaRPr lang="zh-CN" altLang="en-US" sz="6000" b="1">
              <a:solidFill>
                <a:srgbClr val="FFFFFF"/>
              </a:solidFill>
              <a:latin typeface="微软雅黑" panose="020B0503020204020204" pitchFamily="34" charset="-122"/>
            </a:endParaRPr>
          </a:p>
        </p:txBody>
      </p:sp>
      <p:sp>
        <p:nvSpPr>
          <p:cNvPr id="10252" name="TextBox 102"/>
          <p:cNvSpPr txBox="1">
            <a:spLocks noChangeArrowheads="1"/>
          </p:cNvSpPr>
          <p:nvPr/>
        </p:nvSpPr>
        <p:spPr bwMode="auto">
          <a:xfrm>
            <a:off x="2033588" y="4149725"/>
            <a:ext cx="27686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FFFFF"/>
                </a:solidFill>
                <a:latin typeface="微软雅黑" panose="020B0503020204020204" pitchFamily="34" charset="-122"/>
              </a:rPr>
              <a:t>这里可以添加主要内容这里可以添加主要内容这里可以添加主要内容这里可以添加主要内容可以添加主要内容</a:t>
            </a:r>
            <a:endParaRPr lang="zh-CN" altLang="en-US" sz="1800">
              <a:solidFill>
                <a:srgbClr val="FFFFFF"/>
              </a:solidFill>
              <a:latin typeface="微软雅黑" panose="020B0503020204020204" pitchFamily="34" charset="-122"/>
            </a:endParaRPr>
          </a:p>
        </p:txBody>
      </p:sp>
      <p:sp>
        <p:nvSpPr>
          <p:cNvPr id="10253" name="TextBox 103"/>
          <p:cNvSpPr txBox="1">
            <a:spLocks noChangeArrowheads="1"/>
          </p:cNvSpPr>
          <p:nvPr/>
        </p:nvSpPr>
        <p:spPr bwMode="auto">
          <a:xfrm>
            <a:off x="5554663" y="1727200"/>
            <a:ext cx="1133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6000" b="1">
                <a:solidFill>
                  <a:srgbClr val="FFFFFF"/>
                </a:solidFill>
                <a:latin typeface="微软雅黑" panose="020B0503020204020204" pitchFamily="34" charset="-122"/>
              </a:rPr>
              <a:t>02</a:t>
            </a:r>
            <a:endParaRPr lang="zh-CN" altLang="en-US" sz="6000" b="1">
              <a:solidFill>
                <a:srgbClr val="FFFFFF"/>
              </a:solidFill>
              <a:latin typeface="微软雅黑" panose="020B0503020204020204" pitchFamily="34" charset="-122"/>
            </a:endParaRPr>
          </a:p>
        </p:txBody>
      </p:sp>
      <p:sp>
        <p:nvSpPr>
          <p:cNvPr id="10254" name="TextBox 104"/>
          <p:cNvSpPr txBox="1">
            <a:spLocks noChangeArrowheads="1"/>
          </p:cNvSpPr>
          <p:nvPr/>
        </p:nvSpPr>
        <p:spPr bwMode="auto">
          <a:xfrm>
            <a:off x="4913313" y="2730500"/>
            <a:ext cx="27686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FFFFF"/>
                </a:solidFill>
                <a:latin typeface="微软雅黑" panose="020B0503020204020204" pitchFamily="34" charset="-122"/>
              </a:rPr>
              <a:t>这里可以添加主要内容这里可以添加主要内容这里可以添加主要内容这里可以添加主要内容可以添加主要内容</a:t>
            </a:r>
            <a:endParaRPr lang="zh-CN" altLang="en-US" sz="1800">
              <a:solidFill>
                <a:srgbClr val="FFFFFF"/>
              </a:solidFill>
              <a:latin typeface="微软雅黑" panose="020B0503020204020204" pitchFamily="34" charset="-122"/>
            </a:endParaRPr>
          </a:p>
        </p:txBody>
      </p:sp>
      <p:sp>
        <p:nvSpPr>
          <p:cNvPr id="10255" name="TextBox 105"/>
          <p:cNvSpPr txBox="1">
            <a:spLocks noChangeArrowheads="1"/>
          </p:cNvSpPr>
          <p:nvPr/>
        </p:nvSpPr>
        <p:spPr bwMode="auto">
          <a:xfrm>
            <a:off x="8513763" y="2960688"/>
            <a:ext cx="1133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6000" b="1">
                <a:solidFill>
                  <a:srgbClr val="FFFFFF"/>
                </a:solidFill>
                <a:latin typeface="微软雅黑" panose="020B0503020204020204" pitchFamily="34" charset="-122"/>
              </a:rPr>
              <a:t>03</a:t>
            </a:r>
            <a:endParaRPr lang="zh-CN" altLang="en-US" sz="6000" b="1">
              <a:solidFill>
                <a:srgbClr val="FFFFFF"/>
              </a:solidFill>
              <a:latin typeface="微软雅黑" panose="020B0503020204020204" pitchFamily="34" charset="-122"/>
            </a:endParaRPr>
          </a:p>
        </p:txBody>
      </p:sp>
      <p:sp>
        <p:nvSpPr>
          <p:cNvPr id="10256" name="TextBox 106"/>
          <p:cNvSpPr txBox="1">
            <a:spLocks noChangeArrowheads="1"/>
          </p:cNvSpPr>
          <p:nvPr/>
        </p:nvSpPr>
        <p:spPr bwMode="auto">
          <a:xfrm>
            <a:off x="7872413" y="3963988"/>
            <a:ext cx="2978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FFFFF"/>
                </a:solidFill>
                <a:latin typeface="微软雅黑" panose="020B0503020204020204" pitchFamily="34" charset="-122"/>
              </a:rPr>
              <a:t>这里可以添加主要内容这里可以添加主要内容这里可以添加主要内容这里可以添加主要内容可以添加主要内容</a:t>
            </a:r>
            <a:endParaRPr lang="zh-CN" altLang="en-US" sz="1800">
              <a:solidFill>
                <a:srgbClr val="FFFFFF"/>
              </a:solidFill>
              <a:latin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400" fill="hold"/>
                                        <p:tgtEl>
                                          <p:spTgt spid="10242"/>
                                        </p:tgtEl>
                                        <p:attrNameLst>
                                          <p:attrName>ppt_x</p:attrName>
                                        </p:attrNameLst>
                                      </p:cBhvr>
                                      <p:tavLst>
                                        <p:tav tm="0">
                                          <p:val>
                                            <p:strVal val="0-#ppt_w/2"/>
                                          </p:val>
                                        </p:tav>
                                        <p:tav tm="100000">
                                          <p:val>
                                            <p:strVal val="#ppt_x"/>
                                          </p:val>
                                        </p:tav>
                                      </p:tavLst>
                                    </p:anim>
                                    <p:anim calcmode="lin" valueType="num">
                                      <p:cBhvr additive="base">
                                        <p:cTn id="8" dur="400" fill="hold"/>
                                        <p:tgtEl>
                                          <p:spTgt spid="1024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additive="base">
                                        <p:cTn id="11" dur="400" fill="hold"/>
                                        <p:tgtEl>
                                          <p:spTgt spid="10243"/>
                                        </p:tgtEl>
                                        <p:attrNameLst>
                                          <p:attrName>ppt_x</p:attrName>
                                        </p:attrNameLst>
                                      </p:cBhvr>
                                      <p:tavLst>
                                        <p:tav tm="0">
                                          <p:val>
                                            <p:strVal val="0-#ppt_w/2"/>
                                          </p:val>
                                        </p:tav>
                                        <p:tav tm="100000">
                                          <p:val>
                                            <p:strVal val="#ppt_x"/>
                                          </p:val>
                                        </p:tav>
                                      </p:tavLst>
                                    </p:anim>
                                    <p:anim calcmode="lin" valueType="num">
                                      <p:cBhvr additive="base">
                                        <p:cTn id="12" dur="400" fill="hold"/>
                                        <p:tgtEl>
                                          <p:spTgt spid="1024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0244"/>
                                        </p:tgtEl>
                                        <p:attrNameLst>
                                          <p:attrName>style.visibility</p:attrName>
                                        </p:attrNameLst>
                                      </p:cBhvr>
                                      <p:to>
                                        <p:strVal val="visible"/>
                                      </p:to>
                                    </p:set>
                                    <p:anim calcmode="lin" valueType="num">
                                      <p:cBhvr>
                                        <p:cTn id="16" dur="400" fill="hold"/>
                                        <p:tgtEl>
                                          <p:spTgt spid="1024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10244"/>
                                        </p:tgtEl>
                                        <p:attrNameLst>
                                          <p:attrName>ppt_y</p:attrName>
                                        </p:attrNameLst>
                                      </p:cBhvr>
                                      <p:tavLst>
                                        <p:tav tm="0">
                                          <p:val>
                                            <p:strVal val="#ppt_y"/>
                                          </p:val>
                                        </p:tav>
                                        <p:tav tm="100000">
                                          <p:val>
                                            <p:strVal val="#ppt_y"/>
                                          </p:val>
                                        </p:tav>
                                      </p:tavLst>
                                    </p:anim>
                                    <p:anim calcmode="lin" valueType="num">
                                      <p:cBhvr>
                                        <p:cTn id="18" dur="400" fill="hold"/>
                                        <p:tgtEl>
                                          <p:spTgt spid="1024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1024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10244"/>
                                        </p:tgtEl>
                                      </p:cBhvr>
                                    </p:animEffect>
                                  </p:childTnLst>
                                </p:cTn>
                              </p:par>
                            </p:childTnLst>
                          </p:cTn>
                        </p:par>
                        <p:par>
                          <p:cTn id="21" fill="hold">
                            <p:stCondLst>
                              <p:cond delay="1279"/>
                            </p:stCondLst>
                            <p:childTnLst>
                              <p:par>
                                <p:cTn id="22" presetID="52" presetClass="entr" presetSubtype="0" fill="hold" grpId="0" nodeType="afterEffect">
                                  <p:stCondLst>
                                    <p:cond delay="0"/>
                                  </p:stCondLst>
                                  <p:childTnLst>
                                    <p:set>
                                      <p:cBhvr>
                                        <p:cTn id="23" dur="1" fill="hold">
                                          <p:stCondLst>
                                            <p:cond delay="0"/>
                                          </p:stCondLst>
                                        </p:cTn>
                                        <p:tgtEl>
                                          <p:spTgt spid="10248"/>
                                        </p:tgtEl>
                                        <p:attrNameLst>
                                          <p:attrName>style.visibility</p:attrName>
                                        </p:attrNameLst>
                                      </p:cBhvr>
                                      <p:to>
                                        <p:strVal val="visible"/>
                                      </p:to>
                                    </p:set>
                                    <p:animScale>
                                      <p:cBhvr>
                                        <p:cTn id="24" dur="1000" decel="50000" fill="hold">
                                          <p:stCondLst>
                                            <p:cond delay="0"/>
                                          </p:stCondLst>
                                        </p:cTn>
                                        <p:tgtEl>
                                          <p:spTgt spid="102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5" dur="1000" decel="50000" fill="hold">
                                          <p:stCondLst>
                                            <p:cond delay="0"/>
                                          </p:stCondLst>
                                        </p:cTn>
                                        <p:tgtEl>
                                          <p:spTgt spid="10248"/>
                                        </p:tgtEl>
                                        <p:attrNameLst>
                                          <p:attrName>ppt_x</p:attrName>
                                          <p:attrName>ppt_y</p:attrName>
                                        </p:attrNameLst>
                                      </p:cBhvr>
                                      <p:rCtr x="0" y="0"/>
                                    </p:animMotion>
                                    <p:animEffect transition="in" filter="fade">
                                      <p:cBhvr>
                                        <p:cTn id="26" dur="1000"/>
                                        <p:tgtEl>
                                          <p:spTgt spid="10248"/>
                                        </p:tgtEl>
                                      </p:cBhvr>
                                    </p:animEffect>
                                  </p:childTnLst>
                                </p:cTn>
                              </p:par>
                              <p:par>
                                <p:cTn id="27" presetID="52" presetClass="entr" presetSubtype="0" fill="hold" grpId="0" nodeType="withEffect">
                                  <p:stCondLst>
                                    <p:cond delay="200"/>
                                  </p:stCondLst>
                                  <p:childTnLst>
                                    <p:set>
                                      <p:cBhvr>
                                        <p:cTn id="28" dur="1" fill="hold">
                                          <p:stCondLst>
                                            <p:cond delay="0"/>
                                          </p:stCondLst>
                                        </p:cTn>
                                        <p:tgtEl>
                                          <p:spTgt spid="10245"/>
                                        </p:tgtEl>
                                        <p:attrNameLst>
                                          <p:attrName>style.visibility</p:attrName>
                                        </p:attrNameLst>
                                      </p:cBhvr>
                                      <p:to>
                                        <p:strVal val="visible"/>
                                      </p:to>
                                    </p:set>
                                    <p:animScale>
                                      <p:cBhvr>
                                        <p:cTn id="29" dur="1000" decel="50000" fill="hold">
                                          <p:stCondLst>
                                            <p:cond delay="0"/>
                                          </p:stCondLst>
                                        </p:cTn>
                                        <p:tgtEl>
                                          <p:spTgt spid="102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10245"/>
                                        </p:tgtEl>
                                        <p:attrNameLst>
                                          <p:attrName>ppt_x</p:attrName>
                                          <p:attrName>ppt_y</p:attrName>
                                        </p:attrNameLst>
                                      </p:cBhvr>
                                      <p:rCtr x="0" y="0"/>
                                    </p:animMotion>
                                    <p:animEffect transition="in" filter="fade">
                                      <p:cBhvr>
                                        <p:cTn id="31" dur="1000"/>
                                        <p:tgtEl>
                                          <p:spTgt spid="10245"/>
                                        </p:tgtEl>
                                      </p:cBhvr>
                                    </p:animEffect>
                                  </p:childTnLst>
                                </p:cTn>
                              </p:par>
                              <p:par>
                                <p:cTn id="32" presetID="52" presetClass="entr" presetSubtype="0" fill="hold" grpId="0" nodeType="withEffect">
                                  <p:stCondLst>
                                    <p:cond delay="400"/>
                                  </p:stCondLst>
                                  <p:childTnLst>
                                    <p:set>
                                      <p:cBhvr>
                                        <p:cTn id="33" dur="1" fill="hold">
                                          <p:stCondLst>
                                            <p:cond delay="0"/>
                                          </p:stCondLst>
                                        </p:cTn>
                                        <p:tgtEl>
                                          <p:spTgt spid="10246"/>
                                        </p:tgtEl>
                                        <p:attrNameLst>
                                          <p:attrName>style.visibility</p:attrName>
                                        </p:attrNameLst>
                                      </p:cBhvr>
                                      <p:to>
                                        <p:strVal val="visible"/>
                                      </p:to>
                                    </p:set>
                                    <p:animScale>
                                      <p:cBhvr>
                                        <p:cTn id="34" dur="1000" decel="50000" fill="hold">
                                          <p:stCondLst>
                                            <p:cond delay="0"/>
                                          </p:stCondLst>
                                        </p:cTn>
                                        <p:tgtEl>
                                          <p:spTgt spid="102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5" dur="1000" decel="50000" fill="hold">
                                          <p:stCondLst>
                                            <p:cond delay="0"/>
                                          </p:stCondLst>
                                        </p:cTn>
                                        <p:tgtEl>
                                          <p:spTgt spid="10246"/>
                                        </p:tgtEl>
                                        <p:attrNameLst>
                                          <p:attrName>ppt_x</p:attrName>
                                          <p:attrName>ppt_y</p:attrName>
                                        </p:attrNameLst>
                                      </p:cBhvr>
                                      <p:rCtr x="0" y="0"/>
                                    </p:animMotion>
                                    <p:animEffect transition="in" filter="fade">
                                      <p:cBhvr>
                                        <p:cTn id="36" dur="1000"/>
                                        <p:tgtEl>
                                          <p:spTgt spid="10246"/>
                                        </p:tgtEl>
                                      </p:cBhvr>
                                    </p:animEffect>
                                  </p:childTnLst>
                                </p:cTn>
                              </p:par>
                              <p:par>
                                <p:cTn id="37" presetID="52" presetClass="entr" presetSubtype="0" fill="hold" grpId="0" nodeType="withEffect">
                                  <p:stCondLst>
                                    <p:cond delay="600"/>
                                  </p:stCondLst>
                                  <p:childTnLst>
                                    <p:set>
                                      <p:cBhvr>
                                        <p:cTn id="38" dur="1" fill="hold">
                                          <p:stCondLst>
                                            <p:cond delay="0"/>
                                          </p:stCondLst>
                                        </p:cTn>
                                        <p:tgtEl>
                                          <p:spTgt spid="10247"/>
                                        </p:tgtEl>
                                        <p:attrNameLst>
                                          <p:attrName>style.visibility</p:attrName>
                                        </p:attrNameLst>
                                      </p:cBhvr>
                                      <p:to>
                                        <p:strVal val="visible"/>
                                      </p:to>
                                    </p:set>
                                    <p:animScale>
                                      <p:cBhvr>
                                        <p:cTn id="39" dur="1000" decel="50000" fill="hold">
                                          <p:stCondLst>
                                            <p:cond delay="0"/>
                                          </p:stCondLst>
                                        </p:cTn>
                                        <p:tgtEl>
                                          <p:spTgt spid="102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10247"/>
                                        </p:tgtEl>
                                        <p:attrNameLst>
                                          <p:attrName>ppt_x</p:attrName>
                                          <p:attrName>ppt_y</p:attrName>
                                        </p:attrNameLst>
                                      </p:cBhvr>
                                      <p:rCtr x="0" y="0"/>
                                    </p:animMotion>
                                    <p:animEffect transition="in" filter="fade">
                                      <p:cBhvr>
                                        <p:cTn id="41" dur="1000"/>
                                        <p:tgtEl>
                                          <p:spTgt spid="10247"/>
                                        </p:tgtEl>
                                      </p:cBhvr>
                                    </p:animEffect>
                                  </p:childTnLst>
                                </p:cTn>
                              </p:par>
                            </p:childTnLst>
                          </p:cTn>
                        </p:par>
                        <p:par>
                          <p:cTn id="42" fill="hold">
                            <p:stCondLst>
                              <p:cond delay="2279"/>
                            </p:stCondLst>
                            <p:childTnLst>
                              <p:par>
                                <p:cTn id="43" presetID="31" presetClass="entr" presetSubtype="0" fill="hold" grpId="0" nodeType="afterEffect">
                                  <p:stCondLst>
                                    <p:cond delay="0"/>
                                  </p:stCondLst>
                                  <p:childTnLst>
                                    <p:set>
                                      <p:cBhvr>
                                        <p:cTn id="44" dur="1" fill="hold">
                                          <p:stCondLst>
                                            <p:cond delay="0"/>
                                          </p:stCondLst>
                                        </p:cTn>
                                        <p:tgtEl>
                                          <p:spTgt spid="10251"/>
                                        </p:tgtEl>
                                        <p:attrNameLst>
                                          <p:attrName>style.visibility</p:attrName>
                                        </p:attrNameLst>
                                      </p:cBhvr>
                                      <p:to>
                                        <p:strVal val="visible"/>
                                      </p:to>
                                    </p:set>
                                    <p:anim calcmode="lin" valueType="num">
                                      <p:cBhvr>
                                        <p:cTn id="45" dur="500" fill="hold"/>
                                        <p:tgtEl>
                                          <p:spTgt spid="10251"/>
                                        </p:tgtEl>
                                        <p:attrNameLst>
                                          <p:attrName>ppt_w</p:attrName>
                                        </p:attrNameLst>
                                      </p:cBhvr>
                                      <p:tavLst>
                                        <p:tav tm="0">
                                          <p:val>
                                            <p:fltVal val="0"/>
                                          </p:val>
                                        </p:tav>
                                        <p:tav tm="100000">
                                          <p:val>
                                            <p:strVal val="#ppt_w"/>
                                          </p:val>
                                        </p:tav>
                                      </p:tavLst>
                                    </p:anim>
                                    <p:anim calcmode="lin" valueType="num">
                                      <p:cBhvr>
                                        <p:cTn id="46" dur="500" fill="hold"/>
                                        <p:tgtEl>
                                          <p:spTgt spid="10251"/>
                                        </p:tgtEl>
                                        <p:attrNameLst>
                                          <p:attrName>ppt_h</p:attrName>
                                        </p:attrNameLst>
                                      </p:cBhvr>
                                      <p:tavLst>
                                        <p:tav tm="0">
                                          <p:val>
                                            <p:fltVal val="0"/>
                                          </p:val>
                                        </p:tav>
                                        <p:tav tm="100000">
                                          <p:val>
                                            <p:strVal val="#ppt_h"/>
                                          </p:val>
                                        </p:tav>
                                      </p:tavLst>
                                    </p:anim>
                                    <p:anim calcmode="lin" valueType="num">
                                      <p:cBhvr>
                                        <p:cTn id="47" dur="500" fill="hold"/>
                                        <p:tgtEl>
                                          <p:spTgt spid="10251"/>
                                        </p:tgtEl>
                                        <p:attrNameLst>
                                          <p:attrName>style.rotation</p:attrName>
                                        </p:attrNameLst>
                                      </p:cBhvr>
                                      <p:tavLst>
                                        <p:tav tm="0">
                                          <p:val>
                                            <p:fltVal val="90"/>
                                          </p:val>
                                        </p:tav>
                                        <p:tav tm="100000">
                                          <p:val>
                                            <p:fltVal val="0"/>
                                          </p:val>
                                        </p:tav>
                                      </p:tavLst>
                                    </p:anim>
                                    <p:animEffect transition="in" filter="fade">
                                      <p:cBhvr>
                                        <p:cTn id="48" dur="500"/>
                                        <p:tgtEl>
                                          <p:spTgt spid="10251"/>
                                        </p:tgtEl>
                                      </p:cBhvr>
                                    </p:animEffect>
                                  </p:childTnLst>
                                </p:cTn>
                              </p:par>
                            </p:childTnLst>
                          </p:cTn>
                        </p:par>
                        <p:par>
                          <p:cTn id="49" fill="hold">
                            <p:stCondLst>
                              <p:cond delay="2779"/>
                            </p:stCondLst>
                            <p:childTnLst>
                              <p:par>
                                <p:cTn id="50" presetID="22" presetClass="entr" presetSubtype="1" fill="hold" grpId="0" nodeType="afterEffect">
                                  <p:stCondLst>
                                    <p:cond delay="0"/>
                                  </p:stCondLst>
                                  <p:childTnLst>
                                    <p:set>
                                      <p:cBhvr>
                                        <p:cTn id="51" dur="1" fill="hold">
                                          <p:stCondLst>
                                            <p:cond delay="0"/>
                                          </p:stCondLst>
                                        </p:cTn>
                                        <p:tgtEl>
                                          <p:spTgt spid="10252"/>
                                        </p:tgtEl>
                                        <p:attrNameLst>
                                          <p:attrName>style.visibility</p:attrName>
                                        </p:attrNameLst>
                                      </p:cBhvr>
                                      <p:to>
                                        <p:strVal val="visible"/>
                                      </p:to>
                                    </p:set>
                                    <p:animEffect transition="in" filter="wipe(up)">
                                      <p:cBhvr>
                                        <p:cTn id="52" dur="500"/>
                                        <p:tgtEl>
                                          <p:spTgt spid="10252"/>
                                        </p:tgtEl>
                                      </p:cBhvr>
                                    </p:animEffect>
                                  </p:childTnLst>
                                </p:cTn>
                              </p:par>
                            </p:childTnLst>
                          </p:cTn>
                        </p:par>
                        <p:par>
                          <p:cTn id="53" fill="hold">
                            <p:stCondLst>
                              <p:cond delay="3279"/>
                            </p:stCondLst>
                            <p:childTnLst>
                              <p:par>
                                <p:cTn id="54" presetID="22" presetClass="entr" presetSubtype="8" fill="hold" grpId="0" nodeType="afterEffect">
                                  <p:stCondLst>
                                    <p:cond delay="0"/>
                                  </p:stCondLst>
                                  <p:childTnLst>
                                    <p:set>
                                      <p:cBhvr>
                                        <p:cTn id="55" dur="1" fill="hold">
                                          <p:stCondLst>
                                            <p:cond delay="0"/>
                                          </p:stCondLst>
                                        </p:cTn>
                                        <p:tgtEl>
                                          <p:spTgt spid="10249"/>
                                        </p:tgtEl>
                                        <p:attrNameLst>
                                          <p:attrName>style.visibility</p:attrName>
                                        </p:attrNameLst>
                                      </p:cBhvr>
                                      <p:to>
                                        <p:strVal val="visible"/>
                                      </p:to>
                                    </p:set>
                                    <p:animEffect transition="in" filter="wipe(left)">
                                      <p:cBhvr>
                                        <p:cTn id="56" dur="500"/>
                                        <p:tgtEl>
                                          <p:spTgt spid="10249"/>
                                        </p:tgtEl>
                                      </p:cBhvr>
                                    </p:animEffect>
                                  </p:childTnLst>
                                </p:cTn>
                              </p:par>
                            </p:childTnLst>
                          </p:cTn>
                        </p:par>
                        <p:par>
                          <p:cTn id="57" fill="hold">
                            <p:stCondLst>
                              <p:cond delay="3779"/>
                            </p:stCondLst>
                            <p:childTnLst>
                              <p:par>
                                <p:cTn id="58" presetID="31" presetClass="entr" presetSubtype="0" fill="hold" grpId="0" nodeType="afterEffect">
                                  <p:stCondLst>
                                    <p:cond delay="0"/>
                                  </p:stCondLst>
                                  <p:childTnLst>
                                    <p:set>
                                      <p:cBhvr>
                                        <p:cTn id="59" dur="1" fill="hold">
                                          <p:stCondLst>
                                            <p:cond delay="0"/>
                                          </p:stCondLst>
                                        </p:cTn>
                                        <p:tgtEl>
                                          <p:spTgt spid="10253"/>
                                        </p:tgtEl>
                                        <p:attrNameLst>
                                          <p:attrName>style.visibility</p:attrName>
                                        </p:attrNameLst>
                                      </p:cBhvr>
                                      <p:to>
                                        <p:strVal val="visible"/>
                                      </p:to>
                                    </p:set>
                                    <p:anim calcmode="lin" valueType="num">
                                      <p:cBhvr>
                                        <p:cTn id="60" dur="500" fill="hold"/>
                                        <p:tgtEl>
                                          <p:spTgt spid="10253"/>
                                        </p:tgtEl>
                                        <p:attrNameLst>
                                          <p:attrName>ppt_w</p:attrName>
                                        </p:attrNameLst>
                                      </p:cBhvr>
                                      <p:tavLst>
                                        <p:tav tm="0">
                                          <p:val>
                                            <p:fltVal val="0"/>
                                          </p:val>
                                        </p:tav>
                                        <p:tav tm="100000">
                                          <p:val>
                                            <p:strVal val="#ppt_w"/>
                                          </p:val>
                                        </p:tav>
                                      </p:tavLst>
                                    </p:anim>
                                    <p:anim calcmode="lin" valueType="num">
                                      <p:cBhvr>
                                        <p:cTn id="61" dur="500" fill="hold"/>
                                        <p:tgtEl>
                                          <p:spTgt spid="10253"/>
                                        </p:tgtEl>
                                        <p:attrNameLst>
                                          <p:attrName>ppt_h</p:attrName>
                                        </p:attrNameLst>
                                      </p:cBhvr>
                                      <p:tavLst>
                                        <p:tav tm="0">
                                          <p:val>
                                            <p:fltVal val="0"/>
                                          </p:val>
                                        </p:tav>
                                        <p:tav tm="100000">
                                          <p:val>
                                            <p:strVal val="#ppt_h"/>
                                          </p:val>
                                        </p:tav>
                                      </p:tavLst>
                                    </p:anim>
                                    <p:anim calcmode="lin" valueType="num">
                                      <p:cBhvr>
                                        <p:cTn id="62" dur="500" fill="hold"/>
                                        <p:tgtEl>
                                          <p:spTgt spid="10253"/>
                                        </p:tgtEl>
                                        <p:attrNameLst>
                                          <p:attrName>style.rotation</p:attrName>
                                        </p:attrNameLst>
                                      </p:cBhvr>
                                      <p:tavLst>
                                        <p:tav tm="0">
                                          <p:val>
                                            <p:fltVal val="90"/>
                                          </p:val>
                                        </p:tav>
                                        <p:tav tm="100000">
                                          <p:val>
                                            <p:fltVal val="0"/>
                                          </p:val>
                                        </p:tav>
                                      </p:tavLst>
                                    </p:anim>
                                    <p:animEffect transition="in" filter="fade">
                                      <p:cBhvr>
                                        <p:cTn id="63" dur="500"/>
                                        <p:tgtEl>
                                          <p:spTgt spid="10253"/>
                                        </p:tgtEl>
                                      </p:cBhvr>
                                    </p:animEffect>
                                  </p:childTnLst>
                                </p:cTn>
                              </p:par>
                            </p:childTnLst>
                          </p:cTn>
                        </p:par>
                        <p:par>
                          <p:cTn id="64" fill="hold">
                            <p:stCondLst>
                              <p:cond delay="4279"/>
                            </p:stCondLst>
                            <p:childTnLst>
                              <p:par>
                                <p:cTn id="65" presetID="22" presetClass="entr" presetSubtype="1" fill="hold" grpId="0" nodeType="afterEffect">
                                  <p:stCondLst>
                                    <p:cond delay="0"/>
                                  </p:stCondLst>
                                  <p:childTnLst>
                                    <p:set>
                                      <p:cBhvr>
                                        <p:cTn id="66" dur="1" fill="hold">
                                          <p:stCondLst>
                                            <p:cond delay="0"/>
                                          </p:stCondLst>
                                        </p:cTn>
                                        <p:tgtEl>
                                          <p:spTgt spid="10254"/>
                                        </p:tgtEl>
                                        <p:attrNameLst>
                                          <p:attrName>style.visibility</p:attrName>
                                        </p:attrNameLst>
                                      </p:cBhvr>
                                      <p:to>
                                        <p:strVal val="visible"/>
                                      </p:to>
                                    </p:set>
                                    <p:animEffect transition="in" filter="wipe(up)">
                                      <p:cBhvr>
                                        <p:cTn id="67" dur="500"/>
                                        <p:tgtEl>
                                          <p:spTgt spid="10254"/>
                                        </p:tgtEl>
                                      </p:cBhvr>
                                    </p:animEffect>
                                  </p:childTnLst>
                                </p:cTn>
                              </p:par>
                            </p:childTnLst>
                          </p:cTn>
                        </p:par>
                        <p:par>
                          <p:cTn id="68" fill="hold">
                            <p:stCondLst>
                              <p:cond delay="4779"/>
                            </p:stCondLst>
                            <p:childTnLst>
                              <p:par>
                                <p:cTn id="69" presetID="22" presetClass="entr" presetSubtype="8" fill="hold" grpId="0" nodeType="afterEffect">
                                  <p:stCondLst>
                                    <p:cond delay="0"/>
                                  </p:stCondLst>
                                  <p:childTnLst>
                                    <p:set>
                                      <p:cBhvr>
                                        <p:cTn id="70" dur="1" fill="hold">
                                          <p:stCondLst>
                                            <p:cond delay="0"/>
                                          </p:stCondLst>
                                        </p:cTn>
                                        <p:tgtEl>
                                          <p:spTgt spid="10250"/>
                                        </p:tgtEl>
                                        <p:attrNameLst>
                                          <p:attrName>style.visibility</p:attrName>
                                        </p:attrNameLst>
                                      </p:cBhvr>
                                      <p:to>
                                        <p:strVal val="visible"/>
                                      </p:to>
                                    </p:set>
                                    <p:animEffect transition="in" filter="wipe(left)">
                                      <p:cBhvr>
                                        <p:cTn id="71" dur="500"/>
                                        <p:tgtEl>
                                          <p:spTgt spid="10250"/>
                                        </p:tgtEl>
                                      </p:cBhvr>
                                    </p:animEffect>
                                  </p:childTnLst>
                                </p:cTn>
                              </p:par>
                            </p:childTnLst>
                          </p:cTn>
                        </p:par>
                        <p:par>
                          <p:cTn id="72" fill="hold">
                            <p:stCondLst>
                              <p:cond delay="5279"/>
                            </p:stCondLst>
                            <p:childTnLst>
                              <p:par>
                                <p:cTn id="73" presetID="31" presetClass="entr" presetSubtype="0" fill="hold" grpId="0" nodeType="afterEffect">
                                  <p:stCondLst>
                                    <p:cond delay="0"/>
                                  </p:stCondLst>
                                  <p:childTnLst>
                                    <p:set>
                                      <p:cBhvr>
                                        <p:cTn id="74" dur="1" fill="hold">
                                          <p:stCondLst>
                                            <p:cond delay="0"/>
                                          </p:stCondLst>
                                        </p:cTn>
                                        <p:tgtEl>
                                          <p:spTgt spid="10255"/>
                                        </p:tgtEl>
                                        <p:attrNameLst>
                                          <p:attrName>style.visibility</p:attrName>
                                        </p:attrNameLst>
                                      </p:cBhvr>
                                      <p:to>
                                        <p:strVal val="visible"/>
                                      </p:to>
                                    </p:set>
                                    <p:anim calcmode="lin" valueType="num">
                                      <p:cBhvr>
                                        <p:cTn id="75" dur="500" fill="hold"/>
                                        <p:tgtEl>
                                          <p:spTgt spid="10255"/>
                                        </p:tgtEl>
                                        <p:attrNameLst>
                                          <p:attrName>ppt_w</p:attrName>
                                        </p:attrNameLst>
                                      </p:cBhvr>
                                      <p:tavLst>
                                        <p:tav tm="0">
                                          <p:val>
                                            <p:fltVal val="0"/>
                                          </p:val>
                                        </p:tav>
                                        <p:tav tm="100000">
                                          <p:val>
                                            <p:strVal val="#ppt_w"/>
                                          </p:val>
                                        </p:tav>
                                      </p:tavLst>
                                    </p:anim>
                                    <p:anim calcmode="lin" valueType="num">
                                      <p:cBhvr>
                                        <p:cTn id="76" dur="500" fill="hold"/>
                                        <p:tgtEl>
                                          <p:spTgt spid="10255"/>
                                        </p:tgtEl>
                                        <p:attrNameLst>
                                          <p:attrName>ppt_h</p:attrName>
                                        </p:attrNameLst>
                                      </p:cBhvr>
                                      <p:tavLst>
                                        <p:tav tm="0">
                                          <p:val>
                                            <p:fltVal val="0"/>
                                          </p:val>
                                        </p:tav>
                                        <p:tav tm="100000">
                                          <p:val>
                                            <p:strVal val="#ppt_h"/>
                                          </p:val>
                                        </p:tav>
                                      </p:tavLst>
                                    </p:anim>
                                    <p:anim calcmode="lin" valueType="num">
                                      <p:cBhvr>
                                        <p:cTn id="77" dur="500" fill="hold"/>
                                        <p:tgtEl>
                                          <p:spTgt spid="10255"/>
                                        </p:tgtEl>
                                        <p:attrNameLst>
                                          <p:attrName>style.rotation</p:attrName>
                                        </p:attrNameLst>
                                      </p:cBhvr>
                                      <p:tavLst>
                                        <p:tav tm="0">
                                          <p:val>
                                            <p:fltVal val="90"/>
                                          </p:val>
                                        </p:tav>
                                        <p:tav tm="100000">
                                          <p:val>
                                            <p:fltVal val="0"/>
                                          </p:val>
                                        </p:tav>
                                      </p:tavLst>
                                    </p:anim>
                                    <p:animEffect transition="in" filter="fade">
                                      <p:cBhvr>
                                        <p:cTn id="78" dur="500"/>
                                        <p:tgtEl>
                                          <p:spTgt spid="10255"/>
                                        </p:tgtEl>
                                      </p:cBhvr>
                                    </p:animEffect>
                                  </p:childTnLst>
                                </p:cTn>
                              </p:par>
                            </p:childTnLst>
                          </p:cTn>
                        </p:par>
                        <p:par>
                          <p:cTn id="79" fill="hold">
                            <p:stCondLst>
                              <p:cond delay="5779"/>
                            </p:stCondLst>
                            <p:childTnLst>
                              <p:par>
                                <p:cTn id="80" presetID="22" presetClass="entr" presetSubtype="1" fill="hold" grpId="0" nodeType="afterEffect">
                                  <p:stCondLst>
                                    <p:cond delay="0"/>
                                  </p:stCondLst>
                                  <p:childTnLst>
                                    <p:set>
                                      <p:cBhvr>
                                        <p:cTn id="81" dur="1" fill="hold">
                                          <p:stCondLst>
                                            <p:cond delay="0"/>
                                          </p:stCondLst>
                                        </p:cTn>
                                        <p:tgtEl>
                                          <p:spTgt spid="10256"/>
                                        </p:tgtEl>
                                        <p:attrNameLst>
                                          <p:attrName>style.visibility</p:attrName>
                                        </p:attrNameLst>
                                      </p:cBhvr>
                                      <p:to>
                                        <p:strVal val="visible"/>
                                      </p:to>
                                    </p:set>
                                    <p:animEffect transition="in" filter="wipe(up)">
                                      <p:cBhvr>
                                        <p:cTn id="82" dur="5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autoUpdateAnimBg="0"/>
      <p:bldP spid="10244" grpId="0" autoUpdateAnimBg="0"/>
      <p:bldP spid="10245" grpId="0" animBg="1" autoUpdateAnimBg="0"/>
      <p:bldP spid="10246" grpId="0" animBg="1" autoUpdateAnimBg="0"/>
      <p:bldP spid="10247" grpId="0" animBg="1" autoUpdateAnimBg="0"/>
      <p:bldP spid="10248" grpId="0" animBg="1" autoUpdateAnimBg="0"/>
      <p:bldP spid="10249" grpId="0" animBg="1"/>
      <p:bldP spid="10250" grpId="0" animBg="1"/>
      <p:bldP spid="10251" grpId="0" autoUpdateAnimBg="0"/>
      <p:bldP spid="10252" grpId="0" autoUpdateAnimBg="0"/>
      <p:bldP spid="10253" grpId="0" autoUpdateAnimBg="0"/>
      <p:bldP spid="10254" grpId="0" autoUpdateAnimBg="0"/>
      <p:bldP spid="10255" grpId="0" autoUpdateAnimBg="0"/>
      <p:bldP spid="1025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67"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11268"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1.1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11269" name="Line 6"/>
          <p:cNvSpPr>
            <a:spLocks noChangeShapeType="1"/>
          </p:cNvSpPr>
          <p:nvPr/>
        </p:nvSpPr>
        <p:spPr bwMode="auto">
          <a:xfrm>
            <a:off x="3789363" y="749300"/>
            <a:ext cx="0" cy="5856288"/>
          </a:xfrm>
          <a:prstGeom prst="line">
            <a:avLst/>
          </a:prstGeom>
          <a:noFill/>
          <a:ln w="11">
            <a:solidFill>
              <a:schemeClr val="accent2"/>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0" name="Oval 7"/>
          <p:cNvSpPr>
            <a:spLocks noChangeArrowheads="1"/>
          </p:cNvSpPr>
          <p:nvPr/>
        </p:nvSpPr>
        <p:spPr bwMode="auto">
          <a:xfrm>
            <a:off x="3535363" y="1217613"/>
            <a:ext cx="509587" cy="5111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FFFFFF"/>
                </a:solidFill>
                <a:ea typeface="宋体" panose="02010600030101010101" pitchFamily="2" charset="-122"/>
              </a:rPr>
              <a:t>1</a:t>
            </a:r>
            <a:endParaRPr lang="zh-CN" altLang="en-US" sz="2200" b="1">
              <a:solidFill>
                <a:srgbClr val="FFFFFF"/>
              </a:solidFill>
              <a:ea typeface="宋体" panose="02010600030101010101" pitchFamily="2" charset="-122"/>
            </a:endParaRPr>
          </a:p>
        </p:txBody>
      </p:sp>
      <p:sp>
        <p:nvSpPr>
          <p:cNvPr id="11271" name="Rectangle 8"/>
          <p:cNvSpPr>
            <a:spLocks noChangeArrowheads="1"/>
          </p:cNvSpPr>
          <p:nvPr/>
        </p:nvSpPr>
        <p:spPr bwMode="auto">
          <a:xfrm>
            <a:off x="812800" y="749300"/>
            <a:ext cx="2295525" cy="141287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272" name="Rectangle 9"/>
          <p:cNvSpPr>
            <a:spLocks noChangeArrowheads="1"/>
          </p:cNvSpPr>
          <p:nvPr/>
        </p:nvSpPr>
        <p:spPr bwMode="auto">
          <a:xfrm>
            <a:off x="812800" y="2235200"/>
            <a:ext cx="2295525" cy="141446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273" name="Rectangle 10"/>
          <p:cNvSpPr>
            <a:spLocks noChangeArrowheads="1"/>
          </p:cNvSpPr>
          <p:nvPr/>
        </p:nvSpPr>
        <p:spPr bwMode="auto">
          <a:xfrm>
            <a:off x="812800" y="3722688"/>
            <a:ext cx="2295525" cy="141287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274" name="Rectangle 11"/>
          <p:cNvSpPr>
            <a:spLocks noChangeArrowheads="1"/>
          </p:cNvSpPr>
          <p:nvPr/>
        </p:nvSpPr>
        <p:spPr bwMode="auto">
          <a:xfrm>
            <a:off x="812800" y="5208588"/>
            <a:ext cx="2295525" cy="141446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275" name="Oval 12"/>
          <p:cNvSpPr>
            <a:spLocks noChangeArrowheads="1"/>
          </p:cNvSpPr>
          <p:nvPr/>
        </p:nvSpPr>
        <p:spPr bwMode="auto">
          <a:xfrm>
            <a:off x="3535363" y="2800350"/>
            <a:ext cx="509587" cy="5111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FFFFFF"/>
                </a:solidFill>
                <a:ea typeface="宋体" panose="02010600030101010101" pitchFamily="2" charset="-122"/>
              </a:rPr>
              <a:t>2</a:t>
            </a:r>
            <a:endParaRPr lang="zh-CN" altLang="en-US" sz="2200" b="1">
              <a:solidFill>
                <a:srgbClr val="FFFFFF"/>
              </a:solidFill>
              <a:ea typeface="宋体" panose="02010600030101010101" pitchFamily="2" charset="-122"/>
            </a:endParaRPr>
          </a:p>
        </p:txBody>
      </p:sp>
      <p:sp>
        <p:nvSpPr>
          <p:cNvPr id="11276" name="Oval 13"/>
          <p:cNvSpPr>
            <a:spLocks noChangeArrowheads="1"/>
          </p:cNvSpPr>
          <p:nvPr/>
        </p:nvSpPr>
        <p:spPr bwMode="auto">
          <a:xfrm>
            <a:off x="3535363" y="4197350"/>
            <a:ext cx="509587" cy="5095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FFFFFF"/>
                </a:solidFill>
                <a:ea typeface="宋体" panose="02010600030101010101" pitchFamily="2" charset="-122"/>
              </a:rPr>
              <a:t>3</a:t>
            </a:r>
            <a:endParaRPr lang="zh-CN" altLang="en-US" sz="2200" b="1">
              <a:solidFill>
                <a:srgbClr val="FFFFFF"/>
              </a:solidFill>
              <a:ea typeface="宋体" panose="02010600030101010101" pitchFamily="2" charset="-122"/>
            </a:endParaRPr>
          </a:p>
        </p:txBody>
      </p:sp>
      <p:sp>
        <p:nvSpPr>
          <p:cNvPr id="11277" name="Oval 14"/>
          <p:cNvSpPr>
            <a:spLocks noChangeArrowheads="1"/>
          </p:cNvSpPr>
          <p:nvPr/>
        </p:nvSpPr>
        <p:spPr bwMode="auto">
          <a:xfrm>
            <a:off x="3535363" y="5661025"/>
            <a:ext cx="509587" cy="5111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FFFFFF"/>
                </a:solidFill>
                <a:ea typeface="宋体" panose="02010600030101010101" pitchFamily="2" charset="-122"/>
              </a:rPr>
              <a:t>4</a:t>
            </a:r>
            <a:endParaRPr lang="zh-CN" altLang="en-US" sz="2200" b="1">
              <a:solidFill>
                <a:srgbClr val="FFFFFF"/>
              </a:solidFill>
              <a:ea typeface="宋体" panose="02010600030101010101" pitchFamily="2" charset="-122"/>
            </a:endParaRPr>
          </a:p>
        </p:txBody>
      </p:sp>
      <p:sp>
        <p:nvSpPr>
          <p:cNvPr id="11278" name="Oval 15"/>
          <p:cNvSpPr>
            <a:spLocks noChangeArrowheads="1"/>
          </p:cNvSpPr>
          <p:nvPr/>
        </p:nvSpPr>
        <p:spPr bwMode="auto">
          <a:xfrm>
            <a:off x="3705225" y="5106988"/>
            <a:ext cx="171450" cy="1714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279" name="Oval 16"/>
          <p:cNvSpPr>
            <a:spLocks noChangeArrowheads="1"/>
          </p:cNvSpPr>
          <p:nvPr/>
        </p:nvSpPr>
        <p:spPr bwMode="auto">
          <a:xfrm>
            <a:off x="3705225" y="3600450"/>
            <a:ext cx="171450" cy="1698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280" name="Oval 17"/>
          <p:cNvSpPr>
            <a:spLocks noChangeArrowheads="1"/>
          </p:cNvSpPr>
          <p:nvPr/>
        </p:nvSpPr>
        <p:spPr bwMode="auto">
          <a:xfrm>
            <a:off x="3705225" y="2128838"/>
            <a:ext cx="171450" cy="169862"/>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281" name="TextBox 144"/>
          <p:cNvSpPr txBox="1">
            <a:spLocks noChangeArrowheads="1"/>
          </p:cNvSpPr>
          <p:nvPr/>
        </p:nvSpPr>
        <p:spPr bwMode="auto">
          <a:xfrm>
            <a:off x="4137025" y="1020763"/>
            <a:ext cx="379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这里输入您的文字</a:t>
            </a:r>
            <a:endParaRPr lang="en-US" altLang="zh-CN" b="1">
              <a:latin typeface="微软雅黑" panose="020B0503020204020204" pitchFamily="34" charset="-122"/>
            </a:endParaRPr>
          </a:p>
        </p:txBody>
      </p:sp>
      <p:sp>
        <p:nvSpPr>
          <p:cNvPr id="11282" name="TextBox 145"/>
          <p:cNvSpPr txBox="1">
            <a:spLocks noChangeArrowheads="1"/>
          </p:cNvSpPr>
          <p:nvPr/>
        </p:nvSpPr>
        <p:spPr bwMode="auto">
          <a:xfrm>
            <a:off x="4129088" y="1343025"/>
            <a:ext cx="6865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endParaRPr lang="zh-CN" altLang="en-US" sz="1800">
              <a:latin typeface="微软雅黑" panose="020B0503020204020204" pitchFamily="34" charset="-122"/>
            </a:endParaRPr>
          </a:p>
        </p:txBody>
      </p:sp>
      <p:sp>
        <p:nvSpPr>
          <p:cNvPr id="11283" name="TextBox 146"/>
          <p:cNvSpPr txBox="1">
            <a:spLocks noChangeArrowheads="1"/>
          </p:cNvSpPr>
          <p:nvPr/>
        </p:nvSpPr>
        <p:spPr bwMode="auto">
          <a:xfrm>
            <a:off x="4137025" y="2644775"/>
            <a:ext cx="379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这里输入您的文字</a:t>
            </a:r>
            <a:endParaRPr lang="en-US" altLang="zh-CN" b="1">
              <a:latin typeface="微软雅黑" panose="020B0503020204020204" pitchFamily="34" charset="-122"/>
            </a:endParaRPr>
          </a:p>
        </p:txBody>
      </p:sp>
      <p:sp>
        <p:nvSpPr>
          <p:cNvPr id="11284" name="TextBox 147"/>
          <p:cNvSpPr txBox="1">
            <a:spLocks noChangeArrowheads="1"/>
          </p:cNvSpPr>
          <p:nvPr/>
        </p:nvSpPr>
        <p:spPr bwMode="auto">
          <a:xfrm>
            <a:off x="4129088" y="2967038"/>
            <a:ext cx="6865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endParaRPr lang="zh-CN" altLang="en-US" sz="1800">
              <a:latin typeface="微软雅黑" panose="020B0503020204020204" pitchFamily="34" charset="-122"/>
            </a:endParaRPr>
          </a:p>
        </p:txBody>
      </p:sp>
      <p:sp>
        <p:nvSpPr>
          <p:cNvPr id="11285" name="TextBox 148"/>
          <p:cNvSpPr txBox="1">
            <a:spLocks noChangeArrowheads="1"/>
          </p:cNvSpPr>
          <p:nvPr/>
        </p:nvSpPr>
        <p:spPr bwMode="auto">
          <a:xfrm>
            <a:off x="4137025" y="4016375"/>
            <a:ext cx="379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这里输入您的文字</a:t>
            </a:r>
            <a:endParaRPr lang="en-US" altLang="zh-CN" b="1">
              <a:latin typeface="微软雅黑" panose="020B0503020204020204" pitchFamily="34" charset="-122"/>
            </a:endParaRPr>
          </a:p>
        </p:txBody>
      </p:sp>
      <p:sp>
        <p:nvSpPr>
          <p:cNvPr id="11286" name="TextBox 149"/>
          <p:cNvSpPr txBox="1">
            <a:spLocks noChangeArrowheads="1"/>
          </p:cNvSpPr>
          <p:nvPr/>
        </p:nvSpPr>
        <p:spPr bwMode="auto">
          <a:xfrm>
            <a:off x="4129088" y="4338638"/>
            <a:ext cx="6865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endParaRPr lang="zh-CN" altLang="en-US" sz="1800">
              <a:latin typeface="微软雅黑" panose="020B0503020204020204" pitchFamily="34" charset="-122"/>
            </a:endParaRPr>
          </a:p>
        </p:txBody>
      </p:sp>
      <p:sp>
        <p:nvSpPr>
          <p:cNvPr id="11287" name="TextBox 150"/>
          <p:cNvSpPr txBox="1">
            <a:spLocks noChangeArrowheads="1"/>
          </p:cNvSpPr>
          <p:nvPr/>
        </p:nvSpPr>
        <p:spPr bwMode="auto">
          <a:xfrm>
            <a:off x="4137025" y="5403850"/>
            <a:ext cx="379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这里输入您的文字</a:t>
            </a:r>
            <a:endParaRPr lang="en-US" altLang="zh-CN" b="1">
              <a:latin typeface="微软雅黑" panose="020B0503020204020204" pitchFamily="34" charset="-122"/>
            </a:endParaRPr>
          </a:p>
        </p:txBody>
      </p:sp>
      <p:sp>
        <p:nvSpPr>
          <p:cNvPr id="11288" name="TextBox 151"/>
          <p:cNvSpPr txBox="1">
            <a:spLocks noChangeArrowheads="1"/>
          </p:cNvSpPr>
          <p:nvPr/>
        </p:nvSpPr>
        <p:spPr bwMode="auto">
          <a:xfrm>
            <a:off x="4129088" y="5726113"/>
            <a:ext cx="6865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endParaRPr lang="zh-CN" altLang="en-US" sz="1800">
              <a:latin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400" fill="hold"/>
                                        <p:tgtEl>
                                          <p:spTgt spid="11266"/>
                                        </p:tgtEl>
                                        <p:attrNameLst>
                                          <p:attrName>ppt_x</p:attrName>
                                        </p:attrNameLst>
                                      </p:cBhvr>
                                      <p:tavLst>
                                        <p:tav tm="0">
                                          <p:val>
                                            <p:strVal val="0-#ppt_w/2"/>
                                          </p:val>
                                        </p:tav>
                                        <p:tav tm="100000">
                                          <p:val>
                                            <p:strVal val="#ppt_x"/>
                                          </p:val>
                                        </p:tav>
                                      </p:tavLst>
                                    </p:anim>
                                    <p:anim calcmode="lin" valueType="num">
                                      <p:cBhvr additive="base">
                                        <p:cTn id="8" dur="400" fill="hold"/>
                                        <p:tgtEl>
                                          <p:spTgt spid="1126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267"/>
                                        </p:tgtEl>
                                        <p:attrNameLst>
                                          <p:attrName>style.visibility</p:attrName>
                                        </p:attrNameLst>
                                      </p:cBhvr>
                                      <p:to>
                                        <p:strVal val="visible"/>
                                      </p:to>
                                    </p:set>
                                    <p:anim calcmode="lin" valueType="num">
                                      <p:cBhvr additive="base">
                                        <p:cTn id="11" dur="400" fill="hold"/>
                                        <p:tgtEl>
                                          <p:spTgt spid="11267"/>
                                        </p:tgtEl>
                                        <p:attrNameLst>
                                          <p:attrName>ppt_x</p:attrName>
                                        </p:attrNameLst>
                                      </p:cBhvr>
                                      <p:tavLst>
                                        <p:tav tm="0">
                                          <p:val>
                                            <p:strVal val="0-#ppt_w/2"/>
                                          </p:val>
                                        </p:tav>
                                        <p:tav tm="100000">
                                          <p:val>
                                            <p:strVal val="#ppt_x"/>
                                          </p:val>
                                        </p:tav>
                                      </p:tavLst>
                                    </p:anim>
                                    <p:anim calcmode="lin" valueType="num">
                                      <p:cBhvr additive="base">
                                        <p:cTn id="12" dur="400" fill="hold"/>
                                        <p:tgtEl>
                                          <p:spTgt spid="1126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268"/>
                                        </p:tgtEl>
                                        <p:attrNameLst>
                                          <p:attrName>style.visibility</p:attrName>
                                        </p:attrNameLst>
                                      </p:cBhvr>
                                      <p:to>
                                        <p:strVal val="visible"/>
                                      </p:to>
                                    </p:set>
                                    <p:anim calcmode="lin" valueType="num">
                                      <p:cBhvr>
                                        <p:cTn id="16" dur="400" fill="hold"/>
                                        <p:tgtEl>
                                          <p:spTgt spid="11268"/>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11268"/>
                                        </p:tgtEl>
                                        <p:attrNameLst>
                                          <p:attrName>ppt_y</p:attrName>
                                        </p:attrNameLst>
                                      </p:cBhvr>
                                      <p:tavLst>
                                        <p:tav tm="0">
                                          <p:val>
                                            <p:strVal val="#ppt_y"/>
                                          </p:val>
                                        </p:tav>
                                        <p:tav tm="100000">
                                          <p:val>
                                            <p:strVal val="#ppt_y"/>
                                          </p:val>
                                        </p:tav>
                                      </p:tavLst>
                                    </p:anim>
                                    <p:anim calcmode="lin" valueType="num">
                                      <p:cBhvr>
                                        <p:cTn id="18" dur="400" fill="hold"/>
                                        <p:tgtEl>
                                          <p:spTgt spid="11268"/>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1126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11268"/>
                                        </p:tgtEl>
                                      </p:cBhvr>
                                    </p:animEffect>
                                  </p:childTnLst>
                                </p:cTn>
                              </p:par>
                            </p:childTnLst>
                          </p:cTn>
                        </p:par>
                        <p:par>
                          <p:cTn id="21" fill="hold">
                            <p:stCondLst>
                              <p:cond delay="1240"/>
                            </p:stCondLst>
                            <p:childTnLst>
                              <p:par>
                                <p:cTn id="22" presetID="22" presetClass="entr" presetSubtype="1" fill="hold" grpId="0" nodeType="afterEffect">
                                  <p:stCondLst>
                                    <p:cond delay="0"/>
                                  </p:stCondLst>
                                  <p:childTnLst>
                                    <p:set>
                                      <p:cBhvr>
                                        <p:cTn id="23" dur="1" fill="hold">
                                          <p:stCondLst>
                                            <p:cond delay="0"/>
                                          </p:stCondLst>
                                        </p:cTn>
                                        <p:tgtEl>
                                          <p:spTgt spid="11269"/>
                                        </p:tgtEl>
                                        <p:attrNameLst>
                                          <p:attrName>style.visibility</p:attrName>
                                        </p:attrNameLst>
                                      </p:cBhvr>
                                      <p:to>
                                        <p:strVal val="visible"/>
                                      </p:to>
                                    </p:set>
                                    <p:animEffect transition="in" filter="wipe(up)">
                                      <p:cBhvr>
                                        <p:cTn id="24" dur="1000"/>
                                        <p:tgtEl>
                                          <p:spTgt spid="11269"/>
                                        </p:tgtEl>
                                      </p:cBhvr>
                                    </p:animEffect>
                                  </p:childTnLst>
                                </p:cTn>
                              </p:par>
                            </p:childTnLst>
                          </p:cTn>
                        </p:par>
                        <p:par>
                          <p:cTn id="25" fill="hold">
                            <p:stCondLst>
                              <p:cond delay="2240"/>
                            </p:stCondLst>
                            <p:childTnLst>
                              <p:par>
                                <p:cTn id="26" presetID="10" presetClass="entr" presetSubtype="0" fill="hold" grpId="0" nodeType="afterEffect">
                                  <p:stCondLst>
                                    <p:cond delay="0"/>
                                  </p:stCondLst>
                                  <p:childTnLst>
                                    <p:set>
                                      <p:cBhvr>
                                        <p:cTn id="27" dur="1" fill="hold">
                                          <p:stCondLst>
                                            <p:cond delay="0"/>
                                          </p:stCondLst>
                                        </p:cTn>
                                        <p:tgtEl>
                                          <p:spTgt spid="11270"/>
                                        </p:tgtEl>
                                        <p:attrNameLst>
                                          <p:attrName>style.visibility</p:attrName>
                                        </p:attrNameLst>
                                      </p:cBhvr>
                                      <p:to>
                                        <p:strVal val="visible"/>
                                      </p:to>
                                    </p:set>
                                    <p:anim calcmode="lin" valueType="num">
                                      <p:cBhvr>
                                        <p:cTn id="28" dur="500" fill="hold"/>
                                        <p:tgtEl>
                                          <p:spTgt spid="11270"/>
                                        </p:tgtEl>
                                        <p:attrNameLst>
                                          <p:attrName>ppt_w</p:attrName>
                                        </p:attrNameLst>
                                      </p:cBhvr>
                                      <p:tavLst>
                                        <p:tav tm="0">
                                          <p:val>
                                            <p:fltVal val="0"/>
                                          </p:val>
                                        </p:tav>
                                        <p:tav tm="100000">
                                          <p:val>
                                            <p:strVal val="#ppt_w"/>
                                          </p:val>
                                        </p:tav>
                                      </p:tavLst>
                                    </p:anim>
                                    <p:anim calcmode="lin" valueType="num">
                                      <p:cBhvr>
                                        <p:cTn id="29" dur="500" fill="hold"/>
                                        <p:tgtEl>
                                          <p:spTgt spid="11270"/>
                                        </p:tgtEl>
                                        <p:attrNameLst>
                                          <p:attrName>ppt_h</p:attrName>
                                        </p:attrNameLst>
                                      </p:cBhvr>
                                      <p:tavLst>
                                        <p:tav tm="0">
                                          <p:val>
                                            <p:fltVal val="0"/>
                                          </p:val>
                                        </p:tav>
                                        <p:tav tm="100000">
                                          <p:val>
                                            <p:strVal val="#ppt_h"/>
                                          </p:val>
                                        </p:tav>
                                      </p:tavLst>
                                    </p:anim>
                                    <p:animEffect transition="in" filter="fade">
                                      <p:cBhvr>
                                        <p:cTn id="30" dur="500"/>
                                        <p:tgtEl>
                                          <p:spTgt spid="11270"/>
                                        </p:tgtEl>
                                      </p:cBhvr>
                                    </p:animEffect>
                                  </p:childTnLst>
                                </p:cTn>
                              </p:par>
                            </p:childTnLst>
                          </p:cTn>
                        </p:par>
                        <p:par>
                          <p:cTn id="31" fill="hold">
                            <p:stCondLst>
                              <p:cond delay="2740"/>
                            </p:stCondLst>
                            <p:childTnLst>
                              <p:par>
                                <p:cTn id="32" presetID="22" presetClass="entr" presetSubtype="2" fill="hold" grpId="0" nodeType="afterEffect">
                                  <p:stCondLst>
                                    <p:cond delay="0"/>
                                  </p:stCondLst>
                                  <p:childTnLst>
                                    <p:set>
                                      <p:cBhvr>
                                        <p:cTn id="33" dur="1" fill="hold">
                                          <p:stCondLst>
                                            <p:cond delay="0"/>
                                          </p:stCondLst>
                                        </p:cTn>
                                        <p:tgtEl>
                                          <p:spTgt spid="11271"/>
                                        </p:tgtEl>
                                        <p:attrNameLst>
                                          <p:attrName>style.visibility</p:attrName>
                                        </p:attrNameLst>
                                      </p:cBhvr>
                                      <p:to>
                                        <p:strVal val="visible"/>
                                      </p:to>
                                    </p:set>
                                    <p:animEffect transition="in" filter="wipe(right)">
                                      <p:cBhvr>
                                        <p:cTn id="34" dur="500"/>
                                        <p:tgtEl>
                                          <p:spTgt spid="1127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1281"/>
                                        </p:tgtEl>
                                        <p:attrNameLst>
                                          <p:attrName>style.visibility</p:attrName>
                                        </p:attrNameLst>
                                      </p:cBhvr>
                                      <p:to>
                                        <p:strVal val="visible"/>
                                      </p:to>
                                    </p:set>
                                    <p:anim calcmode="lin" valueType="num">
                                      <p:cBhvr>
                                        <p:cTn id="37" dur="500" fill="hold"/>
                                        <p:tgtEl>
                                          <p:spTgt spid="11281"/>
                                        </p:tgtEl>
                                        <p:attrNameLst>
                                          <p:attrName>ppt_w</p:attrName>
                                        </p:attrNameLst>
                                      </p:cBhvr>
                                      <p:tavLst>
                                        <p:tav tm="0">
                                          <p:val>
                                            <p:fltVal val="0"/>
                                          </p:val>
                                        </p:tav>
                                        <p:tav tm="100000">
                                          <p:val>
                                            <p:strVal val="#ppt_w"/>
                                          </p:val>
                                        </p:tav>
                                      </p:tavLst>
                                    </p:anim>
                                    <p:anim calcmode="lin" valueType="num">
                                      <p:cBhvr>
                                        <p:cTn id="38" dur="500" fill="hold"/>
                                        <p:tgtEl>
                                          <p:spTgt spid="11281"/>
                                        </p:tgtEl>
                                        <p:attrNameLst>
                                          <p:attrName>ppt_h</p:attrName>
                                        </p:attrNameLst>
                                      </p:cBhvr>
                                      <p:tavLst>
                                        <p:tav tm="0">
                                          <p:val>
                                            <p:fltVal val="0"/>
                                          </p:val>
                                        </p:tav>
                                        <p:tav tm="100000">
                                          <p:val>
                                            <p:strVal val="#ppt_h"/>
                                          </p:val>
                                        </p:tav>
                                      </p:tavLst>
                                    </p:anim>
                                    <p:anim calcmode="lin" valueType="num">
                                      <p:cBhvr>
                                        <p:cTn id="39" dur="500" fill="hold"/>
                                        <p:tgtEl>
                                          <p:spTgt spid="11281"/>
                                        </p:tgtEl>
                                        <p:attrNameLst>
                                          <p:attrName>style.rotation</p:attrName>
                                        </p:attrNameLst>
                                      </p:cBhvr>
                                      <p:tavLst>
                                        <p:tav tm="0">
                                          <p:val>
                                            <p:fltVal val="90"/>
                                          </p:val>
                                        </p:tav>
                                        <p:tav tm="100000">
                                          <p:val>
                                            <p:fltVal val="0"/>
                                          </p:val>
                                        </p:tav>
                                      </p:tavLst>
                                    </p:anim>
                                    <p:animEffect transition="in" filter="fade">
                                      <p:cBhvr>
                                        <p:cTn id="40" dur="500"/>
                                        <p:tgtEl>
                                          <p:spTgt spid="11281"/>
                                        </p:tgtEl>
                                      </p:cBhvr>
                                    </p:animEffect>
                                  </p:childTnLst>
                                </p:cTn>
                              </p:par>
                            </p:childTnLst>
                          </p:cTn>
                        </p:par>
                        <p:par>
                          <p:cTn id="41" fill="hold">
                            <p:stCondLst>
                              <p:cond delay="3240"/>
                            </p:stCondLst>
                            <p:childTnLst>
                              <p:par>
                                <p:cTn id="42" presetID="22" presetClass="entr" presetSubtype="1" fill="hold" grpId="0" nodeType="afterEffect">
                                  <p:stCondLst>
                                    <p:cond delay="0"/>
                                  </p:stCondLst>
                                  <p:childTnLst>
                                    <p:set>
                                      <p:cBhvr>
                                        <p:cTn id="43" dur="1" fill="hold">
                                          <p:stCondLst>
                                            <p:cond delay="0"/>
                                          </p:stCondLst>
                                        </p:cTn>
                                        <p:tgtEl>
                                          <p:spTgt spid="11282"/>
                                        </p:tgtEl>
                                        <p:attrNameLst>
                                          <p:attrName>style.visibility</p:attrName>
                                        </p:attrNameLst>
                                      </p:cBhvr>
                                      <p:to>
                                        <p:strVal val="visible"/>
                                      </p:to>
                                    </p:set>
                                    <p:animEffect transition="in" filter="wipe(up)">
                                      <p:cBhvr>
                                        <p:cTn id="44" dur="500"/>
                                        <p:tgtEl>
                                          <p:spTgt spid="11282"/>
                                        </p:tgtEl>
                                      </p:cBhvr>
                                    </p:animEffect>
                                  </p:childTnLst>
                                </p:cTn>
                              </p:par>
                            </p:childTnLst>
                          </p:cTn>
                        </p:par>
                        <p:par>
                          <p:cTn id="45" fill="hold">
                            <p:stCondLst>
                              <p:cond delay="3740"/>
                            </p:stCondLst>
                            <p:childTnLst>
                              <p:par>
                                <p:cTn id="46" presetID="2" presetClass="entr" presetSubtype="4" fill="hold" grpId="0" nodeType="afterEffect">
                                  <p:stCondLst>
                                    <p:cond delay="0"/>
                                  </p:stCondLst>
                                  <p:childTnLst>
                                    <p:set>
                                      <p:cBhvr>
                                        <p:cTn id="47" dur="1" fill="hold">
                                          <p:stCondLst>
                                            <p:cond delay="0"/>
                                          </p:stCondLst>
                                        </p:cTn>
                                        <p:tgtEl>
                                          <p:spTgt spid="11280"/>
                                        </p:tgtEl>
                                        <p:attrNameLst>
                                          <p:attrName>style.visibility</p:attrName>
                                        </p:attrNameLst>
                                      </p:cBhvr>
                                      <p:to>
                                        <p:strVal val="visible"/>
                                      </p:to>
                                    </p:set>
                                    <p:anim calcmode="lin" valueType="num">
                                      <p:cBhvr additive="base">
                                        <p:cTn id="48" dur="300" fill="hold"/>
                                        <p:tgtEl>
                                          <p:spTgt spid="11280"/>
                                        </p:tgtEl>
                                        <p:attrNameLst>
                                          <p:attrName>ppt_x</p:attrName>
                                        </p:attrNameLst>
                                      </p:cBhvr>
                                      <p:tavLst>
                                        <p:tav tm="0">
                                          <p:val>
                                            <p:strVal val="#ppt_x"/>
                                          </p:val>
                                        </p:tav>
                                        <p:tav tm="100000">
                                          <p:val>
                                            <p:strVal val="#ppt_x"/>
                                          </p:val>
                                        </p:tav>
                                      </p:tavLst>
                                    </p:anim>
                                    <p:anim calcmode="lin" valueType="num">
                                      <p:cBhvr additive="base">
                                        <p:cTn id="49" dur="300" fill="hold"/>
                                        <p:tgtEl>
                                          <p:spTgt spid="11280"/>
                                        </p:tgtEl>
                                        <p:attrNameLst>
                                          <p:attrName>ppt_y</p:attrName>
                                        </p:attrNameLst>
                                      </p:cBhvr>
                                      <p:tavLst>
                                        <p:tav tm="0">
                                          <p:val>
                                            <p:strVal val="1+#ppt_h/2"/>
                                          </p:val>
                                        </p:tav>
                                        <p:tav tm="100000">
                                          <p:val>
                                            <p:strVal val="#ppt_y"/>
                                          </p:val>
                                        </p:tav>
                                      </p:tavLst>
                                    </p:anim>
                                  </p:childTnLst>
                                </p:cTn>
                              </p:par>
                            </p:childTnLst>
                          </p:cTn>
                        </p:par>
                        <p:par>
                          <p:cTn id="50" fill="hold">
                            <p:stCondLst>
                              <p:cond delay="4240"/>
                            </p:stCondLst>
                            <p:childTnLst>
                              <p:par>
                                <p:cTn id="51" presetID="10" presetClass="entr" presetSubtype="0" fill="hold" grpId="0" nodeType="afterEffect">
                                  <p:stCondLst>
                                    <p:cond delay="0"/>
                                  </p:stCondLst>
                                  <p:childTnLst>
                                    <p:set>
                                      <p:cBhvr>
                                        <p:cTn id="52" dur="1" fill="hold">
                                          <p:stCondLst>
                                            <p:cond delay="0"/>
                                          </p:stCondLst>
                                        </p:cTn>
                                        <p:tgtEl>
                                          <p:spTgt spid="11275"/>
                                        </p:tgtEl>
                                        <p:attrNameLst>
                                          <p:attrName>style.visibility</p:attrName>
                                        </p:attrNameLst>
                                      </p:cBhvr>
                                      <p:to>
                                        <p:strVal val="visible"/>
                                      </p:to>
                                    </p:set>
                                    <p:anim calcmode="lin" valueType="num">
                                      <p:cBhvr>
                                        <p:cTn id="53" dur="500" fill="hold"/>
                                        <p:tgtEl>
                                          <p:spTgt spid="11275"/>
                                        </p:tgtEl>
                                        <p:attrNameLst>
                                          <p:attrName>ppt_w</p:attrName>
                                        </p:attrNameLst>
                                      </p:cBhvr>
                                      <p:tavLst>
                                        <p:tav tm="0">
                                          <p:val>
                                            <p:fltVal val="0"/>
                                          </p:val>
                                        </p:tav>
                                        <p:tav tm="100000">
                                          <p:val>
                                            <p:strVal val="#ppt_w"/>
                                          </p:val>
                                        </p:tav>
                                      </p:tavLst>
                                    </p:anim>
                                    <p:anim calcmode="lin" valueType="num">
                                      <p:cBhvr>
                                        <p:cTn id="54" dur="500" fill="hold"/>
                                        <p:tgtEl>
                                          <p:spTgt spid="11275"/>
                                        </p:tgtEl>
                                        <p:attrNameLst>
                                          <p:attrName>ppt_h</p:attrName>
                                        </p:attrNameLst>
                                      </p:cBhvr>
                                      <p:tavLst>
                                        <p:tav tm="0">
                                          <p:val>
                                            <p:fltVal val="0"/>
                                          </p:val>
                                        </p:tav>
                                        <p:tav tm="100000">
                                          <p:val>
                                            <p:strVal val="#ppt_h"/>
                                          </p:val>
                                        </p:tav>
                                      </p:tavLst>
                                    </p:anim>
                                    <p:animEffect transition="in" filter="fade">
                                      <p:cBhvr>
                                        <p:cTn id="55" dur="500"/>
                                        <p:tgtEl>
                                          <p:spTgt spid="11275"/>
                                        </p:tgtEl>
                                      </p:cBhvr>
                                    </p:animEffect>
                                  </p:childTnLst>
                                </p:cTn>
                              </p:par>
                            </p:childTnLst>
                          </p:cTn>
                        </p:par>
                        <p:par>
                          <p:cTn id="56" fill="hold">
                            <p:stCondLst>
                              <p:cond delay="4740"/>
                            </p:stCondLst>
                            <p:childTnLst>
                              <p:par>
                                <p:cTn id="57" presetID="22" presetClass="entr" presetSubtype="2" fill="hold" grpId="0" nodeType="afterEffect">
                                  <p:stCondLst>
                                    <p:cond delay="0"/>
                                  </p:stCondLst>
                                  <p:childTnLst>
                                    <p:set>
                                      <p:cBhvr>
                                        <p:cTn id="58" dur="1" fill="hold">
                                          <p:stCondLst>
                                            <p:cond delay="0"/>
                                          </p:stCondLst>
                                        </p:cTn>
                                        <p:tgtEl>
                                          <p:spTgt spid="11272"/>
                                        </p:tgtEl>
                                        <p:attrNameLst>
                                          <p:attrName>style.visibility</p:attrName>
                                        </p:attrNameLst>
                                      </p:cBhvr>
                                      <p:to>
                                        <p:strVal val="visible"/>
                                      </p:to>
                                    </p:set>
                                    <p:animEffect transition="in" filter="wipe(right)">
                                      <p:cBhvr>
                                        <p:cTn id="59" dur="500"/>
                                        <p:tgtEl>
                                          <p:spTgt spid="11272"/>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11283"/>
                                        </p:tgtEl>
                                        <p:attrNameLst>
                                          <p:attrName>style.visibility</p:attrName>
                                        </p:attrNameLst>
                                      </p:cBhvr>
                                      <p:to>
                                        <p:strVal val="visible"/>
                                      </p:to>
                                    </p:set>
                                    <p:anim calcmode="lin" valueType="num">
                                      <p:cBhvr>
                                        <p:cTn id="62" dur="500" fill="hold"/>
                                        <p:tgtEl>
                                          <p:spTgt spid="11283"/>
                                        </p:tgtEl>
                                        <p:attrNameLst>
                                          <p:attrName>ppt_w</p:attrName>
                                        </p:attrNameLst>
                                      </p:cBhvr>
                                      <p:tavLst>
                                        <p:tav tm="0">
                                          <p:val>
                                            <p:fltVal val="0"/>
                                          </p:val>
                                        </p:tav>
                                        <p:tav tm="100000">
                                          <p:val>
                                            <p:strVal val="#ppt_w"/>
                                          </p:val>
                                        </p:tav>
                                      </p:tavLst>
                                    </p:anim>
                                    <p:anim calcmode="lin" valueType="num">
                                      <p:cBhvr>
                                        <p:cTn id="63" dur="500" fill="hold"/>
                                        <p:tgtEl>
                                          <p:spTgt spid="11283"/>
                                        </p:tgtEl>
                                        <p:attrNameLst>
                                          <p:attrName>ppt_h</p:attrName>
                                        </p:attrNameLst>
                                      </p:cBhvr>
                                      <p:tavLst>
                                        <p:tav tm="0">
                                          <p:val>
                                            <p:fltVal val="0"/>
                                          </p:val>
                                        </p:tav>
                                        <p:tav tm="100000">
                                          <p:val>
                                            <p:strVal val="#ppt_h"/>
                                          </p:val>
                                        </p:tav>
                                      </p:tavLst>
                                    </p:anim>
                                    <p:anim calcmode="lin" valueType="num">
                                      <p:cBhvr>
                                        <p:cTn id="64" dur="500" fill="hold"/>
                                        <p:tgtEl>
                                          <p:spTgt spid="11283"/>
                                        </p:tgtEl>
                                        <p:attrNameLst>
                                          <p:attrName>style.rotation</p:attrName>
                                        </p:attrNameLst>
                                      </p:cBhvr>
                                      <p:tavLst>
                                        <p:tav tm="0">
                                          <p:val>
                                            <p:fltVal val="90"/>
                                          </p:val>
                                        </p:tav>
                                        <p:tav tm="100000">
                                          <p:val>
                                            <p:fltVal val="0"/>
                                          </p:val>
                                        </p:tav>
                                      </p:tavLst>
                                    </p:anim>
                                    <p:animEffect transition="in" filter="fade">
                                      <p:cBhvr>
                                        <p:cTn id="65" dur="500"/>
                                        <p:tgtEl>
                                          <p:spTgt spid="11283"/>
                                        </p:tgtEl>
                                      </p:cBhvr>
                                    </p:animEffect>
                                  </p:childTnLst>
                                </p:cTn>
                              </p:par>
                            </p:childTnLst>
                          </p:cTn>
                        </p:par>
                        <p:par>
                          <p:cTn id="66" fill="hold">
                            <p:stCondLst>
                              <p:cond delay="5240"/>
                            </p:stCondLst>
                            <p:childTnLst>
                              <p:par>
                                <p:cTn id="67" presetID="22" presetClass="entr" presetSubtype="1" fill="hold" grpId="0" nodeType="afterEffect">
                                  <p:stCondLst>
                                    <p:cond delay="0"/>
                                  </p:stCondLst>
                                  <p:childTnLst>
                                    <p:set>
                                      <p:cBhvr>
                                        <p:cTn id="68" dur="1" fill="hold">
                                          <p:stCondLst>
                                            <p:cond delay="0"/>
                                          </p:stCondLst>
                                        </p:cTn>
                                        <p:tgtEl>
                                          <p:spTgt spid="11284"/>
                                        </p:tgtEl>
                                        <p:attrNameLst>
                                          <p:attrName>style.visibility</p:attrName>
                                        </p:attrNameLst>
                                      </p:cBhvr>
                                      <p:to>
                                        <p:strVal val="visible"/>
                                      </p:to>
                                    </p:set>
                                    <p:animEffect transition="in" filter="wipe(up)">
                                      <p:cBhvr>
                                        <p:cTn id="69" dur="500"/>
                                        <p:tgtEl>
                                          <p:spTgt spid="11284"/>
                                        </p:tgtEl>
                                      </p:cBhvr>
                                    </p:animEffect>
                                  </p:childTnLst>
                                </p:cTn>
                              </p:par>
                            </p:childTnLst>
                          </p:cTn>
                        </p:par>
                        <p:par>
                          <p:cTn id="70" fill="hold">
                            <p:stCondLst>
                              <p:cond delay="5740"/>
                            </p:stCondLst>
                            <p:childTnLst>
                              <p:par>
                                <p:cTn id="71" presetID="2" presetClass="entr" presetSubtype="4" fill="hold" grpId="0" nodeType="afterEffect">
                                  <p:stCondLst>
                                    <p:cond delay="0"/>
                                  </p:stCondLst>
                                  <p:childTnLst>
                                    <p:set>
                                      <p:cBhvr>
                                        <p:cTn id="72" dur="1" fill="hold">
                                          <p:stCondLst>
                                            <p:cond delay="0"/>
                                          </p:stCondLst>
                                        </p:cTn>
                                        <p:tgtEl>
                                          <p:spTgt spid="11279"/>
                                        </p:tgtEl>
                                        <p:attrNameLst>
                                          <p:attrName>style.visibility</p:attrName>
                                        </p:attrNameLst>
                                      </p:cBhvr>
                                      <p:to>
                                        <p:strVal val="visible"/>
                                      </p:to>
                                    </p:set>
                                    <p:anim calcmode="lin" valueType="num">
                                      <p:cBhvr additive="base">
                                        <p:cTn id="73" dur="300" fill="hold"/>
                                        <p:tgtEl>
                                          <p:spTgt spid="11279"/>
                                        </p:tgtEl>
                                        <p:attrNameLst>
                                          <p:attrName>ppt_x</p:attrName>
                                        </p:attrNameLst>
                                      </p:cBhvr>
                                      <p:tavLst>
                                        <p:tav tm="0">
                                          <p:val>
                                            <p:strVal val="#ppt_x"/>
                                          </p:val>
                                        </p:tav>
                                        <p:tav tm="100000">
                                          <p:val>
                                            <p:strVal val="#ppt_x"/>
                                          </p:val>
                                        </p:tav>
                                      </p:tavLst>
                                    </p:anim>
                                    <p:anim calcmode="lin" valueType="num">
                                      <p:cBhvr additive="base">
                                        <p:cTn id="74" dur="300" fill="hold"/>
                                        <p:tgtEl>
                                          <p:spTgt spid="11279"/>
                                        </p:tgtEl>
                                        <p:attrNameLst>
                                          <p:attrName>ppt_y</p:attrName>
                                        </p:attrNameLst>
                                      </p:cBhvr>
                                      <p:tavLst>
                                        <p:tav tm="0">
                                          <p:val>
                                            <p:strVal val="1+#ppt_h/2"/>
                                          </p:val>
                                        </p:tav>
                                        <p:tav tm="100000">
                                          <p:val>
                                            <p:strVal val="#ppt_y"/>
                                          </p:val>
                                        </p:tav>
                                      </p:tavLst>
                                    </p:anim>
                                  </p:childTnLst>
                                </p:cTn>
                              </p:par>
                            </p:childTnLst>
                          </p:cTn>
                        </p:par>
                        <p:par>
                          <p:cTn id="75" fill="hold">
                            <p:stCondLst>
                              <p:cond delay="6240"/>
                            </p:stCondLst>
                            <p:childTnLst>
                              <p:par>
                                <p:cTn id="76" presetID="10" presetClass="entr" presetSubtype="0" fill="hold" grpId="0" nodeType="afterEffect">
                                  <p:stCondLst>
                                    <p:cond delay="0"/>
                                  </p:stCondLst>
                                  <p:childTnLst>
                                    <p:set>
                                      <p:cBhvr>
                                        <p:cTn id="77" dur="1" fill="hold">
                                          <p:stCondLst>
                                            <p:cond delay="0"/>
                                          </p:stCondLst>
                                        </p:cTn>
                                        <p:tgtEl>
                                          <p:spTgt spid="11276"/>
                                        </p:tgtEl>
                                        <p:attrNameLst>
                                          <p:attrName>style.visibility</p:attrName>
                                        </p:attrNameLst>
                                      </p:cBhvr>
                                      <p:to>
                                        <p:strVal val="visible"/>
                                      </p:to>
                                    </p:set>
                                    <p:anim calcmode="lin" valueType="num">
                                      <p:cBhvr>
                                        <p:cTn id="78" dur="500" fill="hold"/>
                                        <p:tgtEl>
                                          <p:spTgt spid="11276"/>
                                        </p:tgtEl>
                                        <p:attrNameLst>
                                          <p:attrName>ppt_w</p:attrName>
                                        </p:attrNameLst>
                                      </p:cBhvr>
                                      <p:tavLst>
                                        <p:tav tm="0">
                                          <p:val>
                                            <p:fltVal val="0"/>
                                          </p:val>
                                        </p:tav>
                                        <p:tav tm="100000">
                                          <p:val>
                                            <p:strVal val="#ppt_w"/>
                                          </p:val>
                                        </p:tav>
                                      </p:tavLst>
                                    </p:anim>
                                    <p:anim calcmode="lin" valueType="num">
                                      <p:cBhvr>
                                        <p:cTn id="79" dur="500" fill="hold"/>
                                        <p:tgtEl>
                                          <p:spTgt spid="11276"/>
                                        </p:tgtEl>
                                        <p:attrNameLst>
                                          <p:attrName>ppt_h</p:attrName>
                                        </p:attrNameLst>
                                      </p:cBhvr>
                                      <p:tavLst>
                                        <p:tav tm="0">
                                          <p:val>
                                            <p:fltVal val="0"/>
                                          </p:val>
                                        </p:tav>
                                        <p:tav tm="100000">
                                          <p:val>
                                            <p:strVal val="#ppt_h"/>
                                          </p:val>
                                        </p:tav>
                                      </p:tavLst>
                                    </p:anim>
                                    <p:animEffect transition="in" filter="fade">
                                      <p:cBhvr>
                                        <p:cTn id="80" dur="500"/>
                                        <p:tgtEl>
                                          <p:spTgt spid="11276"/>
                                        </p:tgtEl>
                                      </p:cBhvr>
                                    </p:animEffect>
                                  </p:childTnLst>
                                </p:cTn>
                              </p:par>
                            </p:childTnLst>
                          </p:cTn>
                        </p:par>
                        <p:par>
                          <p:cTn id="81" fill="hold">
                            <p:stCondLst>
                              <p:cond delay="6740"/>
                            </p:stCondLst>
                            <p:childTnLst>
                              <p:par>
                                <p:cTn id="82" presetID="22" presetClass="entr" presetSubtype="2" fill="hold" grpId="0" nodeType="afterEffect">
                                  <p:stCondLst>
                                    <p:cond delay="0"/>
                                  </p:stCondLst>
                                  <p:childTnLst>
                                    <p:set>
                                      <p:cBhvr>
                                        <p:cTn id="83" dur="1" fill="hold">
                                          <p:stCondLst>
                                            <p:cond delay="0"/>
                                          </p:stCondLst>
                                        </p:cTn>
                                        <p:tgtEl>
                                          <p:spTgt spid="11273"/>
                                        </p:tgtEl>
                                        <p:attrNameLst>
                                          <p:attrName>style.visibility</p:attrName>
                                        </p:attrNameLst>
                                      </p:cBhvr>
                                      <p:to>
                                        <p:strVal val="visible"/>
                                      </p:to>
                                    </p:set>
                                    <p:animEffect transition="in" filter="wipe(right)">
                                      <p:cBhvr>
                                        <p:cTn id="84" dur="500"/>
                                        <p:tgtEl>
                                          <p:spTgt spid="11273"/>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1285"/>
                                        </p:tgtEl>
                                        <p:attrNameLst>
                                          <p:attrName>style.visibility</p:attrName>
                                        </p:attrNameLst>
                                      </p:cBhvr>
                                      <p:to>
                                        <p:strVal val="visible"/>
                                      </p:to>
                                    </p:set>
                                    <p:anim calcmode="lin" valueType="num">
                                      <p:cBhvr>
                                        <p:cTn id="87" dur="500" fill="hold"/>
                                        <p:tgtEl>
                                          <p:spTgt spid="11285"/>
                                        </p:tgtEl>
                                        <p:attrNameLst>
                                          <p:attrName>ppt_w</p:attrName>
                                        </p:attrNameLst>
                                      </p:cBhvr>
                                      <p:tavLst>
                                        <p:tav tm="0">
                                          <p:val>
                                            <p:fltVal val="0"/>
                                          </p:val>
                                        </p:tav>
                                        <p:tav tm="100000">
                                          <p:val>
                                            <p:strVal val="#ppt_w"/>
                                          </p:val>
                                        </p:tav>
                                      </p:tavLst>
                                    </p:anim>
                                    <p:anim calcmode="lin" valueType="num">
                                      <p:cBhvr>
                                        <p:cTn id="88" dur="500" fill="hold"/>
                                        <p:tgtEl>
                                          <p:spTgt spid="11285"/>
                                        </p:tgtEl>
                                        <p:attrNameLst>
                                          <p:attrName>ppt_h</p:attrName>
                                        </p:attrNameLst>
                                      </p:cBhvr>
                                      <p:tavLst>
                                        <p:tav tm="0">
                                          <p:val>
                                            <p:fltVal val="0"/>
                                          </p:val>
                                        </p:tav>
                                        <p:tav tm="100000">
                                          <p:val>
                                            <p:strVal val="#ppt_h"/>
                                          </p:val>
                                        </p:tav>
                                      </p:tavLst>
                                    </p:anim>
                                    <p:anim calcmode="lin" valueType="num">
                                      <p:cBhvr>
                                        <p:cTn id="89" dur="500" fill="hold"/>
                                        <p:tgtEl>
                                          <p:spTgt spid="11285"/>
                                        </p:tgtEl>
                                        <p:attrNameLst>
                                          <p:attrName>style.rotation</p:attrName>
                                        </p:attrNameLst>
                                      </p:cBhvr>
                                      <p:tavLst>
                                        <p:tav tm="0">
                                          <p:val>
                                            <p:fltVal val="90"/>
                                          </p:val>
                                        </p:tav>
                                        <p:tav tm="100000">
                                          <p:val>
                                            <p:fltVal val="0"/>
                                          </p:val>
                                        </p:tav>
                                      </p:tavLst>
                                    </p:anim>
                                    <p:animEffect transition="in" filter="fade">
                                      <p:cBhvr>
                                        <p:cTn id="90" dur="500"/>
                                        <p:tgtEl>
                                          <p:spTgt spid="11285"/>
                                        </p:tgtEl>
                                      </p:cBhvr>
                                    </p:animEffect>
                                  </p:childTnLst>
                                </p:cTn>
                              </p:par>
                            </p:childTnLst>
                          </p:cTn>
                        </p:par>
                        <p:par>
                          <p:cTn id="91" fill="hold">
                            <p:stCondLst>
                              <p:cond delay="7240"/>
                            </p:stCondLst>
                            <p:childTnLst>
                              <p:par>
                                <p:cTn id="92" presetID="22" presetClass="entr" presetSubtype="1" fill="hold" grpId="0" nodeType="afterEffect">
                                  <p:stCondLst>
                                    <p:cond delay="0"/>
                                  </p:stCondLst>
                                  <p:childTnLst>
                                    <p:set>
                                      <p:cBhvr>
                                        <p:cTn id="93" dur="1" fill="hold">
                                          <p:stCondLst>
                                            <p:cond delay="0"/>
                                          </p:stCondLst>
                                        </p:cTn>
                                        <p:tgtEl>
                                          <p:spTgt spid="11286"/>
                                        </p:tgtEl>
                                        <p:attrNameLst>
                                          <p:attrName>style.visibility</p:attrName>
                                        </p:attrNameLst>
                                      </p:cBhvr>
                                      <p:to>
                                        <p:strVal val="visible"/>
                                      </p:to>
                                    </p:set>
                                    <p:animEffect transition="in" filter="wipe(up)">
                                      <p:cBhvr>
                                        <p:cTn id="94" dur="500"/>
                                        <p:tgtEl>
                                          <p:spTgt spid="11286"/>
                                        </p:tgtEl>
                                      </p:cBhvr>
                                    </p:animEffect>
                                  </p:childTnLst>
                                </p:cTn>
                              </p:par>
                            </p:childTnLst>
                          </p:cTn>
                        </p:par>
                        <p:par>
                          <p:cTn id="95" fill="hold">
                            <p:stCondLst>
                              <p:cond delay="7740"/>
                            </p:stCondLst>
                            <p:childTnLst>
                              <p:par>
                                <p:cTn id="96" presetID="2" presetClass="entr" presetSubtype="4" fill="hold" grpId="0" nodeType="afterEffect">
                                  <p:stCondLst>
                                    <p:cond delay="0"/>
                                  </p:stCondLst>
                                  <p:childTnLst>
                                    <p:set>
                                      <p:cBhvr>
                                        <p:cTn id="97" dur="1" fill="hold">
                                          <p:stCondLst>
                                            <p:cond delay="0"/>
                                          </p:stCondLst>
                                        </p:cTn>
                                        <p:tgtEl>
                                          <p:spTgt spid="11278"/>
                                        </p:tgtEl>
                                        <p:attrNameLst>
                                          <p:attrName>style.visibility</p:attrName>
                                        </p:attrNameLst>
                                      </p:cBhvr>
                                      <p:to>
                                        <p:strVal val="visible"/>
                                      </p:to>
                                    </p:set>
                                    <p:anim calcmode="lin" valueType="num">
                                      <p:cBhvr additive="base">
                                        <p:cTn id="98" dur="300" fill="hold"/>
                                        <p:tgtEl>
                                          <p:spTgt spid="11278"/>
                                        </p:tgtEl>
                                        <p:attrNameLst>
                                          <p:attrName>ppt_x</p:attrName>
                                        </p:attrNameLst>
                                      </p:cBhvr>
                                      <p:tavLst>
                                        <p:tav tm="0">
                                          <p:val>
                                            <p:strVal val="#ppt_x"/>
                                          </p:val>
                                        </p:tav>
                                        <p:tav tm="100000">
                                          <p:val>
                                            <p:strVal val="#ppt_x"/>
                                          </p:val>
                                        </p:tav>
                                      </p:tavLst>
                                    </p:anim>
                                    <p:anim calcmode="lin" valueType="num">
                                      <p:cBhvr additive="base">
                                        <p:cTn id="99" dur="300" fill="hold"/>
                                        <p:tgtEl>
                                          <p:spTgt spid="11278"/>
                                        </p:tgtEl>
                                        <p:attrNameLst>
                                          <p:attrName>ppt_y</p:attrName>
                                        </p:attrNameLst>
                                      </p:cBhvr>
                                      <p:tavLst>
                                        <p:tav tm="0">
                                          <p:val>
                                            <p:strVal val="1+#ppt_h/2"/>
                                          </p:val>
                                        </p:tav>
                                        <p:tav tm="100000">
                                          <p:val>
                                            <p:strVal val="#ppt_y"/>
                                          </p:val>
                                        </p:tav>
                                      </p:tavLst>
                                    </p:anim>
                                  </p:childTnLst>
                                </p:cTn>
                              </p:par>
                            </p:childTnLst>
                          </p:cTn>
                        </p:par>
                        <p:par>
                          <p:cTn id="100" fill="hold">
                            <p:stCondLst>
                              <p:cond delay="8240"/>
                            </p:stCondLst>
                            <p:childTnLst>
                              <p:par>
                                <p:cTn id="101" presetID="10" presetClass="entr" presetSubtype="0" fill="hold" grpId="0" nodeType="afterEffect">
                                  <p:stCondLst>
                                    <p:cond delay="0"/>
                                  </p:stCondLst>
                                  <p:childTnLst>
                                    <p:set>
                                      <p:cBhvr>
                                        <p:cTn id="102" dur="1" fill="hold">
                                          <p:stCondLst>
                                            <p:cond delay="0"/>
                                          </p:stCondLst>
                                        </p:cTn>
                                        <p:tgtEl>
                                          <p:spTgt spid="11277"/>
                                        </p:tgtEl>
                                        <p:attrNameLst>
                                          <p:attrName>style.visibility</p:attrName>
                                        </p:attrNameLst>
                                      </p:cBhvr>
                                      <p:to>
                                        <p:strVal val="visible"/>
                                      </p:to>
                                    </p:set>
                                    <p:anim calcmode="lin" valueType="num">
                                      <p:cBhvr>
                                        <p:cTn id="103" dur="500" fill="hold"/>
                                        <p:tgtEl>
                                          <p:spTgt spid="11277"/>
                                        </p:tgtEl>
                                        <p:attrNameLst>
                                          <p:attrName>ppt_w</p:attrName>
                                        </p:attrNameLst>
                                      </p:cBhvr>
                                      <p:tavLst>
                                        <p:tav tm="0">
                                          <p:val>
                                            <p:fltVal val="0"/>
                                          </p:val>
                                        </p:tav>
                                        <p:tav tm="100000">
                                          <p:val>
                                            <p:strVal val="#ppt_w"/>
                                          </p:val>
                                        </p:tav>
                                      </p:tavLst>
                                    </p:anim>
                                    <p:anim calcmode="lin" valueType="num">
                                      <p:cBhvr>
                                        <p:cTn id="104" dur="500" fill="hold"/>
                                        <p:tgtEl>
                                          <p:spTgt spid="11277"/>
                                        </p:tgtEl>
                                        <p:attrNameLst>
                                          <p:attrName>ppt_h</p:attrName>
                                        </p:attrNameLst>
                                      </p:cBhvr>
                                      <p:tavLst>
                                        <p:tav tm="0">
                                          <p:val>
                                            <p:fltVal val="0"/>
                                          </p:val>
                                        </p:tav>
                                        <p:tav tm="100000">
                                          <p:val>
                                            <p:strVal val="#ppt_h"/>
                                          </p:val>
                                        </p:tav>
                                      </p:tavLst>
                                    </p:anim>
                                    <p:animEffect transition="in" filter="fade">
                                      <p:cBhvr>
                                        <p:cTn id="105" dur="500"/>
                                        <p:tgtEl>
                                          <p:spTgt spid="11277"/>
                                        </p:tgtEl>
                                      </p:cBhvr>
                                    </p:animEffect>
                                  </p:childTnLst>
                                </p:cTn>
                              </p:par>
                            </p:childTnLst>
                          </p:cTn>
                        </p:par>
                        <p:par>
                          <p:cTn id="106" fill="hold">
                            <p:stCondLst>
                              <p:cond delay="8740"/>
                            </p:stCondLst>
                            <p:childTnLst>
                              <p:par>
                                <p:cTn id="107" presetID="22" presetClass="entr" presetSubtype="2" fill="hold" grpId="0" nodeType="afterEffect">
                                  <p:stCondLst>
                                    <p:cond delay="0"/>
                                  </p:stCondLst>
                                  <p:childTnLst>
                                    <p:set>
                                      <p:cBhvr>
                                        <p:cTn id="108" dur="1" fill="hold">
                                          <p:stCondLst>
                                            <p:cond delay="0"/>
                                          </p:stCondLst>
                                        </p:cTn>
                                        <p:tgtEl>
                                          <p:spTgt spid="11274"/>
                                        </p:tgtEl>
                                        <p:attrNameLst>
                                          <p:attrName>style.visibility</p:attrName>
                                        </p:attrNameLst>
                                      </p:cBhvr>
                                      <p:to>
                                        <p:strVal val="visible"/>
                                      </p:to>
                                    </p:set>
                                    <p:animEffect transition="in" filter="wipe(right)">
                                      <p:cBhvr>
                                        <p:cTn id="109" dur="500"/>
                                        <p:tgtEl>
                                          <p:spTgt spid="11274"/>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11287"/>
                                        </p:tgtEl>
                                        <p:attrNameLst>
                                          <p:attrName>style.visibility</p:attrName>
                                        </p:attrNameLst>
                                      </p:cBhvr>
                                      <p:to>
                                        <p:strVal val="visible"/>
                                      </p:to>
                                    </p:set>
                                    <p:anim calcmode="lin" valueType="num">
                                      <p:cBhvr>
                                        <p:cTn id="112" dur="500" fill="hold"/>
                                        <p:tgtEl>
                                          <p:spTgt spid="11287"/>
                                        </p:tgtEl>
                                        <p:attrNameLst>
                                          <p:attrName>ppt_w</p:attrName>
                                        </p:attrNameLst>
                                      </p:cBhvr>
                                      <p:tavLst>
                                        <p:tav tm="0">
                                          <p:val>
                                            <p:fltVal val="0"/>
                                          </p:val>
                                        </p:tav>
                                        <p:tav tm="100000">
                                          <p:val>
                                            <p:strVal val="#ppt_w"/>
                                          </p:val>
                                        </p:tav>
                                      </p:tavLst>
                                    </p:anim>
                                    <p:anim calcmode="lin" valueType="num">
                                      <p:cBhvr>
                                        <p:cTn id="113" dur="500" fill="hold"/>
                                        <p:tgtEl>
                                          <p:spTgt spid="11287"/>
                                        </p:tgtEl>
                                        <p:attrNameLst>
                                          <p:attrName>ppt_h</p:attrName>
                                        </p:attrNameLst>
                                      </p:cBhvr>
                                      <p:tavLst>
                                        <p:tav tm="0">
                                          <p:val>
                                            <p:fltVal val="0"/>
                                          </p:val>
                                        </p:tav>
                                        <p:tav tm="100000">
                                          <p:val>
                                            <p:strVal val="#ppt_h"/>
                                          </p:val>
                                        </p:tav>
                                      </p:tavLst>
                                    </p:anim>
                                    <p:anim calcmode="lin" valueType="num">
                                      <p:cBhvr>
                                        <p:cTn id="114" dur="500" fill="hold"/>
                                        <p:tgtEl>
                                          <p:spTgt spid="11287"/>
                                        </p:tgtEl>
                                        <p:attrNameLst>
                                          <p:attrName>style.rotation</p:attrName>
                                        </p:attrNameLst>
                                      </p:cBhvr>
                                      <p:tavLst>
                                        <p:tav tm="0">
                                          <p:val>
                                            <p:fltVal val="90"/>
                                          </p:val>
                                        </p:tav>
                                        <p:tav tm="100000">
                                          <p:val>
                                            <p:fltVal val="0"/>
                                          </p:val>
                                        </p:tav>
                                      </p:tavLst>
                                    </p:anim>
                                    <p:animEffect transition="in" filter="fade">
                                      <p:cBhvr>
                                        <p:cTn id="115" dur="500"/>
                                        <p:tgtEl>
                                          <p:spTgt spid="11287"/>
                                        </p:tgtEl>
                                      </p:cBhvr>
                                    </p:animEffect>
                                  </p:childTnLst>
                                </p:cTn>
                              </p:par>
                            </p:childTnLst>
                          </p:cTn>
                        </p:par>
                        <p:par>
                          <p:cTn id="116" fill="hold">
                            <p:stCondLst>
                              <p:cond delay="9240"/>
                            </p:stCondLst>
                            <p:childTnLst>
                              <p:par>
                                <p:cTn id="117" presetID="22" presetClass="entr" presetSubtype="1" fill="hold" grpId="0" nodeType="afterEffect">
                                  <p:stCondLst>
                                    <p:cond delay="0"/>
                                  </p:stCondLst>
                                  <p:childTnLst>
                                    <p:set>
                                      <p:cBhvr>
                                        <p:cTn id="118" dur="1" fill="hold">
                                          <p:stCondLst>
                                            <p:cond delay="0"/>
                                          </p:stCondLst>
                                        </p:cTn>
                                        <p:tgtEl>
                                          <p:spTgt spid="11288"/>
                                        </p:tgtEl>
                                        <p:attrNameLst>
                                          <p:attrName>style.visibility</p:attrName>
                                        </p:attrNameLst>
                                      </p:cBhvr>
                                      <p:to>
                                        <p:strVal val="visible"/>
                                      </p:to>
                                    </p:set>
                                    <p:animEffect transition="in" filter="wipe(up)">
                                      <p:cBhvr>
                                        <p:cTn id="119" dur="500"/>
                                        <p:tgtEl>
                                          <p:spTgt spid="11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autoUpdateAnimBg="0"/>
      <p:bldP spid="11268" grpId="0" autoUpdateAnimBg="0"/>
      <p:bldP spid="11269" grpId="0" animBg="1"/>
      <p:bldP spid="11270" grpId="0" animBg="1" autoUpdateAnimBg="0"/>
      <p:bldP spid="11271" grpId="0" animBg="1" autoUpdateAnimBg="0"/>
      <p:bldP spid="11272" grpId="0" animBg="1" autoUpdateAnimBg="0"/>
      <p:bldP spid="11273" grpId="0" animBg="1" autoUpdateAnimBg="0"/>
      <p:bldP spid="11274" grpId="0" animBg="1" autoUpdateAnimBg="0"/>
      <p:bldP spid="11275" grpId="0" animBg="1" autoUpdateAnimBg="0"/>
      <p:bldP spid="11276" grpId="0" animBg="1" autoUpdateAnimBg="0"/>
      <p:bldP spid="11277" grpId="0" animBg="1" autoUpdateAnimBg="0"/>
      <p:bldP spid="11278" grpId="0" animBg="1" autoUpdateAnimBg="0"/>
      <p:bldP spid="11279" grpId="0" animBg="1" autoUpdateAnimBg="0"/>
      <p:bldP spid="11280" grpId="0" animBg="1" autoUpdateAnimBg="0"/>
      <p:bldP spid="11281" grpId="0" autoUpdateAnimBg="0"/>
      <p:bldP spid="11282" grpId="0" autoUpdateAnimBg="0"/>
      <p:bldP spid="11283" grpId="0" autoUpdateAnimBg="0"/>
      <p:bldP spid="11284" grpId="0" autoUpdateAnimBg="0"/>
      <p:bldP spid="11285" grpId="0" autoUpdateAnimBg="0"/>
      <p:bldP spid="11286" grpId="0" autoUpdateAnimBg="0"/>
      <p:bldP spid="11287" grpId="0" autoUpdateAnimBg="0"/>
      <p:bldP spid="1128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1"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12292"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1.1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12293" name="Freeform 5"/>
          <p:cNvSpPr>
            <a:spLocks noChangeAspect="1"/>
          </p:cNvSpPr>
          <p:nvPr/>
        </p:nvSpPr>
        <p:spPr bwMode="auto">
          <a:xfrm>
            <a:off x="5911850" y="1574800"/>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12294" name="直接连接符 5"/>
          <p:cNvCxnSpPr>
            <a:cxnSpLocks noChangeShapeType="1"/>
          </p:cNvCxnSpPr>
          <p:nvPr/>
        </p:nvCxnSpPr>
        <p:spPr bwMode="auto">
          <a:xfrm>
            <a:off x="7064375" y="1562100"/>
            <a:ext cx="0" cy="94456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5" name="TextBox 6"/>
          <p:cNvSpPr txBox="1">
            <a:spLocks noChangeArrowheads="1"/>
          </p:cNvSpPr>
          <p:nvPr/>
        </p:nvSpPr>
        <p:spPr bwMode="auto">
          <a:xfrm>
            <a:off x="5988050" y="1663700"/>
            <a:ext cx="854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8F8F8"/>
                </a:solidFill>
                <a:latin typeface="微软雅黑" panose="020B0503020204020204" pitchFamily="34" charset="-122"/>
              </a:rPr>
              <a:t>企业使命</a:t>
            </a:r>
            <a:endParaRPr lang="zh-CN" altLang="en-US" sz="2400">
              <a:solidFill>
                <a:srgbClr val="F8F8F8"/>
              </a:solidFill>
              <a:latin typeface="微软雅黑" panose="020B0503020204020204" pitchFamily="34" charset="-122"/>
            </a:endParaRPr>
          </a:p>
        </p:txBody>
      </p:sp>
      <p:sp>
        <p:nvSpPr>
          <p:cNvPr id="12296" name="TextBox 7"/>
          <p:cNvSpPr txBox="1">
            <a:spLocks noChangeArrowheads="1"/>
          </p:cNvSpPr>
          <p:nvPr/>
        </p:nvSpPr>
        <p:spPr bwMode="auto">
          <a:xfrm>
            <a:off x="7208838" y="1536700"/>
            <a:ext cx="34718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a:latin typeface="微软雅黑" panose="020B0503020204020204" pitchFamily="34" charset="-122"/>
              </a:rPr>
              <a:t>开扩、创新、</a:t>
            </a:r>
            <a:endParaRPr lang="en-US" altLang="zh-CN">
              <a:latin typeface="微软雅黑" panose="020B0503020204020204" pitchFamily="34" charset="-122"/>
            </a:endParaRPr>
          </a:p>
          <a:p>
            <a:pPr eaLnBrk="1" hangingPunct="1">
              <a:lnSpc>
                <a:spcPct val="150000"/>
              </a:lnSpc>
              <a:spcBef>
                <a:spcPct val="0"/>
              </a:spcBef>
              <a:buFontTx/>
              <a:buNone/>
            </a:pPr>
            <a:r>
              <a:rPr lang="zh-CN" altLang="en-US">
                <a:latin typeface="微软雅黑" panose="020B0503020204020204" pitchFamily="34" charset="-122"/>
              </a:rPr>
              <a:t>服务、服务、再服务</a:t>
            </a:r>
            <a:endParaRPr lang="zh-CN" altLang="en-US">
              <a:latin typeface="微软雅黑" panose="020B0503020204020204" pitchFamily="34" charset="-122"/>
            </a:endParaRPr>
          </a:p>
        </p:txBody>
      </p:sp>
      <p:sp>
        <p:nvSpPr>
          <p:cNvPr id="12297" name="Freeform 5"/>
          <p:cNvSpPr>
            <a:spLocks noChangeAspect="1"/>
          </p:cNvSpPr>
          <p:nvPr/>
        </p:nvSpPr>
        <p:spPr bwMode="auto">
          <a:xfrm>
            <a:off x="5911850" y="2830513"/>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8" name="TextBox 9"/>
          <p:cNvSpPr txBox="1">
            <a:spLocks noChangeArrowheads="1"/>
          </p:cNvSpPr>
          <p:nvPr/>
        </p:nvSpPr>
        <p:spPr bwMode="auto">
          <a:xfrm>
            <a:off x="6034088" y="2892425"/>
            <a:ext cx="8080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8F8F8"/>
                </a:solidFill>
                <a:latin typeface="微软雅黑" panose="020B0503020204020204" pitchFamily="34" charset="-122"/>
              </a:rPr>
              <a:t>企业宗旨</a:t>
            </a:r>
            <a:endParaRPr lang="zh-CN" altLang="en-US" sz="2400">
              <a:solidFill>
                <a:srgbClr val="F8F8F8"/>
              </a:solidFill>
              <a:latin typeface="微软雅黑" panose="020B0503020204020204" pitchFamily="34" charset="-122"/>
            </a:endParaRPr>
          </a:p>
        </p:txBody>
      </p:sp>
      <p:sp>
        <p:nvSpPr>
          <p:cNvPr id="12299" name="TextBox 10"/>
          <p:cNvSpPr txBox="1">
            <a:spLocks noChangeArrowheads="1"/>
          </p:cNvSpPr>
          <p:nvPr/>
        </p:nvSpPr>
        <p:spPr bwMode="auto">
          <a:xfrm>
            <a:off x="7208838" y="2852738"/>
            <a:ext cx="367188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a:latin typeface="微软雅黑" panose="020B0503020204020204" pitchFamily="34" charset="-122"/>
              </a:rPr>
              <a:t>诚信、实惠、</a:t>
            </a:r>
            <a:endParaRPr lang="en-US" altLang="zh-CN">
              <a:latin typeface="微软雅黑" panose="020B0503020204020204" pitchFamily="34" charset="-122"/>
            </a:endParaRPr>
          </a:p>
          <a:p>
            <a:pPr eaLnBrk="1" hangingPunct="1">
              <a:lnSpc>
                <a:spcPct val="150000"/>
              </a:lnSpc>
              <a:spcBef>
                <a:spcPct val="0"/>
              </a:spcBef>
              <a:buFontTx/>
              <a:buNone/>
            </a:pPr>
            <a:r>
              <a:rPr lang="zh-CN" altLang="en-US">
                <a:latin typeface="微软雅黑" panose="020B0503020204020204" pitchFamily="34" charset="-122"/>
              </a:rPr>
              <a:t>原创、原创、再原创</a:t>
            </a:r>
            <a:endParaRPr lang="zh-CN" altLang="en-US">
              <a:latin typeface="微软雅黑" panose="020B0503020204020204" pitchFamily="34" charset="-122"/>
            </a:endParaRPr>
          </a:p>
        </p:txBody>
      </p:sp>
      <p:sp>
        <p:nvSpPr>
          <p:cNvPr id="12300" name="Freeform 5"/>
          <p:cNvSpPr>
            <a:spLocks noChangeAspect="1"/>
          </p:cNvSpPr>
          <p:nvPr/>
        </p:nvSpPr>
        <p:spPr bwMode="auto">
          <a:xfrm>
            <a:off x="5911850" y="4106863"/>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1" name="TextBox 12"/>
          <p:cNvSpPr txBox="1">
            <a:spLocks noChangeArrowheads="1"/>
          </p:cNvSpPr>
          <p:nvPr/>
        </p:nvSpPr>
        <p:spPr bwMode="auto">
          <a:xfrm>
            <a:off x="6042025" y="4195763"/>
            <a:ext cx="800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8F8F8"/>
                </a:solidFill>
                <a:latin typeface="微软雅黑" panose="020B0503020204020204" pitchFamily="34" charset="-122"/>
              </a:rPr>
              <a:t>企业</a:t>
            </a:r>
            <a:endParaRPr lang="en-US" altLang="zh-CN" sz="2400">
              <a:solidFill>
                <a:srgbClr val="F8F8F8"/>
              </a:solidFill>
              <a:latin typeface="微软雅黑" panose="020B0503020204020204" pitchFamily="34" charset="-122"/>
            </a:endParaRPr>
          </a:p>
          <a:p>
            <a:pPr eaLnBrk="1" hangingPunct="1">
              <a:spcBef>
                <a:spcPct val="0"/>
              </a:spcBef>
              <a:buFontTx/>
              <a:buNone/>
            </a:pPr>
            <a:r>
              <a:rPr lang="zh-CN" altLang="en-US" sz="2400">
                <a:solidFill>
                  <a:srgbClr val="F8F8F8"/>
                </a:solidFill>
                <a:latin typeface="微软雅黑" panose="020B0503020204020204" pitchFamily="34" charset="-122"/>
              </a:rPr>
              <a:t>文化</a:t>
            </a:r>
            <a:endParaRPr lang="zh-CN" altLang="en-US" sz="2400">
              <a:solidFill>
                <a:srgbClr val="F8F8F8"/>
              </a:solidFill>
              <a:latin typeface="微软雅黑" panose="020B0503020204020204" pitchFamily="34" charset="-122"/>
            </a:endParaRPr>
          </a:p>
        </p:txBody>
      </p:sp>
      <p:sp>
        <p:nvSpPr>
          <p:cNvPr id="12302" name="TextBox 13"/>
          <p:cNvSpPr txBox="1">
            <a:spLocks noChangeArrowheads="1"/>
          </p:cNvSpPr>
          <p:nvPr/>
        </p:nvSpPr>
        <p:spPr bwMode="auto">
          <a:xfrm>
            <a:off x="7208838" y="4330700"/>
            <a:ext cx="367188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a:latin typeface="微软雅黑" panose="020B0503020204020204" pitchFamily="34" charset="-122"/>
              </a:rPr>
              <a:t>敬业、团结、开扩、求实</a:t>
            </a:r>
            <a:endParaRPr lang="zh-CN" altLang="en-US">
              <a:latin typeface="微软雅黑" panose="020B0503020204020204" pitchFamily="34" charset="-122"/>
            </a:endParaRPr>
          </a:p>
        </p:txBody>
      </p:sp>
      <p:sp>
        <p:nvSpPr>
          <p:cNvPr id="12303" name="Freeform 5"/>
          <p:cNvSpPr>
            <a:spLocks noChangeAspect="1"/>
          </p:cNvSpPr>
          <p:nvPr/>
        </p:nvSpPr>
        <p:spPr bwMode="auto">
          <a:xfrm>
            <a:off x="5911850" y="5451475"/>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EE6B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4" name="TextBox 15"/>
          <p:cNvSpPr txBox="1">
            <a:spLocks noChangeArrowheads="1"/>
          </p:cNvSpPr>
          <p:nvPr/>
        </p:nvSpPr>
        <p:spPr bwMode="auto">
          <a:xfrm>
            <a:off x="6042025" y="5540375"/>
            <a:ext cx="800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8F8F8"/>
                </a:solidFill>
                <a:latin typeface="微软雅黑" panose="020B0503020204020204" pitchFamily="34" charset="-122"/>
              </a:rPr>
              <a:t>经营</a:t>
            </a:r>
            <a:endParaRPr lang="en-US" altLang="zh-CN" sz="2400">
              <a:solidFill>
                <a:srgbClr val="F8F8F8"/>
              </a:solidFill>
              <a:latin typeface="微软雅黑" panose="020B0503020204020204" pitchFamily="34" charset="-122"/>
            </a:endParaRPr>
          </a:p>
          <a:p>
            <a:pPr eaLnBrk="1" hangingPunct="1">
              <a:spcBef>
                <a:spcPct val="0"/>
              </a:spcBef>
              <a:buFontTx/>
              <a:buNone/>
            </a:pPr>
            <a:r>
              <a:rPr lang="zh-CN" altLang="en-US" sz="2400">
                <a:solidFill>
                  <a:srgbClr val="F8F8F8"/>
                </a:solidFill>
                <a:latin typeface="微软雅黑" panose="020B0503020204020204" pitchFamily="34" charset="-122"/>
              </a:rPr>
              <a:t>理念</a:t>
            </a:r>
            <a:endParaRPr lang="zh-CN" altLang="en-US" sz="2400">
              <a:solidFill>
                <a:srgbClr val="F8F8F8"/>
              </a:solidFill>
              <a:latin typeface="微软雅黑" panose="020B0503020204020204" pitchFamily="34" charset="-122"/>
            </a:endParaRPr>
          </a:p>
        </p:txBody>
      </p:sp>
      <p:sp>
        <p:nvSpPr>
          <p:cNvPr id="12305" name="TextBox 16"/>
          <p:cNvSpPr txBox="1">
            <a:spLocks noChangeArrowheads="1"/>
          </p:cNvSpPr>
          <p:nvPr/>
        </p:nvSpPr>
        <p:spPr bwMode="auto">
          <a:xfrm>
            <a:off x="7208838" y="5408613"/>
            <a:ext cx="34718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以为经营钻石为理念、打造行业最具影响力的管理系统软件</a:t>
            </a:r>
            <a:endParaRPr lang="zh-CN" altLang="en-US">
              <a:latin typeface="微软雅黑" panose="020B0503020204020204" pitchFamily="34" charset="-122"/>
            </a:endParaRPr>
          </a:p>
        </p:txBody>
      </p:sp>
      <p:cxnSp>
        <p:nvCxnSpPr>
          <p:cNvPr id="12306" name="直接连接符 17"/>
          <p:cNvCxnSpPr>
            <a:cxnSpLocks noChangeShapeType="1"/>
          </p:cNvCxnSpPr>
          <p:nvPr/>
        </p:nvCxnSpPr>
        <p:spPr bwMode="auto">
          <a:xfrm>
            <a:off x="7064375" y="2816225"/>
            <a:ext cx="0" cy="10048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7" name="直接连接符 18"/>
          <p:cNvCxnSpPr>
            <a:cxnSpLocks noChangeShapeType="1"/>
          </p:cNvCxnSpPr>
          <p:nvPr/>
        </p:nvCxnSpPr>
        <p:spPr bwMode="auto">
          <a:xfrm>
            <a:off x="7064375" y="4078288"/>
            <a:ext cx="0" cy="1011237"/>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8" name="直接连接符 19"/>
          <p:cNvCxnSpPr>
            <a:cxnSpLocks noChangeShapeType="1"/>
          </p:cNvCxnSpPr>
          <p:nvPr/>
        </p:nvCxnSpPr>
        <p:spPr bwMode="auto">
          <a:xfrm>
            <a:off x="7064375" y="5334000"/>
            <a:ext cx="0" cy="105251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09" name="TextBox 20"/>
          <p:cNvSpPr txBox="1">
            <a:spLocks noChangeArrowheads="1"/>
          </p:cNvSpPr>
          <p:nvPr/>
        </p:nvSpPr>
        <p:spPr bwMode="auto">
          <a:xfrm>
            <a:off x="1600200" y="1536700"/>
            <a:ext cx="2339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latin typeface="微软雅黑" panose="020B0503020204020204" pitchFamily="34" charset="-122"/>
              </a:rPr>
              <a:t>诚信铸就品质</a:t>
            </a:r>
            <a:endParaRPr lang="zh-CN" altLang="en-US" sz="2800">
              <a:latin typeface="微软雅黑" panose="020B0503020204020204" pitchFamily="34" charset="-122"/>
            </a:endParaRPr>
          </a:p>
        </p:txBody>
      </p:sp>
      <p:sp>
        <p:nvSpPr>
          <p:cNvPr id="12310" name="TextBox 21"/>
          <p:cNvSpPr txBox="1">
            <a:spLocks noChangeArrowheads="1"/>
          </p:cNvSpPr>
          <p:nvPr/>
        </p:nvSpPr>
        <p:spPr bwMode="auto">
          <a:xfrm>
            <a:off x="2222500" y="2009775"/>
            <a:ext cx="2339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latin typeface="微软雅黑" panose="020B0503020204020204" pitchFamily="34" charset="-122"/>
              </a:rPr>
              <a:t>创新引领未来</a:t>
            </a:r>
            <a:endParaRPr lang="zh-CN" altLang="en-US" sz="2800">
              <a:latin typeface="微软雅黑" panose="020B0503020204020204" pitchFamily="34" charset="-122"/>
            </a:endParaRPr>
          </a:p>
        </p:txBody>
      </p:sp>
      <p:pic>
        <p:nvPicPr>
          <p:cNvPr id="12311" name="Picture 2" descr="E:\我的文档\鼎.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74750" y="2451100"/>
            <a:ext cx="3786188"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400" fill="hold"/>
                                        <p:tgtEl>
                                          <p:spTgt spid="12290"/>
                                        </p:tgtEl>
                                        <p:attrNameLst>
                                          <p:attrName>ppt_x</p:attrName>
                                        </p:attrNameLst>
                                      </p:cBhvr>
                                      <p:tavLst>
                                        <p:tav tm="0">
                                          <p:val>
                                            <p:strVal val="0-#ppt_w/2"/>
                                          </p:val>
                                        </p:tav>
                                        <p:tav tm="100000">
                                          <p:val>
                                            <p:strVal val="#ppt_x"/>
                                          </p:val>
                                        </p:tav>
                                      </p:tavLst>
                                    </p:anim>
                                    <p:anim calcmode="lin" valueType="num">
                                      <p:cBhvr additive="base">
                                        <p:cTn id="8" dur="400" fill="hold"/>
                                        <p:tgtEl>
                                          <p:spTgt spid="1229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291"/>
                                        </p:tgtEl>
                                        <p:attrNameLst>
                                          <p:attrName>style.visibility</p:attrName>
                                        </p:attrNameLst>
                                      </p:cBhvr>
                                      <p:to>
                                        <p:strVal val="visible"/>
                                      </p:to>
                                    </p:set>
                                    <p:anim calcmode="lin" valueType="num">
                                      <p:cBhvr additive="base">
                                        <p:cTn id="11" dur="400" fill="hold"/>
                                        <p:tgtEl>
                                          <p:spTgt spid="12291"/>
                                        </p:tgtEl>
                                        <p:attrNameLst>
                                          <p:attrName>ppt_x</p:attrName>
                                        </p:attrNameLst>
                                      </p:cBhvr>
                                      <p:tavLst>
                                        <p:tav tm="0">
                                          <p:val>
                                            <p:strVal val="0-#ppt_w/2"/>
                                          </p:val>
                                        </p:tav>
                                        <p:tav tm="100000">
                                          <p:val>
                                            <p:strVal val="#ppt_x"/>
                                          </p:val>
                                        </p:tav>
                                      </p:tavLst>
                                    </p:anim>
                                    <p:anim calcmode="lin" valueType="num">
                                      <p:cBhvr additive="base">
                                        <p:cTn id="12" dur="400" fill="hold"/>
                                        <p:tgtEl>
                                          <p:spTgt spid="1229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2292"/>
                                        </p:tgtEl>
                                        <p:attrNameLst>
                                          <p:attrName>style.visibility</p:attrName>
                                        </p:attrNameLst>
                                      </p:cBhvr>
                                      <p:to>
                                        <p:strVal val="visible"/>
                                      </p:to>
                                    </p:set>
                                    <p:anim calcmode="lin" valueType="num">
                                      <p:cBhvr>
                                        <p:cTn id="16" dur="400" fill="hold"/>
                                        <p:tgtEl>
                                          <p:spTgt spid="1229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12292"/>
                                        </p:tgtEl>
                                        <p:attrNameLst>
                                          <p:attrName>ppt_y</p:attrName>
                                        </p:attrNameLst>
                                      </p:cBhvr>
                                      <p:tavLst>
                                        <p:tav tm="0">
                                          <p:val>
                                            <p:strVal val="#ppt_y"/>
                                          </p:val>
                                        </p:tav>
                                        <p:tav tm="100000">
                                          <p:val>
                                            <p:strVal val="#ppt_y"/>
                                          </p:val>
                                        </p:tav>
                                      </p:tavLst>
                                    </p:anim>
                                    <p:anim calcmode="lin" valueType="num">
                                      <p:cBhvr>
                                        <p:cTn id="18" dur="400" fill="hold"/>
                                        <p:tgtEl>
                                          <p:spTgt spid="1229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1229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12292"/>
                                        </p:tgtEl>
                                      </p:cBhvr>
                                    </p:animEffect>
                                  </p:childTnLst>
                                </p:cTn>
                              </p:par>
                            </p:childTnLst>
                          </p:cTn>
                        </p:par>
                        <p:par>
                          <p:cTn id="21" fill="hold">
                            <p:stCondLst>
                              <p:cond delay="1240"/>
                            </p:stCondLst>
                            <p:childTnLst>
                              <p:par>
                                <p:cTn id="22" presetID="42" presetClass="entr" presetSubtype="0" fill="hold" nodeType="afterEffect">
                                  <p:stCondLst>
                                    <p:cond delay="0"/>
                                  </p:stCondLst>
                                  <p:childTnLst>
                                    <p:set>
                                      <p:cBhvr>
                                        <p:cTn id="23" dur="1" fill="hold">
                                          <p:stCondLst>
                                            <p:cond delay="0"/>
                                          </p:stCondLst>
                                        </p:cTn>
                                        <p:tgtEl>
                                          <p:spTgt spid="12311"/>
                                        </p:tgtEl>
                                        <p:attrNameLst>
                                          <p:attrName>style.visibility</p:attrName>
                                        </p:attrNameLst>
                                      </p:cBhvr>
                                      <p:to>
                                        <p:strVal val="visible"/>
                                      </p:to>
                                    </p:set>
                                    <p:animEffect transition="in" filter="fade">
                                      <p:cBhvr>
                                        <p:cTn id="24" dur="1000"/>
                                        <p:tgtEl>
                                          <p:spTgt spid="12311"/>
                                        </p:tgtEl>
                                      </p:cBhvr>
                                    </p:animEffect>
                                    <p:anim calcmode="lin" valueType="num">
                                      <p:cBhvr>
                                        <p:cTn id="25" dur="1000" fill="hold"/>
                                        <p:tgtEl>
                                          <p:spTgt spid="12311"/>
                                        </p:tgtEl>
                                        <p:attrNameLst>
                                          <p:attrName>ppt_x</p:attrName>
                                        </p:attrNameLst>
                                      </p:cBhvr>
                                      <p:tavLst>
                                        <p:tav tm="0">
                                          <p:val>
                                            <p:strVal val="#ppt_x"/>
                                          </p:val>
                                        </p:tav>
                                        <p:tav tm="100000">
                                          <p:val>
                                            <p:strVal val="#ppt_x"/>
                                          </p:val>
                                        </p:tav>
                                      </p:tavLst>
                                    </p:anim>
                                    <p:anim calcmode="lin" valueType="num">
                                      <p:cBhvr>
                                        <p:cTn id="26" dur="1000" fill="hold"/>
                                        <p:tgtEl>
                                          <p:spTgt spid="12311"/>
                                        </p:tgtEl>
                                        <p:attrNameLst>
                                          <p:attrName>ppt_y</p:attrName>
                                        </p:attrNameLst>
                                      </p:cBhvr>
                                      <p:tavLst>
                                        <p:tav tm="0">
                                          <p:val>
                                            <p:strVal val="#ppt_y+.1"/>
                                          </p:val>
                                        </p:tav>
                                        <p:tav tm="100000">
                                          <p:val>
                                            <p:strVal val="#ppt_y"/>
                                          </p:val>
                                        </p:tav>
                                      </p:tavLst>
                                    </p:anim>
                                  </p:childTnLst>
                                </p:cTn>
                              </p:par>
                            </p:childTnLst>
                          </p:cTn>
                        </p:par>
                        <p:par>
                          <p:cTn id="27" fill="hold">
                            <p:stCondLst>
                              <p:cond delay="224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12309"/>
                                        </p:tgtEl>
                                        <p:attrNameLst>
                                          <p:attrName>style.visibility</p:attrName>
                                        </p:attrNameLst>
                                      </p:cBhvr>
                                      <p:to>
                                        <p:strVal val="visible"/>
                                      </p:to>
                                    </p:set>
                                    <p:anim by="(-#ppt_w*2)" calcmode="lin" valueType="num">
                                      <p:cBhvr rctx="PPT">
                                        <p:cTn id="30" dur="500" autoRev="1" fill="hold">
                                          <p:stCondLst>
                                            <p:cond delay="0"/>
                                          </p:stCondLst>
                                        </p:cTn>
                                        <p:tgtEl>
                                          <p:spTgt spid="12309"/>
                                        </p:tgtEl>
                                        <p:attrNameLst>
                                          <p:attrName>ppt_w</p:attrName>
                                        </p:attrNameLst>
                                      </p:cBhvr>
                                    </p:anim>
                                    <p:anim by="(#ppt_w*0.50)" calcmode="lin" valueType="num">
                                      <p:cBhvr>
                                        <p:cTn id="31" dur="500" decel="50000" autoRev="1" fill="hold">
                                          <p:stCondLst>
                                            <p:cond delay="0"/>
                                          </p:stCondLst>
                                        </p:cTn>
                                        <p:tgtEl>
                                          <p:spTgt spid="12309"/>
                                        </p:tgtEl>
                                        <p:attrNameLst>
                                          <p:attrName>ppt_x</p:attrName>
                                        </p:attrNameLst>
                                      </p:cBhvr>
                                    </p:anim>
                                    <p:anim from="(-#ppt_h/2)" to="(#ppt_y)" calcmode="lin" valueType="num">
                                      <p:cBhvr>
                                        <p:cTn id="32" dur="1000" fill="hold">
                                          <p:stCondLst>
                                            <p:cond delay="0"/>
                                          </p:stCondLst>
                                        </p:cTn>
                                        <p:tgtEl>
                                          <p:spTgt spid="12309"/>
                                        </p:tgtEl>
                                        <p:attrNameLst>
                                          <p:attrName>ppt_y</p:attrName>
                                        </p:attrNameLst>
                                      </p:cBhvr>
                                    </p:anim>
                                    <p:animRot by="21600000">
                                      <p:cBhvr>
                                        <p:cTn id="33" dur="1000" fill="hold">
                                          <p:stCondLst>
                                            <p:cond delay="0"/>
                                          </p:stCondLst>
                                        </p:cTn>
                                        <p:tgtEl>
                                          <p:spTgt spid="12309"/>
                                        </p:tgtEl>
                                        <p:attrNameLst>
                                          <p:attrName>r</p:attrName>
                                        </p:attrNameLst>
                                      </p:cBhvr>
                                    </p:animRot>
                                  </p:childTnLst>
                                </p:cTn>
                              </p:par>
                            </p:childTnLst>
                          </p:cTn>
                        </p:par>
                        <p:par>
                          <p:cTn id="34" fill="hold">
                            <p:stCondLst>
                              <p:cond delay="374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12310"/>
                                        </p:tgtEl>
                                        <p:attrNameLst>
                                          <p:attrName>style.visibility</p:attrName>
                                        </p:attrNameLst>
                                      </p:cBhvr>
                                      <p:to>
                                        <p:strVal val="visible"/>
                                      </p:to>
                                    </p:set>
                                    <p:anim by="(-#ppt_w*2)" calcmode="lin" valueType="num">
                                      <p:cBhvr rctx="PPT">
                                        <p:cTn id="37" dur="500" autoRev="1" fill="hold">
                                          <p:stCondLst>
                                            <p:cond delay="0"/>
                                          </p:stCondLst>
                                        </p:cTn>
                                        <p:tgtEl>
                                          <p:spTgt spid="12310"/>
                                        </p:tgtEl>
                                        <p:attrNameLst>
                                          <p:attrName>ppt_w</p:attrName>
                                        </p:attrNameLst>
                                      </p:cBhvr>
                                    </p:anim>
                                    <p:anim by="(#ppt_w*0.50)" calcmode="lin" valueType="num">
                                      <p:cBhvr>
                                        <p:cTn id="38" dur="500" decel="50000" autoRev="1" fill="hold">
                                          <p:stCondLst>
                                            <p:cond delay="0"/>
                                          </p:stCondLst>
                                        </p:cTn>
                                        <p:tgtEl>
                                          <p:spTgt spid="12310"/>
                                        </p:tgtEl>
                                        <p:attrNameLst>
                                          <p:attrName>ppt_x</p:attrName>
                                        </p:attrNameLst>
                                      </p:cBhvr>
                                    </p:anim>
                                    <p:anim from="(-#ppt_h/2)" to="(#ppt_y)" calcmode="lin" valueType="num">
                                      <p:cBhvr>
                                        <p:cTn id="39" dur="1000" fill="hold">
                                          <p:stCondLst>
                                            <p:cond delay="0"/>
                                          </p:stCondLst>
                                        </p:cTn>
                                        <p:tgtEl>
                                          <p:spTgt spid="12310"/>
                                        </p:tgtEl>
                                        <p:attrNameLst>
                                          <p:attrName>ppt_y</p:attrName>
                                        </p:attrNameLst>
                                      </p:cBhvr>
                                    </p:anim>
                                    <p:animRot by="21600000">
                                      <p:cBhvr>
                                        <p:cTn id="40" dur="1000" fill="hold">
                                          <p:stCondLst>
                                            <p:cond delay="0"/>
                                          </p:stCondLst>
                                        </p:cTn>
                                        <p:tgtEl>
                                          <p:spTgt spid="12310"/>
                                        </p:tgtEl>
                                        <p:attrNameLst>
                                          <p:attrName>r</p:attrName>
                                        </p:attrNameLst>
                                      </p:cBhvr>
                                    </p:animRot>
                                  </p:childTnLst>
                                </p:cTn>
                              </p:par>
                            </p:childTnLst>
                          </p:cTn>
                        </p:par>
                        <p:par>
                          <p:cTn id="41" fill="hold">
                            <p:stCondLst>
                              <p:cond delay="5240"/>
                            </p:stCondLst>
                            <p:childTnLst>
                              <p:par>
                                <p:cTn id="42" presetID="31" presetClass="entr" presetSubtype="0" fill="hold" grpId="0" nodeType="afterEffect">
                                  <p:stCondLst>
                                    <p:cond delay="0"/>
                                  </p:stCondLst>
                                  <p:childTnLst>
                                    <p:set>
                                      <p:cBhvr>
                                        <p:cTn id="43" dur="1" fill="hold">
                                          <p:stCondLst>
                                            <p:cond delay="0"/>
                                          </p:stCondLst>
                                        </p:cTn>
                                        <p:tgtEl>
                                          <p:spTgt spid="12293"/>
                                        </p:tgtEl>
                                        <p:attrNameLst>
                                          <p:attrName>style.visibility</p:attrName>
                                        </p:attrNameLst>
                                      </p:cBhvr>
                                      <p:to>
                                        <p:strVal val="visible"/>
                                      </p:to>
                                    </p:set>
                                    <p:anim calcmode="lin" valueType="num">
                                      <p:cBhvr>
                                        <p:cTn id="44" dur="400" fill="hold"/>
                                        <p:tgtEl>
                                          <p:spTgt spid="12293"/>
                                        </p:tgtEl>
                                        <p:attrNameLst>
                                          <p:attrName>ppt_w</p:attrName>
                                        </p:attrNameLst>
                                      </p:cBhvr>
                                      <p:tavLst>
                                        <p:tav tm="0">
                                          <p:val>
                                            <p:fltVal val="0"/>
                                          </p:val>
                                        </p:tav>
                                        <p:tav tm="100000">
                                          <p:val>
                                            <p:strVal val="#ppt_w"/>
                                          </p:val>
                                        </p:tav>
                                      </p:tavLst>
                                    </p:anim>
                                    <p:anim calcmode="lin" valueType="num">
                                      <p:cBhvr>
                                        <p:cTn id="45" dur="400" fill="hold"/>
                                        <p:tgtEl>
                                          <p:spTgt spid="12293"/>
                                        </p:tgtEl>
                                        <p:attrNameLst>
                                          <p:attrName>ppt_h</p:attrName>
                                        </p:attrNameLst>
                                      </p:cBhvr>
                                      <p:tavLst>
                                        <p:tav tm="0">
                                          <p:val>
                                            <p:fltVal val="0"/>
                                          </p:val>
                                        </p:tav>
                                        <p:tav tm="100000">
                                          <p:val>
                                            <p:strVal val="#ppt_h"/>
                                          </p:val>
                                        </p:tav>
                                      </p:tavLst>
                                    </p:anim>
                                    <p:anim calcmode="lin" valueType="num">
                                      <p:cBhvr>
                                        <p:cTn id="46" dur="400" fill="hold"/>
                                        <p:tgtEl>
                                          <p:spTgt spid="12293"/>
                                        </p:tgtEl>
                                        <p:attrNameLst>
                                          <p:attrName>style.rotation</p:attrName>
                                        </p:attrNameLst>
                                      </p:cBhvr>
                                      <p:tavLst>
                                        <p:tav tm="0">
                                          <p:val>
                                            <p:fltVal val="90"/>
                                          </p:val>
                                        </p:tav>
                                        <p:tav tm="100000">
                                          <p:val>
                                            <p:fltVal val="0"/>
                                          </p:val>
                                        </p:tav>
                                      </p:tavLst>
                                    </p:anim>
                                    <p:animEffect transition="in" filter="fade">
                                      <p:cBhvr>
                                        <p:cTn id="47" dur="400"/>
                                        <p:tgtEl>
                                          <p:spTgt spid="12293"/>
                                        </p:tgtEl>
                                      </p:cBhvr>
                                    </p:animEffect>
                                  </p:childTnLst>
                                </p:cTn>
                              </p:par>
                            </p:childTnLst>
                          </p:cTn>
                        </p:par>
                        <p:par>
                          <p:cTn id="48" fill="hold">
                            <p:stCondLst>
                              <p:cond delay="574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2295"/>
                                        </p:tgtEl>
                                        <p:attrNameLst>
                                          <p:attrName>style.visibility</p:attrName>
                                        </p:attrNameLst>
                                      </p:cBhvr>
                                      <p:to>
                                        <p:strVal val="visible"/>
                                      </p:to>
                                    </p:set>
                                    <p:anim calcmode="lin" valueType="num">
                                      <p:cBhvr>
                                        <p:cTn id="51" dur="500" fill="hold"/>
                                        <p:tgtEl>
                                          <p:spTgt spid="12295"/>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2295"/>
                                        </p:tgtEl>
                                        <p:attrNameLst>
                                          <p:attrName>ppt_y</p:attrName>
                                        </p:attrNameLst>
                                      </p:cBhvr>
                                      <p:tavLst>
                                        <p:tav tm="0">
                                          <p:val>
                                            <p:strVal val="#ppt_y"/>
                                          </p:val>
                                        </p:tav>
                                        <p:tav tm="100000">
                                          <p:val>
                                            <p:strVal val="#ppt_y"/>
                                          </p:val>
                                        </p:tav>
                                      </p:tavLst>
                                    </p:anim>
                                    <p:anim calcmode="lin" valueType="num">
                                      <p:cBhvr>
                                        <p:cTn id="53" dur="500" fill="hold"/>
                                        <p:tgtEl>
                                          <p:spTgt spid="12295"/>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2295"/>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2295"/>
                                        </p:tgtEl>
                                      </p:cBhvr>
                                    </p:animEffect>
                                  </p:childTnLst>
                                </p:cTn>
                              </p:par>
                            </p:childTnLst>
                          </p:cTn>
                        </p:par>
                        <p:par>
                          <p:cTn id="56" fill="hold">
                            <p:stCondLst>
                              <p:cond delay="6290"/>
                            </p:stCondLst>
                            <p:childTnLst>
                              <p:par>
                                <p:cTn id="57" presetID="16" presetClass="entr" presetSubtype="42" fill="hold" nodeType="afterEffect">
                                  <p:stCondLst>
                                    <p:cond delay="0"/>
                                  </p:stCondLst>
                                  <p:childTnLst>
                                    <p:set>
                                      <p:cBhvr>
                                        <p:cTn id="58" dur="1" fill="hold">
                                          <p:stCondLst>
                                            <p:cond delay="0"/>
                                          </p:stCondLst>
                                        </p:cTn>
                                        <p:tgtEl>
                                          <p:spTgt spid="12294"/>
                                        </p:tgtEl>
                                        <p:attrNameLst>
                                          <p:attrName>style.visibility</p:attrName>
                                        </p:attrNameLst>
                                      </p:cBhvr>
                                      <p:to>
                                        <p:strVal val="visible"/>
                                      </p:to>
                                    </p:set>
                                    <p:animEffect transition="in" filter="barn(outHorizontal)">
                                      <p:cBhvr>
                                        <p:cTn id="59" dur="500"/>
                                        <p:tgtEl>
                                          <p:spTgt spid="12294"/>
                                        </p:tgtEl>
                                      </p:cBhvr>
                                    </p:animEffect>
                                  </p:childTnLst>
                                </p:cTn>
                              </p:par>
                            </p:childTnLst>
                          </p:cTn>
                        </p:par>
                        <p:par>
                          <p:cTn id="60" fill="hold">
                            <p:stCondLst>
                              <p:cond delay="6790"/>
                            </p:stCondLst>
                            <p:childTnLst>
                              <p:par>
                                <p:cTn id="61" presetID="22" presetClass="entr" presetSubtype="8" fill="hold" grpId="0" nodeType="afterEffect">
                                  <p:stCondLst>
                                    <p:cond delay="0"/>
                                  </p:stCondLst>
                                  <p:childTnLst>
                                    <p:set>
                                      <p:cBhvr>
                                        <p:cTn id="62" dur="1" fill="hold">
                                          <p:stCondLst>
                                            <p:cond delay="0"/>
                                          </p:stCondLst>
                                        </p:cTn>
                                        <p:tgtEl>
                                          <p:spTgt spid="12296"/>
                                        </p:tgtEl>
                                        <p:attrNameLst>
                                          <p:attrName>style.visibility</p:attrName>
                                        </p:attrNameLst>
                                      </p:cBhvr>
                                      <p:to>
                                        <p:strVal val="visible"/>
                                      </p:to>
                                    </p:set>
                                    <p:animEffect transition="in" filter="wipe(left)">
                                      <p:cBhvr>
                                        <p:cTn id="63" dur="400"/>
                                        <p:tgtEl>
                                          <p:spTgt spid="12296"/>
                                        </p:tgtEl>
                                      </p:cBhvr>
                                    </p:animEffect>
                                  </p:childTnLst>
                                </p:cTn>
                              </p:par>
                            </p:childTnLst>
                          </p:cTn>
                        </p:par>
                        <p:par>
                          <p:cTn id="64" fill="hold">
                            <p:stCondLst>
                              <p:cond delay="7290"/>
                            </p:stCondLst>
                            <p:childTnLst>
                              <p:par>
                                <p:cTn id="65" presetID="31" presetClass="entr" presetSubtype="0" fill="hold" grpId="0" nodeType="afterEffect">
                                  <p:stCondLst>
                                    <p:cond delay="0"/>
                                  </p:stCondLst>
                                  <p:childTnLst>
                                    <p:set>
                                      <p:cBhvr>
                                        <p:cTn id="66" dur="1" fill="hold">
                                          <p:stCondLst>
                                            <p:cond delay="0"/>
                                          </p:stCondLst>
                                        </p:cTn>
                                        <p:tgtEl>
                                          <p:spTgt spid="12297"/>
                                        </p:tgtEl>
                                        <p:attrNameLst>
                                          <p:attrName>style.visibility</p:attrName>
                                        </p:attrNameLst>
                                      </p:cBhvr>
                                      <p:to>
                                        <p:strVal val="visible"/>
                                      </p:to>
                                    </p:set>
                                    <p:anim calcmode="lin" valueType="num">
                                      <p:cBhvr>
                                        <p:cTn id="67" dur="400" fill="hold"/>
                                        <p:tgtEl>
                                          <p:spTgt spid="12297"/>
                                        </p:tgtEl>
                                        <p:attrNameLst>
                                          <p:attrName>ppt_w</p:attrName>
                                        </p:attrNameLst>
                                      </p:cBhvr>
                                      <p:tavLst>
                                        <p:tav tm="0">
                                          <p:val>
                                            <p:fltVal val="0"/>
                                          </p:val>
                                        </p:tav>
                                        <p:tav tm="100000">
                                          <p:val>
                                            <p:strVal val="#ppt_w"/>
                                          </p:val>
                                        </p:tav>
                                      </p:tavLst>
                                    </p:anim>
                                    <p:anim calcmode="lin" valueType="num">
                                      <p:cBhvr>
                                        <p:cTn id="68" dur="400" fill="hold"/>
                                        <p:tgtEl>
                                          <p:spTgt spid="12297"/>
                                        </p:tgtEl>
                                        <p:attrNameLst>
                                          <p:attrName>ppt_h</p:attrName>
                                        </p:attrNameLst>
                                      </p:cBhvr>
                                      <p:tavLst>
                                        <p:tav tm="0">
                                          <p:val>
                                            <p:fltVal val="0"/>
                                          </p:val>
                                        </p:tav>
                                        <p:tav tm="100000">
                                          <p:val>
                                            <p:strVal val="#ppt_h"/>
                                          </p:val>
                                        </p:tav>
                                      </p:tavLst>
                                    </p:anim>
                                    <p:anim calcmode="lin" valueType="num">
                                      <p:cBhvr>
                                        <p:cTn id="69" dur="400" fill="hold"/>
                                        <p:tgtEl>
                                          <p:spTgt spid="12297"/>
                                        </p:tgtEl>
                                        <p:attrNameLst>
                                          <p:attrName>style.rotation</p:attrName>
                                        </p:attrNameLst>
                                      </p:cBhvr>
                                      <p:tavLst>
                                        <p:tav tm="0">
                                          <p:val>
                                            <p:fltVal val="90"/>
                                          </p:val>
                                        </p:tav>
                                        <p:tav tm="100000">
                                          <p:val>
                                            <p:fltVal val="0"/>
                                          </p:val>
                                        </p:tav>
                                      </p:tavLst>
                                    </p:anim>
                                    <p:animEffect transition="in" filter="fade">
                                      <p:cBhvr>
                                        <p:cTn id="70" dur="400"/>
                                        <p:tgtEl>
                                          <p:spTgt spid="12297"/>
                                        </p:tgtEl>
                                      </p:cBhvr>
                                    </p:animEffect>
                                  </p:childTnLst>
                                </p:cTn>
                              </p:par>
                            </p:childTnLst>
                          </p:cTn>
                        </p:par>
                        <p:par>
                          <p:cTn id="71" fill="hold">
                            <p:stCondLst>
                              <p:cond delay="779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12298"/>
                                        </p:tgtEl>
                                        <p:attrNameLst>
                                          <p:attrName>style.visibility</p:attrName>
                                        </p:attrNameLst>
                                      </p:cBhvr>
                                      <p:to>
                                        <p:strVal val="visible"/>
                                      </p:to>
                                    </p:set>
                                    <p:anim calcmode="lin" valueType="num">
                                      <p:cBhvr>
                                        <p:cTn id="74" dur="500" fill="hold"/>
                                        <p:tgtEl>
                                          <p:spTgt spid="12298"/>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12298"/>
                                        </p:tgtEl>
                                        <p:attrNameLst>
                                          <p:attrName>ppt_y</p:attrName>
                                        </p:attrNameLst>
                                      </p:cBhvr>
                                      <p:tavLst>
                                        <p:tav tm="0">
                                          <p:val>
                                            <p:strVal val="#ppt_y"/>
                                          </p:val>
                                        </p:tav>
                                        <p:tav tm="100000">
                                          <p:val>
                                            <p:strVal val="#ppt_y"/>
                                          </p:val>
                                        </p:tav>
                                      </p:tavLst>
                                    </p:anim>
                                    <p:anim calcmode="lin" valueType="num">
                                      <p:cBhvr>
                                        <p:cTn id="76" dur="500" fill="hold"/>
                                        <p:tgtEl>
                                          <p:spTgt spid="12298"/>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12298"/>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12298"/>
                                        </p:tgtEl>
                                      </p:cBhvr>
                                    </p:animEffect>
                                  </p:childTnLst>
                                </p:cTn>
                              </p:par>
                            </p:childTnLst>
                          </p:cTn>
                        </p:par>
                        <p:par>
                          <p:cTn id="79" fill="hold">
                            <p:stCondLst>
                              <p:cond delay="8239"/>
                            </p:stCondLst>
                            <p:childTnLst>
                              <p:par>
                                <p:cTn id="80" presetID="16" presetClass="entr" presetSubtype="42" fill="hold" nodeType="afterEffect">
                                  <p:stCondLst>
                                    <p:cond delay="0"/>
                                  </p:stCondLst>
                                  <p:childTnLst>
                                    <p:set>
                                      <p:cBhvr>
                                        <p:cTn id="81" dur="1" fill="hold">
                                          <p:stCondLst>
                                            <p:cond delay="0"/>
                                          </p:stCondLst>
                                        </p:cTn>
                                        <p:tgtEl>
                                          <p:spTgt spid="12306"/>
                                        </p:tgtEl>
                                        <p:attrNameLst>
                                          <p:attrName>style.visibility</p:attrName>
                                        </p:attrNameLst>
                                      </p:cBhvr>
                                      <p:to>
                                        <p:strVal val="visible"/>
                                      </p:to>
                                    </p:set>
                                    <p:animEffect transition="in" filter="barn(outHorizontal)">
                                      <p:cBhvr>
                                        <p:cTn id="82" dur="500"/>
                                        <p:tgtEl>
                                          <p:spTgt spid="12306"/>
                                        </p:tgtEl>
                                      </p:cBhvr>
                                    </p:animEffect>
                                  </p:childTnLst>
                                </p:cTn>
                              </p:par>
                            </p:childTnLst>
                          </p:cTn>
                        </p:par>
                        <p:par>
                          <p:cTn id="83" fill="hold">
                            <p:stCondLst>
                              <p:cond delay="8739"/>
                            </p:stCondLst>
                            <p:childTnLst>
                              <p:par>
                                <p:cTn id="84" presetID="22" presetClass="entr" presetSubtype="8" fill="hold" grpId="0" nodeType="afterEffect">
                                  <p:stCondLst>
                                    <p:cond delay="0"/>
                                  </p:stCondLst>
                                  <p:childTnLst>
                                    <p:set>
                                      <p:cBhvr>
                                        <p:cTn id="85" dur="1" fill="hold">
                                          <p:stCondLst>
                                            <p:cond delay="0"/>
                                          </p:stCondLst>
                                        </p:cTn>
                                        <p:tgtEl>
                                          <p:spTgt spid="12299"/>
                                        </p:tgtEl>
                                        <p:attrNameLst>
                                          <p:attrName>style.visibility</p:attrName>
                                        </p:attrNameLst>
                                      </p:cBhvr>
                                      <p:to>
                                        <p:strVal val="visible"/>
                                      </p:to>
                                    </p:set>
                                    <p:animEffect transition="in" filter="wipe(left)">
                                      <p:cBhvr>
                                        <p:cTn id="86" dur="400"/>
                                        <p:tgtEl>
                                          <p:spTgt spid="12299"/>
                                        </p:tgtEl>
                                      </p:cBhvr>
                                    </p:animEffect>
                                  </p:childTnLst>
                                </p:cTn>
                              </p:par>
                            </p:childTnLst>
                          </p:cTn>
                        </p:par>
                        <p:par>
                          <p:cTn id="87" fill="hold">
                            <p:stCondLst>
                              <p:cond delay="9239"/>
                            </p:stCondLst>
                            <p:childTnLst>
                              <p:par>
                                <p:cTn id="88" presetID="31" presetClass="entr" presetSubtype="0" fill="hold" grpId="0" nodeType="afterEffect">
                                  <p:stCondLst>
                                    <p:cond delay="0"/>
                                  </p:stCondLst>
                                  <p:childTnLst>
                                    <p:set>
                                      <p:cBhvr>
                                        <p:cTn id="89" dur="1" fill="hold">
                                          <p:stCondLst>
                                            <p:cond delay="0"/>
                                          </p:stCondLst>
                                        </p:cTn>
                                        <p:tgtEl>
                                          <p:spTgt spid="12300"/>
                                        </p:tgtEl>
                                        <p:attrNameLst>
                                          <p:attrName>style.visibility</p:attrName>
                                        </p:attrNameLst>
                                      </p:cBhvr>
                                      <p:to>
                                        <p:strVal val="visible"/>
                                      </p:to>
                                    </p:set>
                                    <p:anim calcmode="lin" valueType="num">
                                      <p:cBhvr>
                                        <p:cTn id="90" dur="400" fill="hold"/>
                                        <p:tgtEl>
                                          <p:spTgt spid="12300"/>
                                        </p:tgtEl>
                                        <p:attrNameLst>
                                          <p:attrName>ppt_w</p:attrName>
                                        </p:attrNameLst>
                                      </p:cBhvr>
                                      <p:tavLst>
                                        <p:tav tm="0">
                                          <p:val>
                                            <p:fltVal val="0"/>
                                          </p:val>
                                        </p:tav>
                                        <p:tav tm="100000">
                                          <p:val>
                                            <p:strVal val="#ppt_w"/>
                                          </p:val>
                                        </p:tav>
                                      </p:tavLst>
                                    </p:anim>
                                    <p:anim calcmode="lin" valueType="num">
                                      <p:cBhvr>
                                        <p:cTn id="91" dur="400" fill="hold"/>
                                        <p:tgtEl>
                                          <p:spTgt spid="12300"/>
                                        </p:tgtEl>
                                        <p:attrNameLst>
                                          <p:attrName>ppt_h</p:attrName>
                                        </p:attrNameLst>
                                      </p:cBhvr>
                                      <p:tavLst>
                                        <p:tav tm="0">
                                          <p:val>
                                            <p:fltVal val="0"/>
                                          </p:val>
                                        </p:tav>
                                        <p:tav tm="100000">
                                          <p:val>
                                            <p:strVal val="#ppt_h"/>
                                          </p:val>
                                        </p:tav>
                                      </p:tavLst>
                                    </p:anim>
                                    <p:anim calcmode="lin" valueType="num">
                                      <p:cBhvr>
                                        <p:cTn id="92" dur="400" fill="hold"/>
                                        <p:tgtEl>
                                          <p:spTgt spid="12300"/>
                                        </p:tgtEl>
                                        <p:attrNameLst>
                                          <p:attrName>style.rotation</p:attrName>
                                        </p:attrNameLst>
                                      </p:cBhvr>
                                      <p:tavLst>
                                        <p:tav tm="0">
                                          <p:val>
                                            <p:fltVal val="90"/>
                                          </p:val>
                                        </p:tav>
                                        <p:tav tm="100000">
                                          <p:val>
                                            <p:fltVal val="0"/>
                                          </p:val>
                                        </p:tav>
                                      </p:tavLst>
                                    </p:anim>
                                    <p:animEffect transition="in" filter="fade">
                                      <p:cBhvr>
                                        <p:cTn id="93" dur="400"/>
                                        <p:tgtEl>
                                          <p:spTgt spid="12300"/>
                                        </p:tgtEl>
                                      </p:cBhvr>
                                    </p:animEffect>
                                  </p:childTnLst>
                                </p:cTn>
                              </p:par>
                            </p:childTnLst>
                          </p:cTn>
                        </p:par>
                        <p:par>
                          <p:cTn id="94" fill="hold">
                            <p:stCondLst>
                              <p:cond delay="9739"/>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12301"/>
                                        </p:tgtEl>
                                        <p:attrNameLst>
                                          <p:attrName>style.visibility</p:attrName>
                                        </p:attrNameLst>
                                      </p:cBhvr>
                                      <p:to>
                                        <p:strVal val="visible"/>
                                      </p:to>
                                    </p:set>
                                    <p:anim calcmode="lin" valueType="num">
                                      <p:cBhvr>
                                        <p:cTn id="97" dur="500" fill="hold"/>
                                        <p:tgtEl>
                                          <p:spTgt spid="12301"/>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12301"/>
                                        </p:tgtEl>
                                        <p:attrNameLst>
                                          <p:attrName>ppt_y</p:attrName>
                                        </p:attrNameLst>
                                      </p:cBhvr>
                                      <p:tavLst>
                                        <p:tav tm="0">
                                          <p:val>
                                            <p:strVal val="#ppt_y"/>
                                          </p:val>
                                        </p:tav>
                                        <p:tav tm="100000">
                                          <p:val>
                                            <p:strVal val="#ppt_y"/>
                                          </p:val>
                                        </p:tav>
                                      </p:tavLst>
                                    </p:anim>
                                    <p:anim calcmode="lin" valueType="num">
                                      <p:cBhvr>
                                        <p:cTn id="99" dur="500" fill="hold"/>
                                        <p:tgtEl>
                                          <p:spTgt spid="12301"/>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12301"/>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12301"/>
                                        </p:tgtEl>
                                      </p:cBhvr>
                                    </p:animEffect>
                                  </p:childTnLst>
                                </p:cTn>
                              </p:par>
                            </p:childTnLst>
                          </p:cTn>
                        </p:par>
                        <p:par>
                          <p:cTn id="102" fill="hold">
                            <p:stCondLst>
                              <p:cond delay="10190"/>
                            </p:stCondLst>
                            <p:childTnLst>
                              <p:par>
                                <p:cTn id="103" presetID="16" presetClass="entr" presetSubtype="42" fill="hold" nodeType="afterEffect">
                                  <p:stCondLst>
                                    <p:cond delay="0"/>
                                  </p:stCondLst>
                                  <p:childTnLst>
                                    <p:set>
                                      <p:cBhvr>
                                        <p:cTn id="104" dur="1" fill="hold">
                                          <p:stCondLst>
                                            <p:cond delay="0"/>
                                          </p:stCondLst>
                                        </p:cTn>
                                        <p:tgtEl>
                                          <p:spTgt spid="12307"/>
                                        </p:tgtEl>
                                        <p:attrNameLst>
                                          <p:attrName>style.visibility</p:attrName>
                                        </p:attrNameLst>
                                      </p:cBhvr>
                                      <p:to>
                                        <p:strVal val="visible"/>
                                      </p:to>
                                    </p:set>
                                    <p:animEffect transition="in" filter="barn(outHorizontal)">
                                      <p:cBhvr>
                                        <p:cTn id="105" dur="500"/>
                                        <p:tgtEl>
                                          <p:spTgt spid="12307"/>
                                        </p:tgtEl>
                                      </p:cBhvr>
                                    </p:animEffect>
                                  </p:childTnLst>
                                </p:cTn>
                              </p:par>
                            </p:childTnLst>
                          </p:cTn>
                        </p:par>
                        <p:par>
                          <p:cTn id="106" fill="hold">
                            <p:stCondLst>
                              <p:cond delay="10690"/>
                            </p:stCondLst>
                            <p:childTnLst>
                              <p:par>
                                <p:cTn id="107" presetID="22" presetClass="entr" presetSubtype="8" fill="hold" grpId="0" nodeType="afterEffect">
                                  <p:stCondLst>
                                    <p:cond delay="0"/>
                                  </p:stCondLst>
                                  <p:childTnLst>
                                    <p:set>
                                      <p:cBhvr>
                                        <p:cTn id="108" dur="1" fill="hold">
                                          <p:stCondLst>
                                            <p:cond delay="0"/>
                                          </p:stCondLst>
                                        </p:cTn>
                                        <p:tgtEl>
                                          <p:spTgt spid="12302"/>
                                        </p:tgtEl>
                                        <p:attrNameLst>
                                          <p:attrName>style.visibility</p:attrName>
                                        </p:attrNameLst>
                                      </p:cBhvr>
                                      <p:to>
                                        <p:strVal val="visible"/>
                                      </p:to>
                                    </p:set>
                                    <p:animEffect transition="in" filter="wipe(left)">
                                      <p:cBhvr>
                                        <p:cTn id="109" dur="400"/>
                                        <p:tgtEl>
                                          <p:spTgt spid="12302"/>
                                        </p:tgtEl>
                                      </p:cBhvr>
                                    </p:animEffect>
                                  </p:childTnLst>
                                </p:cTn>
                              </p:par>
                            </p:childTnLst>
                          </p:cTn>
                        </p:par>
                        <p:par>
                          <p:cTn id="110" fill="hold">
                            <p:stCondLst>
                              <p:cond delay="11190"/>
                            </p:stCondLst>
                            <p:childTnLst>
                              <p:par>
                                <p:cTn id="111" presetID="31" presetClass="entr" presetSubtype="0" fill="hold" grpId="0" nodeType="afterEffect">
                                  <p:stCondLst>
                                    <p:cond delay="0"/>
                                  </p:stCondLst>
                                  <p:childTnLst>
                                    <p:set>
                                      <p:cBhvr>
                                        <p:cTn id="112" dur="1" fill="hold">
                                          <p:stCondLst>
                                            <p:cond delay="0"/>
                                          </p:stCondLst>
                                        </p:cTn>
                                        <p:tgtEl>
                                          <p:spTgt spid="12303"/>
                                        </p:tgtEl>
                                        <p:attrNameLst>
                                          <p:attrName>style.visibility</p:attrName>
                                        </p:attrNameLst>
                                      </p:cBhvr>
                                      <p:to>
                                        <p:strVal val="visible"/>
                                      </p:to>
                                    </p:set>
                                    <p:anim calcmode="lin" valueType="num">
                                      <p:cBhvr>
                                        <p:cTn id="113" dur="400" fill="hold"/>
                                        <p:tgtEl>
                                          <p:spTgt spid="12303"/>
                                        </p:tgtEl>
                                        <p:attrNameLst>
                                          <p:attrName>ppt_w</p:attrName>
                                        </p:attrNameLst>
                                      </p:cBhvr>
                                      <p:tavLst>
                                        <p:tav tm="0">
                                          <p:val>
                                            <p:fltVal val="0"/>
                                          </p:val>
                                        </p:tav>
                                        <p:tav tm="100000">
                                          <p:val>
                                            <p:strVal val="#ppt_w"/>
                                          </p:val>
                                        </p:tav>
                                      </p:tavLst>
                                    </p:anim>
                                    <p:anim calcmode="lin" valueType="num">
                                      <p:cBhvr>
                                        <p:cTn id="114" dur="400" fill="hold"/>
                                        <p:tgtEl>
                                          <p:spTgt spid="12303"/>
                                        </p:tgtEl>
                                        <p:attrNameLst>
                                          <p:attrName>ppt_h</p:attrName>
                                        </p:attrNameLst>
                                      </p:cBhvr>
                                      <p:tavLst>
                                        <p:tav tm="0">
                                          <p:val>
                                            <p:fltVal val="0"/>
                                          </p:val>
                                        </p:tav>
                                        <p:tav tm="100000">
                                          <p:val>
                                            <p:strVal val="#ppt_h"/>
                                          </p:val>
                                        </p:tav>
                                      </p:tavLst>
                                    </p:anim>
                                    <p:anim calcmode="lin" valueType="num">
                                      <p:cBhvr>
                                        <p:cTn id="115" dur="400" fill="hold"/>
                                        <p:tgtEl>
                                          <p:spTgt spid="12303"/>
                                        </p:tgtEl>
                                        <p:attrNameLst>
                                          <p:attrName>style.rotation</p:attrName>
                                        </p:attrNameLst>
                                      </p:cBhvr>
                                      <p:tavLst>
                                        <p:tav tm="0">
                                          <p:val>
                                            <p:fltVal val="90"/>
                                          </p:val>
                                        </p:tav>
                                        <p:tav tm="100000">
                                          <p:val>
                                            <p:fltVal val="0"/>
                                          </p:val>
                                        </p:tav>
                                      </p:tavLst>
                                    </p:anim>
                                    <p:animEffect transition="in" filter="fade">
                                      <p:cBhvr>
                                        <p:cTn id="116" dur="400"/>
                                        <p:tgtEl>
                                          <p:spTgt spid="12303"/>
                                        </p:tgtEl>
                                      </p:cBhvr>
                                    </p:animEffect>
                                  </p:childTnLst>
                                </p:cTn>
                              </p:par>
                            </p:childTnLst>
                          </p:cTn>
                        </p:par>
                        <p:par>
                          <p:cTn id="117" fill="hold">
                            <p:stCondLst>
                              <p:cond delay="11690"/>
                            </p:stCondLst>
                            <p:childTnLst>
                              <p:par>
                                <p:cTn id="118" presetID="41" presetClass="entr" presetSubtype="0" fill="hold" grpId="0" nodeType="afterEffect">
                                  <p:stCondLst>
                                    <p:cond delay="0"/>
                                  </p:stCondLst>
                                  <p:iterate type="lt">
                                    <p:tmPct val="10000"/>
                                  </p:iterate>
                                  <p:childTnLst>
                                    <p:set>
                                      <p:cBhvr>
                                        <p:cTn id="119" dur="1" fill="hold">
                                          <p:stCondLst>
                                            <p:cond delay="0"/>
                                          </p:stCondLst>
                                        </p:cTn>
                                        <p:tgtEl>
                                          <p:spTgt spid="12304"/>
                                        </p:tgtEl>
                                        <p:attrNameLst>
                                          <p:attrName>style.visibility</p:attrName>
                                        </p:attrNameLst>
                                      </p:cBhvr>
                                      <p:to>
                                        <p:strVal val="visible"/>
                                      </p:to>
                                    </p:set>
                                    <p:anim calcmode="lin" valueType="num">
                                      <p:cBhvr>
                                        <p:cTn id="120" dur="500" fill="hold"/>
                                        <p:tgtEl>
                                          <p:spTgt spid="12304"/>
                                        </p:tgtEl>
                                        <p:attrNameLst>
                                          <p:attrName>ppt_x</p:attrName>
                                        </p:attrNameLst>
                                      </p:cBhvr>
                                      <p:tavLst>
                                        <p:tav tm="0">
                                          <p:val>
                                            <p:strVal val="#ppt_x"/>
                                          </p:val>
                                        </p:tav>
                                        <p:tav tm="50000">
                                          <p:val>
                                            <p:strVal val="#ppt_x+.1"/>
                                          </p:val>
                                        </p:tav>
                                        <p:tav tm="100000">
                                          <p:val>
                                            <p:strVal val="#ppt_x"/>
                                          </p:val>
                                        </p:tav>
                                      </p:tavLst>
                                    </p:anim>
                                    <p:anim calcmode="lin" valueType="num">
                                      <p:cBhvr>
                                        <p:cTn id="121" dur="500" fill="hold"/>
                                        <p:tgtEl>
                                          <p:spTgt spid="12304"/>
                                        </p:tgtEl>
                                        <p:attrNameLst>
                                          <p:attrName>ppt_y</p:attrName>
                                        </p:attrNameLst>
                                      </p:cBhvr>
                                      <p:tavLst>
                                        <p:tav tm="0">
                                          <p:val>
                                            <p:strVal val="#ppt_y"/>
                                          </p:val>
                                        </p:tav>
                                        <p:tav tm="100000">
                                          <p:val>
                                            <p:strVal val="#ppt_y"/>
                                          </p:val>
                                        </p:tav>
                                      </p:tavLst>
                                    </p:anim>
                                    <p:anim calcmode="lin" valueType="num">
                                      <p:cBhvr>
                                        <p:cTn id="122" dur="500" fill="hold"/>
                                        <p:tgtEl>
                                          <p:spTgt spid="12304"/>
                                        </p:tgtEl>
                                        <p:attrNameLst>
                                          <p:attrName>ppt_h</p:attrName>
                                        </p:attrNameLst>
                                      </p:cBhvr>
                                      <p:tavLst>
                                        <p:tav tm="0">
                                          <p:val>
                                            <p:strVal val="#ppt_h/10"/>
                                          </p:val>
                                        </p:tav>
                                        <p:tav tm="50000">
                                          <p:val>
                                            <p:strVal val="#ppt_h+.01"/>
                                          </p:val>
                                        </p:tav>
                                        <p:tav tm="100000">
                                          <p:val>
                                            <p:strVal val="#ppt_h"/>
                                          </p:val>
                                        </p:tav>
                                      </p:tavLst>
                                    </p:anim>
                                    <p:anim calcmode="lin" valueType="num">
                                      <p:cBhvr>
                                        <p:cTn id="123" dur="500" fill="hold"/>
                                        <p:tgtEl>
                                          <p:spTgt spid="12304"/>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500" tmFilter="0,0; .5, 1; 1, 1"/>
                                        <p:tgtEl>
                                          <p:spTgt spid="12304"/>
                                        </p:tgtEl>
                                      </p:cBhvr>
                                    </p:animEffect>
                                  </p:childTnLst>
                                </p:cTn>
                              </p:par>
                            </p:childTnLst>
                          </p:cTn>
                        </p:par>
                        <p:par>
                          <p:cTn id="125" fill="hold">
                            <p:stCondLst>
                              <p:cond delay="12140"/>
                            </p:stCondLst>
                            <p:childTnLst>
                              <p:par>
                                <p:cTn id="126" presetID="16" presetClass="entr" presetSubtype="42" fill="hold" nodeType="afterEffect">
                                  <p:stCondLst>
                                    <p:cond delay="0"/>
                                  </p:stCondLst>
                                  <p:childTnLst>
                                    <p:set>
                                      <p:cBhvr>
                                        <p:cTn id="127" dur="1" fill="hold">
                                          <p:stCondLst>
                                            <p:cond delay="0"/>
                                          </p:stCondLst>
                                        </p:cTn>
                                        <p:tgtEl>
                                          <p:spTgt spid="12308"/>
                                        </p:tgtEl>
                                        <p:attrNameLst>
                                          <p:attrName>style.visibility</p:attrName>
                                        </p:attrNameLst>
                                      </p:cBhvr>
                                      <p:to>
                                        <p:strVal val="visible"/>
                                      </p:to>
                                    </p:set>
                                    <p:animEffect transition="in" filter="barn(outHorizontal)">
                                      <p:cBhvr>
                                        <p:cTn id="128" dur="500"/>
                                        <p:tgtEl>
                                          <p:spTgt spid="12308"/>
                                        </p:tgtEl>
                                      </p:cBhvr>
                                    </p:animEffect>
                                  </p:childTnLst>
                                </p:cTn>
                              </p:par>
                            </p:childTnLst>
                          </p:cTn>
                        </p:par>
                        <p:par>
                          <p:cTn id="129" fill="hold">
                            <p:stCondLst>
                              <p:cond delay="12640"/>
                            </p:stCondLst>
                            <p:childTnLst>
                              <p:par>
                                <p:cTn id="130" presetID="22" presetClass="entr" presetSubtype="8" fill="hold" grpId="0" nodeType="afterEffect">
                                  <p:stCondLst>
                                    <p:cond delay="0"/>
                                  </p:stCondLst>
                                  <p:childTnLst>
                                    <p:set>
                                      <p:cBhvr>
                                        <p:cTn id="131" dur="1" fill="hold">
                                          <p:stCondLst>
                                            <p:cond delay="0"/>
                                          </p:stCondLst>
                                        </p:cTn>
                                        <p:tgtEl>
                                          <p:spTgt spid="12305"/>
                                        </p:tgtEl>
                                        <p:attrNameLst>
                                          <p:attrName>style.visibility</p:attrName>
                                        </p:attrNameLst>
                                      </p:cBhvr>
                                      <p:to>
                                        <p:strVal val="visible"/>
                                      </p:to>
                                    </p:set>
                                    <p:animEffect transition="in" filter="wipe(left)">
                                      <p:cBhvr>
                                        <p:cTn id="132" dur="400"/>
                                        <p:tgtEl>
                                          <p:spTgt spid="12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autoUpdateAnimBg="0"/>
      <p:bldP spid="12292" grpId="0" autoUpdateAnimBg="0"/>
      <p:bldP spid="12293" grpId="0" animBg="1"/>
      <p:bldP spid="12295" grpId="0" autoUpdateAnimBg="0"/>
      <p:bldP spid="12296" grpId="0" autoUpdateAnimBg="0"/>
      <p:bldP spid="12297" grpId="0" animBg="1"/>
      <p:bldP spid="12298" grpId="0" autoUpdateAnimBg="0"/>
      <p:bldP spid="12299" grpId="0" autoUpdateAnimBg="0"/>
      <p:bldP spid="12300" grpId="0" animBg="1"/>
      <p:bldP spid="12301" grpId="0" autoUpdateAnimBg="0"/>
      <p:bldP spid="12302" grpId="0" autoUpdateAnimBg="0"/>
      <p:bldP spid="12303" grpId="0" animBg="1"/>
      <p:bldP spid="12304" grpId="0" autoUpdateAnimBg="0"/>
      <p:bldP spid="12305" grpId="0" autoUpdateAnimBg="0"/>
      <p:bldP spid="12309" grpId="0" autoUpdateAnimBg="0"/>
      <p:bldP spid="1231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5"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13316"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1.1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sp>
        <p:nvSpPr>
          <p:cNvPr id="13317" name="矩形 4"/>
          <p:cNvSpPr>
            <a:spLocks noChangeArrowheads="1"/>
          </p:cNvSpPr>
          <p:nvPr/>
        </p:nvSpPr>
        <p:spPr bwMode="auto">
          <a:xfrm>
            <a:off x="1323975" y="3711575"/>
            <a:ext cx="2147888" cy="2595563"/>
          </a:xfrm>
          <a:prstGeom prst="rect">
            <a:avLst/>
          </a:prstGeom>
          <a:solidFill>
            <a:srgbClr val="E4E4E4"/>
          </a:solidFill>
          <a:ln w="9525">
            <a:solidFill>
              <a:schemeClr val="accent1"/>
            </a:solidFill>
            <a:miter lim="800000"/>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18" name="Oval 6"/>
          <p:cNvSpPr>
            <a:spLocks noChangeArrowheads="1"/>
          </p:cNvSpPr>
          <p:nvPr/>
        </p:nvSpPr>
        <p:spPr bwMode="auto">
          <a:xfrm>
            <a:off x="1484313" y="1268413"/>
            <a:ext cx="1766887" cy="17668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19" name="Oval 7"/>
          <p:cNvSpPr>
            <a:spLocks noChangeArrowheads="1"/>
          </p:cNvSpPr>
          <p:nvPr/>
        </p:nvSpPr>
        <p:spPr bwMode="auto">
          <a:xfrm>
            <a:off x="1506538" y="1346200"/>
            <a:ext cx="444500" cy="442913"/>
          </a:xfrm>
          <a:prstGeom prst="ellipse">
            <a:avLst/>
          </a:prstGeom>
          <a:solidFill>
            <a:schemeClr val="tx1"/>
          </a:solidFill>
          <a:ln w="38100">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rgbClr val="FFFFFF"/>
                </a:solidFill>
                <a:latin typeface="微软雅黑" panose="020B0503020204020204" pitchFamily="34" charset="-122"/>
              </a:rPr>
              <a:t>A</a:t>
            </a:r>
            <a:endParaRPr lang="zh-CN" altLang="en-US" sz="1800" b="1">
              <a:solidFill>
                <a:srgbClr val="FFFFFF"/>
              </a:solidFill>
              <a:latin typeface="微软雅黑" panose="020B0503020204020204" pitchFamily="34" charset="-122"/>
            </a:endParaRPr>
          </a:p>
        </p:txBody>
      </p:sp>
      <p:sp>
        <p:nvSpPr>
          <p:cNvPr id="13320" name="Oval 8"/>
          <p:cNvSpPr>
            <a:spLocks noChangeArrowheads="1"/>
          </p:cNvSpPr>
          <p:nvPr/>
        </p:nvSpPr>
        <p:spPr bwMode="auto">
          <a:xfrm>
            <a:off x="3852863" y="1268413"/>
            <a:ext cx="1766887" cy="1766887"/>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21" name="Oval 9"/>
          <p:cNvSpPr>
            <a:spLocks noChangeArrowheads="1"/>
          </p:cNvSpPr>
          <p:nvPr/>
        </p:nvSpPr>
        <p:spPr bwMode="auto">
          <a:xfrm>
            <a:off x="3876675" y="1346200"/>
            <a:ext cx="442913" cy="442913"/>
          </a:xfrm>
          <a:prstGeom prst="ellipse">
            <a:avLst/>
          </a:prstGeom>
          <a:solidFill>
            <a:schemeClr val="tx1"/>
          </a:solidFill>
          <a:ln w="38100">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rgbClr val="FFFFFF"/>
                </a:solidFill>
                <a:latin typeface="微软雅黑" panose="020B0503020204020204" pitchFamily="34" charset="-122"/>
              </a:rPr>
              <a:t>B</a:t>
            </a:r>
            <a:endParaRPr lang="zh-CN" altLang="en-US" sz="1800" b="1">
              <a:solidFill>
                <a:srgbClr val="FFFFFF"/>
              </a:solidFill>
              <a:latin typeface="微软雅黑" panose="020B0503020204020204" pitchFamily="34" charset="-122"/>
            </a:endParaRPr>
          </a:p>
        </p:txBody>
      </p:sp>
      <p:sp>
        <p:nvSpPr>
          <p:cNvPr id="13322" name="Oval 10"/>
          <p:cNvSpPr>
            <a:spLocks noChangeArrowheads="1"/>
          </p:cNvSpPr>
          <p:nvPr/>
        </p:nvSpPr>
        <p:spPr bwMode="auto">
          <a:xfrm>
            <a:off x="6246813" y="1268413"/>
            <a:ext cx="1766887" cy="176688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23" name="Oval 11"/>
          <p:cNvSpPr>
            <a:spLocks noChangeArrowheads="1"/>
          </p:cNvSpPr>
          <p:nvPr/>
        </p:nvSpPr>
        <p:spPr bwMode="auto">
          <a:xfrm>
            <a:off x="6270625" y="1346200"/>
            <a:ext cx="442913" cy="442913"/>
          </a:xfrm>
          <a:prstGeom prst="ellipse">
            <a:avLst/>
          </a:prstGeom>
          <a:solidFill>
            <a:schemeClr val="tx1"/>
          </a:solidFill>
          <a:ln w="38100">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rgbClr val="FFFFFF"/>
                </a:solidFill>
                <a:latin typeface="微软雅黑" panose="020B0503020204020204" pitchFamily="34" charset="-122"/>
              </a:rPr>
              <a:t>C</a:t>
            </a:r>
            <a:endParaRPr lang="zh-CN" altLang="en-US" sz="1800" b="1">
              <a:solidFill>
                <a:srgbClr val="FFFFFF"/>
              </a:solidFill>
              <a:latin typeface="微软雅黑" panose="020B0503020204020204" pitchFamily="34" charset="-122"/>
            </a:endParaRPr>
          </a:p>
        </p:txBody>
      </p:sp>
      <p:sp>
        <p:nvSpPr>
          <p:cNvPr id="13324" name="Oval 12"/>
          <p:cNvSpPr>
            <a:spLocks noChangeArrowheads="1"/>
          </p:cNvSpPr>
          <p:nvPr/>
        </p:nvSpPr>
        <p:spPr bwMode="auto">
          <a:xfrm>
            <a:off x="8647113" y="1268413"/>
            <a:ext cx="1765300" cy="176688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25" name="Oval 13"/>
          <p:cNvSpPr>
            <a:spLocks noChangeArrowheads="1"/>
          </p:cNvSpPr>
          <p:nvPr/>
        </p:nvSpPr>
        <p:spPr bwMode="auto">
          <a:xfrm>
            <a:off x="8669338" y="1346200"/>
            <a:ext cx="442912" cy="442913"/>
          </a:xfrm>
          <a:prstGeom prst="ellipse">
            <a:avLst/>
          </a:prstGeom>
          <a:solidFill>
            <a:schemeClr val="tx1"/>
          </a:solidFill>
          <a:ln w="38100">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rgbClr val="FFFFFF"/>
                </a:solidFill>
                <a:latin typeface="微软雅黑" panose="020B0503020204020204" pitchFamily="34" charset="-122"/>
              </a:rPr>
              <a:t>D</a:t>
            </a:r>
            <a:endParaRPr lang="zh-CN" altLang="en-US" sz="1800" b="1">
              <a:solidFill>
                <a:srgbClr val="FFFFFF"/>
              </a:solidFill>
              <a:latin typeface="微软雅黑" panose="020B0503020204020204" pitchFamily="34" charset="-122"/>
            </a:endParaRPr>
          </a:p>
        </p:txBody>
      </p:sp>
      <p:sp>
        <p:nvSpPr>
          <p:cNvPr id="13326" name="Freeform 14"/>
          <p:cNvSpPr>
            <a:spLocks noEditPoints="1"/>
          </p:cNvSpPr>
          <p:nvPr/>
        </p:nvSpPr>
        <p:spPr bwMode="auto">
          <a:xfrm>
            <a:off x="1971675" y="1806575"/>
            <a:ext cx="849313" cy="633413"/>
          </a:xfrm>
          <a:custGeom>
            <a:avLst/>
            <a:gdLst>
              <a:gd name="T0" fmla="*/ 126057845 w 1167"/>
              <a:gd name="T1" fmla="*/ 244425904 h 868"/>
              <a:gd name="T2" fmla="*/ 225633426 w 1167"/>
              <a:gd name="T3" fmla="*/ 69227371 h 868"/>
              <a:gd name="T4" fmla="*/ 250526957 w 1167"/>
              <a:gd name="T5" fmla="*/ 41004005 h 868"/>
              <a:gd name="T6" fmla="*/ 477220023 w 1167"/>
              <a:gd name="T7" fmla="*/ 58576837 h 868"/>
              <a:gd name="T8" fmla="*/ 464507984 w 1167"/>
              <a:gd name="T9" fmla="*/ 31418890 h 868"/>
              <a:gd name="T10" fmla="*/ 515884506 w 1167"/>
              <a:gd name="T11" fmla="*/ 14910746 h 868"/>
              <a:gd name="T12" fmla="*/ 551371525 w 1167"/>
              <a:gd name="T13" fmla="*/ 17040853 h 868"/>
              <a:gd name="T14" fmla="*/ 540248945 w 1167"/>
              <a:gd name="T15" fmla="*/ 69227371 h 868"/>
              <a:gd name="T16" fmla="*/ 522240890 w 1167"/>
              <a:gd name="T17" fmla="*/ 97450736 h 868"/>
              <a:gd name="T18" fmla="*/ 391945213 w 1167"/>
              <a:gd name="T19" fmla="*/ 217799936 h 868"/>
              <a:gd name="T20" fmla="*/ 391415394 w 1167"/>
              <a:gd name="T21" fmla="*/ 217799936 h 868"/>
              <a:gd name="T22" fmla="*/ 599040764 w 1167"/>
              <a:gd name="T23" fmla="*/ 423351941 h 868"/>
              <a:gd name="T24" fmla="*/ 599040764 w 1167"/>
              <a:gd name="T25" fmla="*/ 462225839 h 868"/>
              <a:gd name="T26" fmla="*/ 479338575 w 1167"/>
              <a:gd name="T27" fmla="*/ 462225839 h 868"/>
              <a:gd name="T28" fmla="*/ 350632358 w 1167"/>
              <a:gd name="T29" fmla="*/ 462225839 h 868"/>
              <a:gd name="T30" fmla="*/ 221926142 w 1167"/>
              <a:gd name="T31" fmla="*/ 462225839 h 868"/>
              <a:gd name="T32" fmla="*/ 93219198 w 1167"/>
              <a:gd name="T33" fmla="*/ 462225839 h 868"/>
              <a:gd name="T34" fmla="*/ 529820 w 1167"/>
              <a:gd name="T35" fmla="*/ 443054880 h 868"/>
              <a:gd name="T36" fmla="*/ 19597515 w 1167"/>
              <a:gd name="T37" fmla="*/ 0 h 868"/>
              <a:gd name="T38" fmla="*/ 39194303 w 1167"/>
              <a:gd name="T39" fmla="*/ 423351941 h 868"/>
              <a:gd name="T40" fmla="*/ 93219198 w 1167"/>
              <a:gd name="T41" fmla="*/ 334954340 h 868"/>
              <a:gd name="T42" fmla="*/ 148833552 w 1167"/>
              <a:gd name="T43" fmla="*/ 315783381 h 868"/>
              <a:gd name="T44" fmla="*/ 167901247 w 1167"/>
              <a:gd name="T45" fmla="*/ 423351941 h 868"/>
              <a:gd name="T46" fmla="*/ 221926142 w 1167"/>
              <a:gd name="T47" fmla="*/ 200227103 h 868"/>
              <a:gd name="T48" fmla="*/ 277009949 w 1167"/>
              <a:gd name="T49" fmla="*/ 180523435 h 868"/>
              <a:gd name="T50" fmla="*/ 297137284 w 1167"/>
              <a:gd name="T51" fmla="*/ 423351941 h 868"/>
              <a:gd name="T52" fmla="*/ 350632358 w 1167"/>
              <a:gd name="T53" fmla="*/ 266258949 h 868"/>
              <a:gd name="T54" fmla="*/ 406245985 w 1167"/>
              <a:gd name="T55" fmla="*/ 247088719 h 868"/>
              <a:gd name="T56" fmla="*/ 425843500 w 1167"/>
              <a:gd name="T57" fmla="*/ 423351941 h 868"/>
              <a:gd name="T58" fmla="*/ 479338575 w 1167"/>
              <a:gd name="T59" fmla="*/ 154962885 h 868"/>
              <a:gd name="T60" fmla="*/ 534952202 w 1167"/>
              <a:gd name="T61" fmla="*/ 135259946 h 868"/>
              <a:gd name="T62" fmla="*/ 554019897 w 1167"/>
              <a:gd name="T63" fmla="*/ 423351941 h 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7" h="868">
                <a:moveTo>
                  <a:pt x="480" y="183"/>
                </a:moveTo>
                <a:lnTo>
                  <a:pt x="238" y="459"/>
                </a:lnTo>
                <a:lnTo>
                  <a:pt x="181" y="409"/>
                </a:lnTo>
                <a:lnTo>
                  <a:pt x="426" y="130"/>
                </a:lnTo>
                <a:lnTo>
                  <a:pt x="473" y="77"/>
                </a:lnTo>
                <a:lnTo>
                  <a:pt x="732" y="303"/>
                </a:lnTo>
                <a:lnTo>
                  <a:pt x="901" y="110"/>
                </a:lnTo>
                <a:lnTo>
                  <a:pt x="871" y="84"/>
                </a:lnTo>
                <a:cubicBezTo>
                  <a:pt x="860" y="74"/>
                  <a:pt x="862" y="63"/>
                  <a:pt x="877" y="59"/>
                </a:cubicBezTo>
                <a:lnTo>
                  <a:pt x="923" y="44"/>
                </a:lnTo>
                <a:cubicBezTo>
                  <a:pt x="937" y="40"/>
                  <a:pt x="960" y="33"/>
                  <a:pt x="974" y="28"/>
                </a:cubicBezTo>
                <a:lnTo>
                  <a:pt x="1021" y="14"/>
                </a:lnTo>
                <a:cubicBezTo>
                  <a:pt x="1035" y="10"/>
                  <a:pt x="1044" y="18"/>
                  <a:pt x="1041" y="32"/>
                </a:cubicBezTo>
                <a:lnTo>
                  <a:pt x="1032" y="77"/>
                </a:lnTo>
                <a:cubicBezTo>
                  <a:pt x="1028" y="91"/>
                  <a:pt x="1023" y="115"/>
                  <a:pt x="1020" y="130"/>
                </a:cubicBezTo>
                <a:lnTo>
                  <a:pt x="1011" y="174"/>
                </a:lnTo>
                <a:cubicBezTo>
                  <a:pt x="1008" y="189"/>
                  <a:pt x="997" y="193"/>
                  <a:pt x="986" y="183"/>
                </a:cubicBezTo>
                <a:lnTo>
                  <a:pt x="958" y="159"/>
                </a:lnTo>
                <a:lnTo>
                  <a:pt x="740" y="409"/>
                </a:lnTo>
                <a:lnTo>
                  <a:pt x="740" y="408"/>
                </a:lnTo>
                <a:lnTo>
                  <a:pt x="739" y="409"/>
                </a:lnTo>
                <a:lnTo>
                  <a:pt x="480" y="183"/>
                </a:lnTo>
                <a:close/>
                <a:moveTo>
                  <a:pt x="1131" y="795"/>
                </a:moveTo>
                <a:cubicBezTo>
                  <a:pt x="1151" y="795"/>
                  <a:pt x="1167" y="812"/>
                  <a:pt x="1167" y="832"/>
                </a:cubicBezTo>
                <a:cubicBezTo>
                  <a:pt x="1167" y="852"/>
                  <a:pt x="1151" y="868"/>
                  <a:pt x="1131" y="868"/>
                </a:cubicBezTo>
                <a:lnTo>
                  <a:pt x="1046" y="868"/>
                </a:lnTo>
                <a:lnTo>
                  <a:pt x="905" y="868"/>
                </a:lnTo>
                <a:lnTo>
                  <a:pt x="804" y="868"/>
                </a:lnTo>
                <a:lnTo>
                  <a:pt x="662" y="868"/>
                </a:lnTo>
                <a:lnTo>
                  <a:pt x="561" y="868"/>
                </a:lnTo>
                <a:lnTo>
                  <a:pt x="419" y="868"/>
                </a:lnTo>
                <a:lnTo>
                  <a:pt x="317" y="868"/>
                </a:lnTo>
                <a:lnTo>
                  <a:pt x="176" y="868"/>
                </a:lnTo>
                <a:lnTo>
                  <a:pt x="38" y="868"/>
                </a:lnTo>
                <a:cubicBezTo>
                  <a:pt x="17" y="868"/>
                  <a:pt x="1" y="852"/>
                  <a:pt x="1" y="832"/>
                </a:cubicBezTo>
                <a:lnTo>
                  <a:pt x="0" y="37"/>
                </a:lnTo>
                <a:cubicBezTo>
                  <a:pt x="0" y="17"/>
                  <a:pt x="16" y="0"/>
                  <a:pt x="37" y="0"/>
                </a:cubicBezTo>
                <a:cubicBezTo>
                  <a:pt x="57" y="0"/>
                  <a:pt x="73" y="17"/>
                  <a:pt x="73" y="37"/>
                </a:cubicBezTo>
                <a:lnTo>
                  <a:pt x="74" y="795"/>
                </a:lnTo>
                <a:lnTo>
                  <a:pt x="176" y="795"/>
                </a:lnTo>
                <a:lnTo>
                  <a:pt x="176" y="629"/>
                </a:lnTo>
                <a:cubicBezTo>
                  <a:pt x="176" y="609"/>
                  <a:pt x="193" y="593"/>
                  <a:pt x="213" y="593"/>
                </a:cubicBezTo>
                <a:lnTo>
                  <a:pt x="281" y="593"/>
                </a:lnTo>
                <a:cubicBezTo>
                  <a:pt x="301" y="593"/>
                  <a:pt x="317" y="609"/>
                  <a:pt x="317" y="629"/>
                </a:cubicBezTo>
                <a:lnTo>
                  <a:pt x="317" y="795"/>
                </a:lnTo>
                <a:lnTo>
                  <a:pt x="419" y="795"/>
                </a:lnTo>
                <a:lnTo>
                  <a:pt x="419" y="376"/>
                </a:lnTo>
                <a:cubicBezTo>
                  <a:pt x="419" y="356"/>
                  <a:pt x="436" y="339"/>
                  <a:pt x="456" y="339"/>
                </a:cubicBezTo>
                <a:lnTo>
                  <a:pt x="523" y="339"/>
                </a:lnTo>
                <a:cubicBezTo>
                  <a:pt x="544" y="339"/>
                  <a:pt x="561" y="356"/>
                  <a:pt x="561" y="376"/>
                </a:cubicBezTo>
                <a:lnTo>
                  <a:pt x="561" y="795"/>
                </a:lnTo>
                <a:lnTo>
                  <a:pt x="662" y="795"/>
                </a:lnTo>
                <a:lnTo>
                  <a:pt x="662" y="500"/>
                </a:lnTo>
                <a:cubicBezTo>
                  <a:pt x="662" y="480"/>
                  <a:pt x="679" y="464"/>
                  <a:pt x="699" y="464"/>
                </a:cubicBezTo>
                <a:lnTo>
                  <a:pt x="767" y="464"/>
                </a:lnTo>
                <a:cubicBezTo>
                  <a:pt x="787" y="464"/>
                  <a:pt x="804" y="480"/>
                  <a:pt x="804" y="500"/>
                </a:cubicBezTo>
                <a:lnTo>
                  <a:pt x="804" y="795"/>
                </a:lnTo>
                <a:lnTo>
                  <a:pt x="905" y="795"/>
                </a:lnTo>
                <a:lnTo>
                  <a:pt x="905" y="291"/>
                </a:lnTo>
                <a:cubicBezTo>
                  <a:pt x="905" y="270"/>
                  <a:pt x="922" y="254"/>
                  <a:pt x="942" y="254"/>
                </a:cubicBezTo>
                <a:lnTo>
                  <a:pt x="1010" y="254"/>
                </a:lnTo>
                <a:cubicBezTo>
                  <a:pt x="1030" y="254"/>
                  <a:pt x="1046" y="270"/>
                  <a:pt x="1046" y="291"/>
                </a:cubicBezTo>
                <a:lnTo>
                  <a:pt x="1046" y="795"/>
                </a:lnTo>
                <a:lnTo>
                  <a:pt x="1131" y="7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7" name="Freeform 15"/>
          <p:cNvSpPr>
            <a:spLocks noEditPoints="1"/>
          </p:cNvSpPr>
          <p:nvPr/>
        </p:nvSpPr>
        <p:spPr bwMode="auto">
          <a:xfrm>
            <a:off x="4386263" y="1687513"/>
            <a:ext cx="815975" cy="863600"/>
          </a:xfrm>
          <a:custGeom>
            <a:avLst/>
            <a:gdLst>
              <a:gd name="T0" fmla="*/ 370225021 w 1122"/>
              <a:gd name="T1" fmla="*/ 0 h 1186"/>
              <a:gd name="T2" fmla="*/ 452732311 w 1122"/>
              <a:gd name="T3" fmla="*/ 193530139 h 1186"/>
              <a:gd name="T4" fmla="*/ 390323314 w 1122"/>
              <a:gd name="T5" fmla="*/ 82714093 h 1186"/>
              <a:gd name="T6" fmla="*/ 179823581 w 1122"/>
              <a:gd name="T7" fmla="*/ 62565854 h 1186"/>
              <a:gd name="T8" fmla="*/ 163957158 w 1122"/>
              <a:gd name="T9" fmla="*/ 165959017 h 1186"/>
              <a:gd name="T10" fmla="*/ 62409724 w 1122"/>
              <a:gd name="T11" fmla="*/ 471365404 h 1186"/>
              <a:gd name="T12" fmla="*/ 273437441 w 1122"/>
              <a:gd name="T13" fmla="*/ 491513644 h 1186"/>
              <a:gd name="T14" fmla="*/ 82507290 w 1122"/>
              <a:gd name="T15" fmla="*/ 554079498 h 1186"/>
              <a:gd name="T16" fmla="*/ 0 w 1122"/>
              <a:gd name="T17" fmla="*/ 130964285 h 1186"/>
              <a:gd name="T18" fmla="*/ 526777315 w 1122"/>
              <a:gd name="T19" fmla="*/ 203074156 h 1186"/>
              <a:gd name="T20" fmla="*/ 586013318 w 1122"/>
              <a:gd name="T21" fmla="*/ 262458671 h 1186"/>
              <a:gd name="T22" fmla="*/ 516199457 w 1122"/>
              <a:gd name="T23" fmla="*/ 431068925 h 1186"/>
              <a:gd name="T24" fmla="*/ 556395317 w 1122"/>
              <a:gd name="T25" fmla="*/ 302225048 h 1186"/>
              <a:gd name="T26" fmla="*/ 541586316 w 1122"/>
              <a:gd name="T27" fmla="*/ 266700214 h 1186"/>
              <a:gd name="T28" fmla="*/ 464368318 w 1122"/>
              <a:gd name="T29" fmla="*/ 221632090 h 1186"/>
              <a:gd name="T30" fmla="*/ 535769040 w 1122"/>
              <a:gd name="T31" fmla="*/ 289499691 h 1186"/>
              <a:gd name="T32" fmla="*/ 423643748 w 1122"/>
              <a:gd name="T33" fmla="*/ 499466628 h 1186"/>
              <a:gd name="T34" fmla="*/ 322625024 w 1122"/>
              <a:gd name="T35" fmla="*/ 440612943 h 1186"/>
              <a:gd name="T36" fmla="*/ 446915035 w 1122"/>
              <a:gd name="T37" fmla="*/ 238598991 h 1186"/>
              <a:gd name="T38" fmla="*/ 535769040 w 1122"/>
              <a:gd name="T39" fmla="*/ 289499691 h 1186"/>
              <a:gd name="T40" fmla="*/ 286660308 w 1122"/>
              <a:gd name="T41" fmla="*/ 621417725 h 1186"/>
              <a:gd name="T42" fmla="*/ 360705312 w 1122"/>
              <a:gd name="T43" fmla="*/ 492573848 h 1186"/>
              <a:gd name="T44" fmla="*/ 214730876 w 1122"/>
              <a:gd name="T45" fmla="*/ 109755841 h 1186"/>
              <a:gd name="T46" fmla="*/ 352243026 w 1122"/>
              <a:gd name="T47" fmla="*/ 141568506 h 1186"/>
              <a:gd name="T48" fmla="*/ 214730876 w 1122"/>
              <a:gd name="T49" fmla="*/ 109755841 h 1186"/>
              <a:gd name="T50" fmla="*/ 188285868 w 1122"/>
              <a:gd name="T51" fmla="*/ 320252880 h 1186"/>
              <a:gd name="T52" fmla="*/ 107894149 w 1122"/>
              <a:gd name="T53" fmla="*/ 352065545 h 1186"/>
              <a:gd name="T54" fmla="*/ 107894149 w 1122"/>
              <a:gd name="T55" fmla="*/ 247612907 h 1186"/>
              <a:gd name="T56" fmla="*/ 352243026 w 1122"/>
              <a:gd name="T57" fmla="*/ 278895469 h 1186"/>
              <a:gd name="T58" fmla="*/ 107894149 w 1122"/>
              <a:gd name="T59" fmla="*/ 247612907 h 1186"/>
              <a:gd name="T60" fmla="*/ 352243026 w 1122"/>
              <a:gd name="T61" fmla="*/ 179744578 h 1186"/>
              <a:gd name="T62" fmla="*/ 107894149 w 1122"/>
              <a:gd name="T63" fmla="*/ 211557971 h 1186"/>
              <a:gd name="T64" fmla="*/ 81449868 w 1122"/>
              <a:gd name="T65" fmla="*/ 137326963 h 1186"/>
              <a:gd name="T66" fmla="*/ 151263729 w 1122"/>
              <a:gd name="T67" fmla="*/ 126722742 h 1186"/>
              <a:gd name="T68" fmla="*/ 81449868 w 1122"/>
              <a:gd name="T69" fmla="*/ 137326963 h 1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2" h="1186">
                <a:moveTo>
                  <a:pt x="246" y="0"/>
                </a:moveTo>
                <a:lnTo>
                  <a:pt x="700" y="0"/>
                </a:lnTo>
                <a:cubicBezTo>
                  <a:pt x="786" y="0"/>
                  <a:pt x="856" y="71"/>
                  <a:pt x="856" y="156"/>
                </a:cubicBezTo>
                <a:lnTo>
                  <a:pt x="856" y="365"/>
                </a:lnTo>
                <a:cubicBezTo>
                  <a:pt x="807" y="404"/>
                  <a:pt x="777" y="440"/>
                  <a:pt x="738" y="493"/>
                </a:cubicBezTo>
                <a:lnTo>
                  <a:pt x="738" y="156"/>
                </a:lnTo>
                <a:cubicBezTo>
                  <a:pt x="738" y="135"/>
                  <a:pt x="721" y="118"/>
                  <a:pt x="700" y="118"/>
                </a:cubicBezTo>
                <a:lnTo>
                  <a:pt x="340" y="118"/>
                </a:lnTo>
                <a:lnTo>
                  <a:pt x="340" y="283"/>
                </a:lnTo>
                <a:cubicBezTo>
                  <a:pt x="340" y="299"/>
                  <a:pt x="327" y="313"/>
                  <a:pt x="310" y="313"/>
                </a:cubicBezTo>
                <a:lnTo>
                  <a:pt x="118" y="313"/>
                </a:lnTo>
                <a:lnTo>
                  <a:pt x="118" y="889"/>
                </a:lnTo>
                <a:cubicBezTo>
                  <a:pt x="118" y="910"/>
                  <a:pt x="135" y="927"/>
                  <a:pt x="156" y="927"/>
                </a:cubicBezTo>
                <a:lnTo>
                  <a:pt x="517" y="927"/>
                </a:lnTo>
                <a:cubicBezTo>
                  <a:pt x="505" y="966"/>
                  <a:pt x="494" y="1005"/>
                  <a:pt x="487" y="1045"/>
                </a:cubicBezTo>
                <a:lnTo>
                  <a:pt x="156" y="1045"/>
                </a:lnTo>
                <a:cubicBezTo>
                  <a:pt x="70" y="1045"/>
                  <a:pt x="0" y="975"/>
                  <a:pt x="0" y="889"/>
                </a:cubicBezTo>
                <a:lnTo>
                  <a:pt x="0" y="247"/>
                </a:lnTo>
                <a:lnTo>
                  <a:pt x="246" y="0"/>
                </a:lnTo>
                <a:close/>
                <a:moveTo>
                  <a:pt x="996" y="383"/>
                </a:moveTo>
                <a:cubicBezTo>
                  <a:pt x="1012" y="392"/>
                  <a:pt x="1022" y="408"/>
                  <a:pt x="1026" y="429"/>
                </a:cubicBezTo>
                <a:cubicBezTo>
                  <a:pt x="1056" y="437"/>
                  <a:pt x="1086" y="457"/>
                  <a:pt x="1108" y="495"/>
                </a:cubicBezTo>
                <a:cubicBezTo>
                  <a:pt x="1122" y="529"/>
                  <a:pt x="1116" y="576"/>
                  <a:pt x="1097" y="612"/>
                </a:cubicBezTo>
                <a:cubicBezTo>
                  <a:pt x="1063" y="674"/>
                  <a:pt x="1017" y="750"/>
                  <a:pt x="976" y="813"/>
                </a:cubicBezTo>
                <a:cubicBezTo>
                  <a:pt x="950" y="823"/>
                  <a:pt x="955" y="768"/>
                  <a:pt x="965" y="755"/>
                </a:cubicBezTo>
                <a:cubicBezTo>
                  <a:pt x="998" y="705"/>
                  <a:pt x="1026" y="659"/>
                  <a:pt x="1052" y="570"/>
                </a:cubicBezTo>
                <a:cubicBezTo>
                  <a:pt x="1058" y="529"/>
                  <a:pt x="1038" y="510"/>
                  <a:pt x="1026" y="491"/>
                </a:cubicBezTo>
                <a:cubicBezTo>
                  <a:pt x="1025" y="495"/>
                  <a:pt x="1024" y="499"/>
                  <a:pt x="1024" y="503"/>
                </a:cubicBezTo>
                <a:cubicBezTo>
                  <a:pt x="999" y="491"/>
                  <a:pt x="975" y="479"/>
                  <a:pt x="950" y="466"/>
                </a:cubicBezTo>
                <a:cubicBezTo>
                  <a:pt x="925" y="452"/>
                  <a:pt x="902" y="435"/>
                  <a:pt x="878" y="418"/>
                </a:cubicBezTo>
                <a:cubicBezTo>
                  <a:pt x="924" y="379"/>
                  <a:pt x="964" y="365"/>
                  <a:pt x="996" y="383"/>
                </a:cubicBezTo>
                <a:close/>
                <a:moveTo>
                  <a:pt x="1013" y="546"/>
                </a:moveTo>
                <a:cubicBezTo>
                  <a:pt x="993" y="616"/>
                  <a:pt x="952" y="703"/>
                  <a:pt x="896" y="801"/>
                </a:cubicBezTo>
                <a:cubicBezTo>
                  <a:pt x="867" y="851"/>
                  <a:pt x="835" y="898"/>
                  <a:pt x="801" y="942"/>
                </a:cubicBezTo>
                <a:cubicBezTo>
                  <a:pt x="770" y="926"/>
                  <a:pt x="739" y="910"/>
                  <a:pt x="707" y="893"/>
                </a:cubicBezTo>
                <a:cubicBezTo>
                  <a:pt x="674" y="874"/>
                  <a:pt x="642" y="852"/>
                  <a:pt x="610" y="831"/>
                </a:cubicBezTo>
                <a:cubicBezTo>
                  <a:pt x="631" y="780"/>
                  <a:pt x="656" y="729"/>
                  <a:pt x="684" y="679"/>
                </a:cubicBezTo>
                <a:cubicBezTo>
                  <a:pt x="741" y="581"/>
                  <a:pt x="795" y="503"/>
                  <a:pt x="845" y="450"/>
                </a:cubicBezTo>
                <a:cubicBezTo>
                  <a:pt x="872" y="467"/>
                  <a:pt x="898" y="486"/>
                  <a:pt x="926" y="502"/>
                </a:cubicBezTo>
                <a:cubicBezTo>
                  <a:pt x="955" y="519"/>
                  <a:pt x="984" y="531"/>
                  <a:pt x="1013" y="546"/>
                </a:cubicBezTo>
                <a:close/>
                <a:moveTo>
                  <a:pt x="774" y="977"/>
                </a:moveTo>
                <a:cubicBezTo>
                  <a:pt x="671" y="1102"/>
                  <a:pt x="566" y="1186"/>
                  <a:pt x="542" y="1172"/>
                </a:cubicBezTo>
                <a:cubicBezTo>
                  <a:pt x="518" y="1158"/>
                  <a:pt x="537" y="1026"/>
                  <a:pt x="594" y="874"/>
                </a:cubicBezTo>
                <a:cubicBezTo>
                  <a:pt x="623" y="892"/>
                  <a:pt x="652" y="911"/>
                  <a:pt x="682" y="929"/>
                </a:cubicBezTo>
                <a:cubicBezTo>
                  <a:pt x="713" y="946"/>
                  <a:pt x="743" y="961"/>
                  <a:pt x="774" y="977"/>
                </a:cubicBezTo>
                <a:close/>
                <a:moveTo>
                  <a:pt x="406" y="207"/>
                </a:moveTo>
                <a:lnTo>
                  <a:pt x="666" y="207"/>
                </a:lnTo>
                <a:lnTo>
                  <a:pt x="666" y="267"/>
                </a:lnTo>
                <a:lnTo>
                  <a:pt x="406" y="267"/>
                </a:lnTo>
                <a:lnTo>
                  <a:pt x="406" y="207"/>
                </a:lnTo>
                <a:close/>
                <a:moveTo>
                  <a:pt x="204" y="604"/>
                </a:moveTo>
                <a:lnTo>
                  <a:pt x="356" y="604"/>
                </a:lnTo>
                <a:lnTo>
                  <a:pt x="356" y="664"/>
                </a:lnTo>
                <a:lnTo>
                  <a:pt x="204" y="664"/>
                </a:lnTo>
                <a:lnTo>
                  <a:pt x="204" y="604"/>
                </a:lnTo>
                <a:close/>
                <a:moveTo>
                  <a:pt x="204" y="467"/>
                </a:moveTo>
                <a:lnTo>
                  <a:pt x="666" y="467"/>
                </a:lnTo>
                <a:lnTo>
                  <a:pt x="666" y="526"/>
                </a:lnTo>
                <a:lnTo>
                  <a:pt x="204" y="526"/>
                </a:lnTo>
                <a:lnTo>
                  <a:pt x="204" y="467"/>
                </a:lnTo>
                <a:close/>
                <a:moveTo>
                  <a:pt x="204" y="339"/>
                </a:moveTo>
                <a:lnTo>
                  <a:pt x="666" y="339"/>
                </a:lnTo>
                <a:lnTo>
                  <a:pt x="666" y="399"/>
                </a:lnTo>
                <a:lnTo>
                  <a:pt x="204" y="399"/>
                </a:lnTo>
                <a:lnTo>
                  <a:pt x="204" y="339"/>
                </a:lnTo>
                <a:close/>
                <a:moveTo>
                  <a:pt x="154" y="259"/>
                </a:moveTo>
                <a:lnTo>
                  <a:pt x="267" y="259"/>
                </a:lnTo>
                <a:cubicBezTo>
                  <a:pt x="277" y="259"/>
                  <a:pt x="286" y="250"/>
                  <a:pt x="286" y="239"/>
                </a:cubicBezTo>
                <a:lnTo>
                  <a:pt x="286" y="126"/>
                </a:lnTo>
                <a:lnTo>
                  <a:pt x="154" y="2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8" name="Freeform 16"/>
          <p:cNvSpPr>
            <a:spLocks noEditPoints="1"/>
          </p:cNvSpPr>
          <p:nvPr/>
        </p:nvSpPr>
        <p:spPr bwMode="auto">
          <a:xfrm>
            <a:off x="6745288" y="1620838"/>
            <a:ext cx="800100" cy="1044575"/>
          </a:xfrm>
          <a:custGeom>
            <a:avLst/>
            <a:gdLst>
              <a:gd name="T0" fmla="*/ 394711138 w 1097"/>
              <a:gd name="T1" fmla="*/ 110744604 h 1435"/>
              <a:gd name="T2" fmla="*/ 562808720 w 1097"/>
              <a:gd name="T3" fmla="*/ 139887883 h 1435"/>
              <a:gd name="T4" fmla="*/ 549509701 w 1097"/>
              <a:gd name="T5" fmla="*/ 163201923 h 1435"/>
              <a:gd name="T6" fmla="*/ 448438181 w 1097"/>
              <a:gd name="T7" fmla="*/ 134588575 h 1435"/>
              <a:gd name="T8" fmla="*/ 502697652 w 1097"/>
              <a:gd name="T9" fmla="*/ 181748043 h 1435"/>
              <a:gd name="T10" fmla="*/ 475036218 w 1097"/>
              <a:gd name="T11" fmla="*/ 192345202 h 1435"/>
              <a:gd name="T12" fmla="*/ 394178710 w 1097"/>
              <a:gd name="T13" fmla="*/ 142536808 h 1435"/>
              <a:gd name="T14" fmla="*/ 367581402 w 1097"/>
              <a:gd name="T15" fmla="*/ 126111139 h 1435"/>
              <a:gd name="T16" fmla="*/ 394711138 w 1097"/>
              <a:gd name="T17" fmla="*/ 110744604 h 1435"/>
              <a:gd name="T18" fmla="*/ 295235441 w 1097"/>
              <a:gd name="T19" fmla="*/ 507622686 h 1435"/>
              <a:gd name="T20" fmla="*/ 295235441 w 1097"/>
              <a:gd name="T21" fmla="*/ 507622686 h 1435"/>
              <a:gd name="T22" fmla="*/ 311193680 w 1097"/>
              <a:gd name="T23" fmla="*/ 499674453 h 1435"/>
              <a:gd name="T24" fmla="*/ 315981881 w 1097"/>
              <a:gd name="T25" fmla="*/ 486957571 h 1435"/>
              <a:gd name="T26" fmla="*/ 311726108 w 1097"/>
              <a:gd name="T27" fmla="*/ 475829754 h 1435"/>
              <a:gd name="T28" fmla="*/ 295235441 w 1097"/>
              <a:gd name="T29" fmla="*/ 466822387 h 1435"/>
              <a:gd name="T30" fmla="*/ 295235441 w 1097"/>
              <a:gd name="T31" fmla="*/ 507622686 h 1435"/>
              <a:gd name="T32" fmla="*/ 276084825 w 1097"/>
              <a:gd name="T33" fmla="*/ 382041477 h 1435"/>
              <a:gd name="T34" fmla="*/ 276084825 w 1097"/>
              <a:gd name="T35" fmla="*/ 382041477 h 1435"/>
              <a:gd name="T36" fmla="*/ 264914058 w 1097"/>
              <a:gd name="T37" fmla="*/ 407475969 h 1435"/>
              <a:gd name="T38" fmla="*/ 276084825 w 1097"/>
              <a:gd name="T39" fmla="*/ 414364340 h 1435"/>
              <a:gd name="T40" fmla="*/ 276084825 w 1097"/>
              <a:gd name="T41" fmla="*/ 382041477 h 1435"/>
              <a:gd name="T42" fmla="*/ 358538157 w 1097"/>
              <a:gd name="T43" fmla="*/ 394758359 h 1435"/>
              <a:gd name="T44" fmla="*/ 358538157 w 1097"/>
              <a:gd name="T45" fmla="*/ 394758359 h 1435"/>
              <a:gd name="T46" fmla="*/ 311193680 w 1097"/>
              <a:gd name="T47" fmla="*/ 402176661 h 1435"/>
              <a:gd name="T48" fmla="*/ 295235441 w 1097"/>
              <a:gd name="T49" fmla="*/ 382571408 h 1435"/>
              <a:gd name="T50" fmla="*/ 295235441 w 1097"/>
              <a:gd name="T51" fmla="*/ 419132989 h 1435"/>
              <a:gd name="T52" fmla="*/ 347366661 w 1097"/>
              <a:gd name="T53" fmla="*/ 441387896 h 1435"/>
              <a:gd name="T54" fmla="*/ 336727592 w 1097"/>
              <a:gd name="T55" fmla="*/ 529347662 h 1435"/>
              <a:gd name="T56" fmla="*/ 295235441 w 1097"/>
              <a:gd name="T57" fmla="*/ 540474752 h 1435"/>
              <a:gd name="T58" fmla="*/ 295235441 w 1097"/>
              <a:gd name="T59" fmla="*/ 564849382 h 1435"/>
              <a:gd name="T60" fmla="*/ 276084825 w 1097"/>
              <a:gd name="T61" fmla="*/ 564849382 h 1435"/>
              <a:gd name="T62" fmla="*/ 276084825 w 1097"/>
              <a:gd name="T63" fmla="*/ 540474752 h 1435"/>
              <a:gd name="T64" fmla="*/ 205334688 w 1097"/>
              <a:gd name="T65" fmla="*/ 483777987 h 1435"/>
              <a:gd name="T66" fmla="*/ 257466637 w 1097"/>
              <a:gd name="T67" fmla="*/ 477949477 h 1435"/>
              <a:gd name="T68" fmla="*/ 276084825 w 1097"/>
              <a:gd name="T69" fmla="*/ 506032894 h 1435"/>
              <a:gd name="T70" fmla="*/ 276084825 w 1097"/>
              <a:gd name="T71" fmla="*/ 460993149 h 1435"/>
              <a:gd name="T72" fmla="*/ 239380147 w 1097"/>
              <a:gd name="T73" fmla="*/ 448806198 h 1435"/>
              <a:gd name="T74" fmla="*/ 228741078 w 1097"/>
              <a:gd name="T75" fmla="*/ 365615809 h 1435"/>
              <a:gd name="T76" fmla="*/ 276084825 w 1097"/>
              <a:gd name="T77" fmla="*/ 348659481 h 1435"/>
              <a:gd name="T78" fmla="*/ 276084825 w 1097"/>
              <a:gd name="T79" fmla="*/ 336472530 h 1435"/>
              <a:gd name="T80" fmla="*/ 295235441 w 1097"/>
              <a:gd name="T81" fmla="*/ 336472530 h 1435"/>
              <a:gd name="T82" fmla="*/ 295235441 w 1097"/>
              <a:gd name="T83" fmla="*/ 348659481 h 1435"/>
              <a:gd name="T84" fmla="*/ 358538157 w 1097"/>
              <a:gd name="T85" fmla="*/ 394758359 h 1435"/>
              <a:gd name="T86" fmla="*/ 10107371 w 1097"/>
              <a:gd name="T87" fmla="*/ 535176172 h 1435"/>
              <a:gd name="T88" fmla="*/ 10107371 w 1097"/>
              <a:gd name="T89" fmla="*/ 535176172 h 1435"/>
              <a:gd name="T90" fmla="*/ 552702078 w 1097"/>
              <a:gd name="T91" fmla="*/ 545774059 h 1435"/>
              <a:gd name="T92" fmla="*/ 343111616 w 1097"/>
              <a:gd name="T93" fmla="*/ 125051278 h 1435"/>
              <a:gd name="T94" fmla="*/ 420245049 w 1097"/>
              <a:gd name="T95" fmla="*/ 31263001 h 1435"/>
              <a:gd name="T96" fmla="*/ 290979668 w 1097"/>
              <a:gd name="T97" fmla="*/ 30733071 h 1435"/>
              <a:gd name="T98" fmla="*/ 187780626 w 1097"/>
              <a:gd name="T99" fmla="*/ 64115067 h 1435"/>
              <a:gd name="T100" fmla="*/ 236188499 w 1097"/>
              <a:gd name="T101" fmla="*/ 120811832 h 1435"/>
              <a:gd name="T102" fmla="*/ 10107371 w 1097"/>
              <a:gd name="T103" fmla="*/ 535176172 h 14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9" name="Freeform 17"/>
          <p:cNvSpPr>
            <a:spLocks noEditPoints="1"/>
          </p:cNvSpPr>
          <p:nvPr/>
        </p:nvSpPr>
        <p:spPr bwMode="auto">
          <a:xfrm>
            <a:off x="9107488" y="1684338"/>
            <a:ext cx="876300" cy="876300"/>
          </a:xfrm>
          <a:custGeom>
            <a:avLst/>
            <a:gdLst>
              <a:gd name="T0" fmla="*/ 319426283 w 1203"/>
              <a:gd name="T1" fmla="*/ 638322269 h 1203"/>
              <a:gd name="T2" fmla="*/ 0 w 1203"/>
              <a:gd name="T3" fmla="*/ 318895987 h 1203"/>
              <a:gd name="T4" fmla="*/ 319426283 w 1203"/>
              <a:gd name="T5" fmla="*/ 0 h 1203"/>
              <a:gd name="T6" fmla="*/ 638322269 w 1203"/>
              <a:gd name="T7" fmla="*/ 318895987 h 1203"/>
              <a:gd name="T8" fmla="*/ 319426283 w 1203"/>
              <a:gd name="T9" fmla="*/ 638322269 h 1203"/>
              <a:gd name="T10" fmla="*/ 458976511 w 1203"/>
              <a:gd name="T11" fmla="*/ 486567942 h 1203"/>
              <a:gd name="T12" fmla="*/ 458976511 w 1203"/>
              <a:gd name="T13" fmla="*/ 486567942 h 1203"/>
              <a:gd name="T14" fmla="*/ 340650516 w 1203"/>
              <a:gd name="T15" fmla="*/ 370364589 h 1203"/>
              <a:gd name="T16" fmla="*/ 319426283 w 1203"/>
              <a:gd name="T17" fmla="*/ 374609873 h 1203"/>
              <a:gd name="T18" fmla="*/ 263712396 w 1203"/>
              <a:gd name="T19" fmla="*/ 318895987 h 1203"/>
              <a:gd name="T20" fmla="*/ 288650889 w 1203"/>
              <a:gd name="T21" fmla="*/ 272732532 h 1203"/>
              <a:gd name="T22" fmla="*/ 288650889 w 1203"/>
              <a:gd name="T23" fmla="*/ 113019390 h 1203"/>
              <a:gd name="T24" fmla="*/ 349671380 w 1203"/>
              <a:gd name="T25" fmla="*/ 113019390 h 1203"/>
              <a:gd name="T26" fmla="*/ 349671380 w 1203"/>
              <a:gd name="T27" fmla="*/ 272732532 h 1203"/>
              <a:gd name="T28" fmla="*/ 375140169 w 1203"/>
              <a:gd name="T29" fmla="*/ 318895987 h 1203"/>
              <a:gd name="T30" fmla="*/ 371425910 w 1203"/>
              <a:gd name="T31" fmla="*/ 339058899 h 1203"/>
              <a:gd name="T32" fmla="*/ 489751905 w 1203"/>
              <a:gd name="T33" fmla="*/ 455262252 h 1203"/>
              <a:gd name="T34" fmla="*/ 458976511 w 1203"/>
              <a:gd name="T35" fmla="*/ 486567942 h 1203"/>
              <a:gd name="T36" fmla="*/ 106652193 w 1203"/>
              <a:gd name="T37" fmla="*/ 297671753 h 1203"/>
              <a:gd name="T38" fmla="*/ 106652193 w 1203"/>
              <a:gd name="T39" fmla="*/ 297671753 h 1203"/>
              <a:gd name="T40" fmla="*/ 148040068 w 1203"/>
              <a:gd name="T41" fmla="*/ 297671753 h 1203"/>
              <a:gd name="T42" fmla="*/ 148040068 w 1203"/>
              <a:gd name="T43" fmla="*/ 340650516 h 1203"/>
              <a:gd name="T44" fmla="*/ 106652193 w 1203"/>
              <a:gd name="T45" fmla="*/ 340650516 h 1203"/>
              <a:gd name="T46" fmla="*/ 106652193 w 1203"/>
              <a:gd name="T47" fmla="*/ 297671753 h 1203"/>
              <a:gd name="T48" fmla="*/ 490282201 w 1203"/>
              <a:gd name="T49" fmla="*/ 297671753 h 1203"/>
              <a:gd name="T50" fmla="*/ 490282201 w 1203"/>
              <a:gd name="T51" fmla="*/ 297671753 h 1203"/>
              <a:gd name="T52" fmla="*/ 531670076 w 1203"/>
              <a:gd name="T53" fmla="*/ 297671753 h 1203"/>
              <a:gd name="T54" fmla="*/ 531670076 w 1203"/>
              <a:gd name="T55" fmla="*/ 340650516 h 1203"/>
              <a:gd name="T56" fmla="*/ 490282201 w 1203"/>
              <a:gd name="T57" fmla="*/ 340650516 h 1203"/>
              <a:gd name="T58" fmla="*/ 490282201 w 1203"/>
              <a:gd name="T59" fmla="*/ 297671753 h 1203"/>
              <a:gd name="T60" fmla="*/ 297671753 w 1203"/>
              <a:gd name="T61" fmla="*/ 531670076 h 1203"/>
              <a:gd name="T62" fmla="*/ 297671753 w 1203"/>
              <a:gd name="T63" fmla="*/ 531670076 h 1203"/>
              <a:gd name="T64" fmla="*/ 297671753 w 1203"/>
              <a:gd name="T65" fmla="*/ 490282201 h 1203"/>
              <a:gd name="T66" fmla="*/ 340650516 w 1203"/>
              <a:gd name="T67" fmla="*/ 490282201 h 1203"/>
              <a:gd name="T68" fmla="*/ 340650516 w 1203"/>
              <a:gd name="T69" fmla="*/ 531670076 h 1203"/>
              <a:gd name="T70" fmla="*/ 297671753 w 1203"/>
              <a:gd name="T71" fmla="*/ 531670076 h 1203"/>
              <a:gd name="T72" fmla="*/ 319426283 w 1203"/>
              <a:gd name="T73" fmla="*/ 577302506 h 1203"/>
              <a:gd name="T74" fmla="*/ 319426283 w 1203"/>
              <a:gd name="T75" fmla="*/ 577302506 h 1203"/>
              <a:gd name="T76" fmla="*/ 577302506 w 1203"/>
              <a:gd name="T77" fmla="*/ 318895987 h 1203"/>
              <a:gd name="T78" fmla="*/ 319426283 w 1203"/>
              <a:gd name="T79" fmla="*/ 61019763 h 1203"/>
              <a:gd name="T80" fmla="*/ 61019763 w 1203"/>
              <a:gd name="T81" fmla="*/ 318895987 h 1203"/>
              <a:gd name="T82" fmla="*/ 319426283 w 1203"/>
              <a:gd name="T83" fmla="*/ 577302506 h 1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03" h="1203">
                <a:moveTo>
                  <a:pt x="602" y="1203"/>
                </a:moveTo>
                <a:cubicBezTo>
                  <a:pt x="269" y="1203"/>
                  <a:pt x="0" y="933"/>
                  <a:pt x="0" y="601"/>
                </a:cubicBezTo>
                <a:cubicBezTo>
                  <a:pt x="0" y="269"/>
                  <a:pt x="269" y="0"/>
                  <a:pt x="602" y="0"/>
                </a:cubicBezTo>
                <a:cubicBezTo>
                  <a:pt x="934" y="0"/>
                  <a:pt x="1203" y="269"/>
                  <a:pt x="1203" y="601"/>
                </a:cubicBezTo>
                <a:cubicBezTo>
                  <a:pt x="1203" y="933"/>
                  <a:pt x="934" y="1203"/>
                  <a:pt x="602" y="1203"/>
                </a:cubicBezTo>
                <a:close/>
                <a:moveTo>
                  <a:pt x="865" y="917"/>
                </a:moveTo>
                <a:lnTo>
                  <a:pt x="865" y="917"/>
                </a:lnTo>
                <a:lnTo>
                  <a:pt x="642" y="698"/>
                </a:lnTo>
                <a:cubicBezTo>
                  <a:pt x="630" y="703"/>
                  <a:pt x="616" y="706"/>
                  <a:pt x="602" y="706"/>
                </a:cubicBezTo>
                <a:cubicBezTo>
                  <a:pt x="544" y="706"/>
                  <a:pt x="497" y="659"/>
                  <a:pt x="497" y="601"/>
                </a:cubicBezTo>
                <a:cubicBezTo>
                  <a:pt x="497" y="565"/>
                  <a:pt x="515" y="532"/>
                  <a:pt x="544" y="514"/>
                </a:cubicBezTo>
                <a:lnTo>
                  <a:pt x="544" y="213"/>
                </a:lnTo>
                <a:cubicBezTo>
                  <a:pt x="544" y="137"/>
                  <a:pt x="659" y="137"/>
                  <a:pt x="659" y="213"/>
                </a:cubicBezTo>
                <a:lnTo>
                  <a:pt x="659" y="514"/>
                </a:lnTo>
                <a:cubicBezTo>
                  <a:pt x="688" y="532"/>
                  <a:pt x="707" y="565"/>
                  <a:pt x="707" y="601"/>
                </a:cubicBezTo>
                <a:cubicBezTo>
                  <a:pt x="707" y="614"/>
                  <a:pt x="704" y="627"/>
                  <a:pt x="700" y="639"/>
                </a:cubicBezTo>
                <a:lnTo>
                  <a:pt x="923" y="858"/>
                </a:lnTo>
                <a:cubicBezTo>
                  <a:pt x="962" y="896"/>
                  <a:pt x="904" y="955"/>
                  <a:pt x="865" y="917"/>
                </a:cubicBezTo>
                <a:close/>
                <a:moveTo>
                  <a:pt x="201" y="561"/>
                </a:moveTo>
                <a:lnTo>
                  <a:pt x="201" y="561"/>
                </a:lnTo>
                <a:lnTo>
                  <a:pt x="279" y="561"/>
                </a:lnTo>
                <a:cubicBezTo>
                  <a:pt x="332" y="561"/>
                  <a:pt x="332" y="642"/>
                  <a:pt x="279" y="642"/>
                </a:cubicBezTo>
                <a:lnTo>
                  <a:pt x="201" y="642"/>
                </a:lnTo>
                <a:cubicBezTo>
                  <a:pt x="147" y="642"/>
                  <a:pt x="147" y="561"/>
                  <a:pt x="201" y="561"/>
                </a:cubicBezTo>
                <a:close/>
                <a:moveTo>
                  <a:pt x="924" y="561"/>
                </a:moveTo>
                <a:lnTo>
                  <a:pt x="924" y="561"/>
                </a:lnTo>
                <a:lnTo>
                  <a:pt x="1002" y="561"/>
                </a:lnTo>
                <a:cubicBezTo>
                  <a:pt x="1056" y="561"/>
                  <a:pt x="1056" y="642"/>
                  <a:pt x="1002" y="642"/>
                </a:cubicBezTo>
                <a:lnTo>
                  <a:pt x="924" y="642"/>
                </a:lnTo>
                <a:cubicBezTo>
                  <a:pt x="871" y="642"/>
                  <a:pt x="871" y="561"/>
                  <a:pt x="924" y="561"/>
                </a:cubicBezTo>
                <a:close/>
                <a:moveTo>
                  <a:pt x="561" y="1002"/>
                </a:moveTo>
                <a:lnTo>
                  <a:pt x="561" y="1002"/>
                </a:lnTo>
                <a:lnTo>
                  <a:pt x="561" y="924"/>
                </a:lnTo>
                <a:cubicBezTo>
                  <a:pt x="561" y="870"/>
                  <a:pt x="642" y="870"/>
                  <a:pt x="642" y="924"/>
                </a:cubicBezTo>
                <a:lnTo>
                  <a:pt x="642" y="1002"/>
                </a:lnTo>
                <a:cubicBezTo>
                  <a:pt x="642" y="1055"/>
                  <a:pt x="561" y="1055"/>
                  <a:pt x="561" y="1002"/>
                </a:cubicBezTo>
                <a:close/>
                <a:moveTo>
                  <a:pt x="602" y="1088"/>
                </a:moveTo>
                <a:lnTo>
                  <a:pt x="602" y="1088"/>
                </a:lnTo>
                <a:cubicBezTo>
                  <a:pt x="870" y="1088"/>
                  <a:pt x="1088" y="870"/>
                  <a:pt x="1088" y="601"/>
                </a:cubicBezTo>
                <a:cubicBezTo>
                  <a:pt x="1088" y="333"/>
                  <a:pt x="870" y="115"/>
                  <a:pt x="602" y="115"/>
                </a:cubicBezTo>
                <a:cubicBezTo>
                  <a:pt x="333" y="115"/>
                  <a:pt x="115" y="333"/>
                  <a:pt x="115" y="601"/>
                </a:cubicBezTo>
                <a:cubicBezTo>
                  <a:pt x="115" y="870"/>
                  <a:pt x="333" y="1088"/>
                  <a:pt x="602" y="10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30" name="TextBox 17"/>
          <p:cNvSpPr txBox="1">
            <a:spLocks noChangeArrowheads="1"/>
          </p:cNvSpPr>
          <p:nvPr/>
        </p:nvSpPr>
        <p:spPr bwMode="auto">
          <a:xfrm>
            <a:off x="1323975" y="3221038"/>
            <a:ext cx="2147888"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rgbClr val="FFFFFF"/>
                </a:solidFill>
                <a:latin typeface="微软雅黑" panose="020B0503020204020204" pitchFamily="34" charset="-122"/>
              </a:rPr>
              <a:t>输入您的文字</a:t>
            </a:r>
            <a:endParaRPr lang="en-US" altLang="zh-CN" b="1">
              <a:solidFill>
                <a:srgbClr val="FFFFFF"/>
              </a:solidFill>
              <a:latin typeface="微软雅黑" panose="020B0503020204020204" pitchFamily="34" charset="-122"/>
            </a:endParaRPr>
          </a:p>
        </p:txBody>
      </p:sp>
      <p:sp>
        <p:nvSpPr>
          <p:cNvPr id="13331" name="TextBox 18"/>
          <p:cNvSpPr txBox="1">
            <a:spLocks noChangeArrowheads="1"/>
          </p:cNvSpPr>
          <p:nvPr/>
        </p:nvSpPr>
        <p:spPr bwMode="auto">
          <a:xfrm>
            <a:off x="1403350" y="3927475"/>
            <a:ext cx="1927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endParaRPr lang="zh-CN" altLang="en-US" sz="1800">
              <a:latin typeface="微软雅黑" panose="020B0503020204020204" pitchFamily="34" charset="-122"/>
            </a:endParaRPr>
          </a:p>
        </p:txBody>
      </p:sp>
      <p:sp>
        <p:nvSpPr>
          <p:cNvPr id="13332" name="矩形 19"/>
          <p:cNvSpPr>
            <a:spLocks noChangeArrowheads="1"/>
          </p:cNvSpPr>
          <p:nvPr/>
        </p:nvSpPr>
        <p:spPr bwMode="auto">
          <a:xfrm>
            <a:off x="3687763" y="3711575"/>
            <a:ext cx="2147887" cy="2595563"/>
          </a:xfrm>
          <a:prstGeom prst="rect">
            <a:avLst/>
          </a:prstGeom>
          <a:solidFill>
            <a:srgbClr val="E4E4E4"/>
          </a:solidFill>
          <a:ln w="9525">
            <a:solidFill>
              <a:schemeClr val="accent1"/>
            </a:solidFill>
            <a:miter lim="800000"/>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33" name="TextBox 20"/>
          <p:cNvSpPr txBox="1">
            <a:spLocks noChangeArrowheads="1"/>
          </p:cNvSpPr>
          <p:nvPr/>
        </p:nvSpPr>
        <p:spPr bwMode="auto">
          <a:xfrm>
            <a:off x="3687763" y="3221038"/>
            <a:ext cx="2147887"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rgbClr val="FFFFFF"/>
                </a:solidFill>
                <a:latin typeface="微软雅黑" panose="020B0503020204020204" pitchFamily="34" charset="-122"/>
              </a:rPr>
              <a:t>输入您的文字</a:t>
            </a:r>
            <a:endParaRPr lang="en-US" altLang="zh-CN" b="1">
              <a:solidFill>
                <a:srgbClr val="FFFFFF"/>
              </a:solidFill>
              <a:latin typeface="微软雅黑" panose="020B0503020204020204" pitchFamily="34" charset="-122"/>
            </a:endParaRPr>
          </a:p>
        </p:txBody>
      </p:sp>
      <p:sp>
        <p:nvSpPr>
          <p:cNvPr id="13334" name="TextBox 21"/>
          <p:cNvSpPr txBox="1">
            <a:spLocks noChangeArrowheads="1"/>
          </p:cNvSpPr>
          <p:nvPr/>
        </p:nvSpPr>
        <p:spPr bwMode="auto">
          <a:xfrm>
            <a:off x="3768725" y="3927475"/>
            <a:ext cx="1927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endParaRPr lang="zh-CN" altLang="en-US" sz="1800">
              <a:latin typeface="微软雅黑" panose="020B0503020204020204" pitchFamily="34" charset="-122"/>
            </a:endParaRPr>
          </a:p>
        </p:txBody>
      </p:sp>
      <p:sp>
        <p:nvSpPr>
          <p:cNvPr id="13335" name="矩形 22"/>
          <p:cNvSpPr>
            <a:spLocks noChangeArrowheads="1"/>
          </p:cNvSpPr>
          <p:nvPr/>
        </p:nvSpPr>
        <p:spPr bwMode="auto">
          <a:xfrm>
            <a:off x="6037263" y="3711575"/>
            <a:ext cx="2147887" cy="2595563"/>
          </a:xfrm>
          <a:prstGeom prst="rect">
            <a:avLst/>
          </a:prstGeom>
          <a:solidFill>
            <a:srgbClr val="E4E4E4"/>
          </a:solidFill>
          <a:ln w="9525">
            <a:solidFill>
              <a:schemeClr val="accent1"/>
            </a:solidFill>
            <a:miter lim="800000"/>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36" name="TextBox 23"/>
          <p:cNvSpPr txBox="1">
            <a:spLocks noChangeArrowheads="1"/>
          </p:cNvSpPr>
          <p:nvPr/>
        </p:nvSpPr>
        <p:spPr bwMode="auto">
          <a:xfrm>
            <a:off x="6037263" y="3221038"/>
            <a:ext cx="2147887"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rgbClr val="FFFFFF"/>
                </a:solidFill>
                <a:latin typeface="微软雅黑" panose="020B0503020204020204" pitchFamily="34" charset="-122"/>
              </a:rPr>
              <a:t>输入您的文字</a:t>
            </a:r>
            <a:endParaRPr lang="en-US" altLang="zh-CN" b="1">
              <a:solidFill>
                <a:srgbClr val="FFFFFF"/>
              </a:solidFill>
              <a:latin typeface="微软雅黑" panose="020B0503020204020204" pitchFamily="34" charset="-122"/>
            </a:endParaRPr>
          </a:p>
        </p:txBody>
      </p:sp>
      <p:sp>
        <p:nvSpPr>
          <p:cNvPr id="13337" name="TextBox 24"/>
          <p:cNvSpPr txBox="1">
            <a:spLocks noChangeArrowheads="1"/>
          </p:cNvSpPr>
          <p:nvPr/>
        </p:nvSpPr>
        <p:spPr bwMode="auto">
          <a:xfrm>
            <a:off x="6118225" y="3927475"/>
            <a:ext cx="19256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endParaRPr lang="zh-CN" altLang="en-US" sz="1800">
              <a:latin typeface="微软雅黑" panose="020B0503020204020204" pitchFamily="34" charset="-122"/>
            </a:endParaRPr>
          </a:p>
        </p:txBody>
      </p:sp>
      <p:sp>
        <p:nvSpPr>
          <p:cNvPr id="13338" name="矩形 25"/>
          <p:cNvSpPr>
            <a:spLocks noChangeArrowheads="1"/>
          </p:cNvSpPr>
          <p:nvPr/>
        </p:nvSpPr>
        <p:spPr bwMode="auto">
          <a:xfrm>
            <a:off x="8402638" y="3711575"/>
            <a:ext cx="2147887" cy="2595563"/>
          </a:xfrm>
          <a:prstGeom prst="rect">
            <a:avLst/>
          </a:prstGeom>
          <a:solidFill>
            <a:srgbClr val="E4E4E4"/>
          </a:solidFill>
          <a:ln w="9525">
            <a:solidFill>
              <a:schemeClr val="accent1"/>
            </a:solidFill>
            <a:miter lim="800000"/>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39" name="TextBox 26"/>
          <p:cNvSpPr txBox="1">
            <a:spLocks noChangeArrowheads="1"/>
          </p:cNvSpPr>
          <p:nvPr/>
        </p:nvSpPr>
        <p:spPr bwMode="auto">
          <a:xfrm>
            <a:off x="8402638" y="3221038"/>
            <a:ext cx="2147887"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rgbClr val="FFFFFF"/>
                </a:solidFill>
                <a:latin typeface="微软雅黑" panose="020B0503020204020204" pitchFamily="34" charset="-122"/>
              </a:rPr>
              <a:t>输入您的文字</a:t>
            </a:r>
            <a:endParaRPr lang="en-US" altLang="zh-CN" b="1">
              <a:solidFill>
                <a:srgbClr val="FFFFFF"/>
              </a:solidFill>
              <a:latin typeface="微软雅黑" panose="020B0503020204020204" pitchFamily="34" charset="-122"/>
            </a:endParaRPr>
          </a:p>
        </p:txBody>
      </p:sp>
      <p:sp>
        <p:nvSpPr>
          <p:cNvPr id="13340" name="TextBox 27"/>
          <p:cNvSpPr txBox="1">
            <a:spLocks noChangeArrowheads="1"/>
          </p:cNvSpPr>
          <p:nvPr/>
        </p:nvSpPr>
        <p:spPr bwMode="auto">
          <a:xfrm>
            <a:off x="8482013" y="3927475"/>
            <a:ext cx="1927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endParaRPr lang="zh-CN" altLang="en-US" sz="1800">
              <a:latin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400" fill="hold"/>
                                        <p:tgtEl>
                                          <p:spTgt spid="13314"/>
                                        </p:tgtEl>
                                        <p:attrNameLst>
                                          <p:attrName>ppt_x</p:attrName>
                                        </p:attrNameLst>
                                      </p:cBhvr>
                                      <p:tavLst>
                                        <p:tav tm="0">
                                          <p:val>
                                            <p:strVal val="0-#ppt_w/2"/>
                                          </p:val>
                                        </p:tav>
                                        <p:tav tm="100000">
                                          <p:val>
                                            <p:strVal val="#ppt_x"/>
                                          </p:val>
                                        </p:tav>
                                      </p:tavLst>
                                    </p:anim>
                                    <p:anim calcmode="lin" valueType="num">
                                      <p:cBhvr additive="base">
                                        <p:cTn id="8" dur="400" fill="hold"/>
                                        <p:tgtEl>
                                          <p:spTgt spid="133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315"/>
                                        </p:tgtEl>
                                        <p:attrNameLst>
                                          <p:attrName>style.visibility</p:attrName>
                                        </p:attrNameLst>
                                      </p:cBhvr>
                                      <p:to>
                                        <p:strVal val="visible"/>
                                      </p:to>
                                    </p:set>
                                    <p:anim calcmode="lin" valueType="num">
                                      <p:cBhvr additive="base">
                                        <p:cTn id="11" dur="400" fill="hold"/>
                                        <p:tgtEl>
                                          <p:spTgt spid="13315"/>
                                        </p:tgtEl>
                                        <p:attrNameLst>
                                          <p:attrName>ppt_x</p:attrName>
                                        </p:attrNameLst>
                                      </p:cBhvr>
                                      <p:tavLst>
                                        <p:tav tm="0">
                                          <p:val>
                                            <p:strVal val="0-#ppt_w/2"/>
                                          </p:val>
                                        </p:tav>
                                        <p:tav tm="100000">
                                          <p:val>
                                            <p:strVal val="#ppt_x"/>
                                          </p:val>
                                        </p:tav>
                                      </p:tavLst>
                                    </p:anim>
                                    <p:anim calcmode="lin" valueType="num">
                                      <p:cBhvr additive="base">
                                        <p:cTn id="12" dur="400" fill="hold"/>
                                        <p:tgtEl>
                                          <p:spTgt spid="133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316"/>
                                        </p:tgtEl>
                                        <p:attrNameLst>
                                          <p:attrName>style.visibility</p:attrName>
                                        </p:attrNameLst>
                                      </p:cBhvr>
                                      <p:to>
                                        <p:strVal val="visible"/>
                                      </p:to>
                                    </p:set>
                                    <p:anim calcmode="lin" valueType="num">
                                      <p:cBhvr>
                                        <p:cTn id="16" dur="400" fill="hold"/>
                                        <p:tgtEl>
                                          <p:spTgt spid="13316"/>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13316"/>
                                        </p:tgtEl>
                                        <p:attrNameLst>
                                          <p:attrName>ppt_y</p:attrName>
                                        </p:attrNameLst>
                                      </p:cBhvr>
                                      <p:tavLst>
                                        <p:tav tm="0">
                                          <p:val>
                                            <p:strVal val="#ppt_y"/>
                                          </p:val>
                                        </p:tav>
                                        <p:tav tm="100000">
                                          <p:val>
                                            <p:strVal val="#ppt_y"/>
                                          </p:val>
                                        </p:tav>
                                      </p:tavLst>
                                    </p:anim>
                                    <p:anim calcmode="lin" valueType="num">
                                      <p:cBhvr>
                                        <p:cTn id="18" dur="400" fill="hold"/>
                                        <p:tgtEl>
                                          <p:spTgt spid="13316"/>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1331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13316"/>
                                        </p:tgtEl>
                                      </p:cBhvr>
                                    </p:animEffect>
                                  </p:childTnLst>
                                </p:cTn>
                              </p:par>
                            </p:childTnLst>
                          </p:cTn>
                        </p:par>
                        <p:par>
                          <p:cTn id="21" fill="hold">
                            <p:stCondLst>
                              <p:cond delay="1240"/>
                            </p:stCondLst>
                            <p:childTnLst>
                              <p:par>
                                <p:cTn id="22" presetID="2" presetClass="entr" presetSubtype="1" fill="hold" grpId="0" nodeType="afterEffect">
                                  <p:stCondLst>
                                    <p:cond delay="0"/>
                                  </p:stCondLst>
                                  <p:childTnLst>
                                    <p:set>
                                      <p:cBhvr>
                                        <p:cTn id="23" dur="1" fill="hold">
                                          <p:stCondLst>
                                            <p:cond delay="0"/>
                                          </p:stCondLst>
                                        </p:cTn>
                                        <p:tgtEl>
                                          <p:spTgt spid="13318"/>
                                        </p:tgtEl>
                                        <p:attrNameLst>
                                          <p:attrName>style.visibility</p:attrName>
                                        </p:attrNameLst>
                                      </p:cBhvr>
                                      <p:to>
                                        <p:strVal val="visible"/>
                                      </p:to>
                                    </p:set>
                                    <p:anim calcmode="lin" valueType="num">
                                      <p:cBhvr additive="base">
                                        <p:cTn id="24" dur="500" fill="hold"/>
                                        <p:tgtEl>
                                          <p:spTgt spid="13318"/>
                                        </p:tgtEl>
                                        <p:attrNameLst>
                                          <p:attrName>ppt_x</p:attrName>
                                        </p:attrNameLst>
                                      </p:cBhvr>
                                      <p:tavLst>
                                        <p:tav tm="0">
                                          <p:val>
                                            <p:strVal val="#ppt_x"/>
                                          </p:val>
                                        </p:tav>
                                        <p:tav tm="100000">
                                          <p:val>
                                            <p:strVal val="#ppt_x"/>
                                          </p:val>
                                        </p:tav>
                                      </p:tavLst>
                                    </p:anim>
                                    <p:anim calcmode="lin" valueType="num">
                                      <p:cBhvr additive="base">
                                        <p:cTn id="25" dur="500" fill="hold"/>
                                        <p:tgtEl>
                                          <p:spTgt spid="13318"/>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3326"/>
                                        </p:tgtEl>
                                        <p:attrNameLst>
                                          <p:attrName>style.visibility</p:attrName>
                                        </p:attrNameLst>
                                      </p:cBhvr>
                                      <p:to>
                                        <p:strVal val="visible"/>
                                      </p:to>
                                    </p:set>
                                    <p:anim calcmode="lin" valueType="num">
                                      <p:cBhvr additive="base">
                                        <p:cTn id="28" dur="500" fill="hold"/>
                                        <p:tgtEl>
                                          <p:spTgt spid="13326"/>
                                        </p:tgtEl>
                                        <p:attrNameLst>
                                          <p:attrName>ppt_x</p:attrName>
                                        </p:attrNameLst>
                                      </p:cBhvr>
                                      <p:tavLst>
                                        <p:tav tm="0">
                                          <p:val>
                                            <p:strVal val="#ppt_x"/>
                                          </p:val>
                                        </p:tav>
                                        <p:tav tm="100000">
                                          <p:val>
                                            <p:strVal val="#ppt_x"/>
                                          </p:val>
                                        </p:tav>
                                      </p:tavLst>
                                    </p:anim>
                                    <p:anim calcmode="lin" valueType="num">
                                      <p:cBhvr additive="base">
                                        <p:cTn id="29" dur="500" fill="hold"/>
                                        <p:tgtEl>
                                          <p:spTgt spid="13326"/>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100"/>
                                  </p:stCondLst>
                                  <p:childTnLst>
                                    <p:set>
                                      <p:cBhvr>
                                        <p:cTn id="31" dur="1" fill="hold">
                                          <p:stCondLst>
                                            <p:cond delay="0"/>
                                          </p:stCondLst>
                                        </p:cTn>
                                        <p:tgtEl>
                                          <p:spTgt spid="13327"/>
                                        </p:tgtEl>
                                        <p:attrNameLst>
                                          <p:attrName>style.visibility</p:attrName>
                                        </p:attrNameLst>
                                      </p:cBhvr>
                                      <p:to>
                                        <p:strVal val="visible"/>
                                      </p:to>
                                    </p:set>
                                    <p:anim calcmode="lin" valueType="num">
                                      <p:cBhvr additive="base">
                                        <p:cTn id="32" dur="500" fill="hold"/>
                                        <p:tgtEl>
                                          <p:spTgt spid="13327"/>
                                        </p:tgtEl>
                                        <p:attrNameLst>
                                          <p:attrName>ppt_x</p:attrName>
                                        </p:attrNameLst>
                                      </p:cBhvr>
                                      <p:tavLst>
                                        <p:tav tm="0">
                                          <p:val>
                                            <p:strVal val="#ppt_x"/>
                                          </p:val>
                                        </p:tav>
                                        <p:tav tm="100000">
                                          <p:val>
                                            <p:strVal val="#ppt_x"/>
                                          </p:val>
                                        </p:tav>
                                      </p:tavLst>
                                    </p:anim>
                                    <p:anim calcmode="lin" valueType="num">
                                      <p:cBhvr additive="base">
                                        <p:cTn id="33" dur="500" fill="hold"/>
                                        <p:tgtEl>
                                          <p:spTgt spid="13327"/>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100"/>
                                  </p:stCondLst>
                                  <p:childTnLst>
                                    <p:set>
                                      <p:cBhvr>
                                        <p:cTn id="35" dur="1" fill="hold">
                                          <p:stCondLst>
                                            <p:cond delay="0"/>
                                          </p:stCondLst>
                                        </p:cTn>
                                        <p:tgtEl>
                                          <p:spTgt spid="13320"/>
                                        </p:tgtEl>
                                        <p:attrNameLst>
                                          <p:attrName>style.visibility</p:attrName>
                                        </p:attrNameLst>
                                      </p:cBhvr>
                                      <p:to>
                                        <p:strVal val="visible"/>
                                      </p:to>
                                    </p:set>
                                    <p:anim calcmode="lin" valueType="num">
                                      <p:cBhvr additive="base">
                                        <p:cTn id="36" dur="500" fill="hold"/>
                                        <p:tgtEl>
                                          <p:spTgt spid="13320"/>
                                        </p:tgtEl>
                                        <p:attrNameLst>
                                          <p:attrName>ppt_x</p:attrName>
                                        </p:attrNameLst>
                                      </p:cBhvr>
                                      <p:tavLst>
                                        <p:tav tm="0">
                                          <p:val>
                                            <p:strVal val="#ppt_x"/>
                                          </p:val>
                                        </p:tav>
                                        <p:tav tm="100000">
                                          <p:val>
                                            <p:strVal val="#ppt_x"/>
                                          </p:val>
                                        </p:tav>
                                      </p:tavLst>
                                    </p:anim>
                                    <p:anim calcmode="lin" valueType="num">
                                      <p:cBhvr additive="base">
                                        <p:cTn id="37" dur="500" fill="hold"/>
                                        <p:tgtEl>
                                          <p:spTgt spid="13320"/>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200"/>
                                  </p:stCondLst>
                                  <p:childTnLst>
                                    <p:set>
                                      <p:cBhvr>
                                        <p:cTn id="39" dur="1" fill="hold">
                                          <p:stCondLst>
                                            <p:cond delay="0"/>
                                          </p:stCondLst>
                                        </p:cTn>
                                        <p:tgtEl>
                                          <p:spTgt spid="13328"/>
                                        </p:tgtEl>
                                        <p:attrNameLst>
                                          <p:attrName>style.visibility</p:attrName>
                                        </p:attrNameLst>
                                      </p:cBhvr>
                                      <p:to>
                                        <p:strVal val="visible"/>
                                      </p:to>
                                    </p:set>
                                    <p:anim calcmode="lin" valueType="num">
                                      <p:cBhvr additive="base">
                                        <p:cTn id="40" dur="500" fill="hold"/>
                                        <p:tgtEl>
                                          <p:spTgt spid="13328"/>
                                        </p:tgtEl>
                                        <p:attrNameLst>
                                          <p:attrName>ppt_x</p:attrName>
                                        </p:attrNameLst>
                                      </p:cBhvr>
                                      <p:tavLst>
                                        <p:tav tm="0">
                                          <p:val>
                                            <p:strVal val="#ppt_x"/>
                                          </p:val>
                                        </p:tav>
                                        <p:tav tm="100000">
                                          <p:val>
                                            <p:strVal val="#ppt_x"/>
                                          </p:val>
                                        </p:tav>
                                      </p:tavLst>
                                    </p:anim>
                                    <p:anim calcmode="lin" valueType="num">
                                      <p:cBhvr additive="base">
                                        <p:cTn id="41" dur="500" fill="hold"/>
                                        <p:tgtEl>
                                          <p:spTgt spid="13328"/>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200"/>
                                  </p:stCondLst>
                                  <p:childTnLst>
                                    <p:set>
                                      <p:cBhvr>
                                        <p:cTn id="43" dur="1" fill="hold">
                                          <p:stCondLst>
                                            <p:cond delay="0"/>
                                          </p:stCondLst>
                                        </p:cTn>
                                        <p:tgtEl>
                                          <p:spTgt spid="13322"/>
                                        </p:tgtEl>
                                        <p:attrNameLst>
                                          <p:attrName>style.visibility</p:attrName>
                                        </p:attrNameLst>
                                      </p:cBhvr>
                                      <p:to>
                                        <p:strVal val="visible"/>
                                      </p:to>
                                    </p:set>
                                    <p:anim calcmode="lin" valueType="num">
                                      <p:cBhvr additive="base">
                                        <p:cTn id="44" dur="500" fill="hold"/>
                                        <p:tgtEl>
                                          <p:spTgt spid="13322"/>
                                        </p:tgtEl>
                                        <p:attrNameLst>
                                          <p:attrName>ppt_x</p:attrName>
                                        </p:attrNameLst>
                                      </p:cBhvr>
                                      <p:tavLst>
                                        <p:tav tm="0">
                                          <p:val>
                                            <p:strVal val="#ppt_x"/>
                                          </p:val>
                                        </p:tav>
                                        <p:tav tm="100000">
                                          <p:val>
                                            <p:strVal val="#ppt_x"/>
                                          </p:val>
                                        </p:tav>
                                      </p:tavLst>
                                    </p:anim>
                                    <p:anim calcmode="lin" valueType="num">
                                      <p:cBhvr additive="base">
                                        <p:cTn id="45" dur="500" fill="hold"/>
                                        <p:tgtEl>
                                          <p:spTgt spid="13322"/>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300"/>
                                  </p:stCondLst>
                                  <p:childTnLst>
                                    <p:set>
                                      <p:cBhvr>
                                        <p:cTn id="47" dur="1" fill="hold">
                                          <p:stCondLst>
                                            <p:cond delay="0"/>
                                          </p:stCondLst>
                                        </p:cTn>
                                        <p:tgtEl>
                                          <p:spTgt spid="13329"/>
                                        </p:tgtEl>
                                        <p:attrNameLst>
                                          <p:attrName>style.visibility</p:attrName>
                                        </p:attrNameLst>
                                      </p:cBhvr>
                                      <p:to>
                                        <p:strVal val="visible"/>
                                      </p:to>
                                    </p:set>
                                    <p:anim calcmode="lin" valueType="num">
                                      <p:cBhvr additive="base">
                                        <p:cTn id="48" dur="500" fill="hold"/>
                                        <p:tgtEl>
                                          <p:spTgt spid="13329"/>
                                        </p:tgtEl>
                                        <p:attrNameLst>
                                          <p:attrName>ppt_x</p:attrName>
                                        </p:attrNameLst>
                                      </p:cBhvr>
                                      <p:tavLst>
                                        <p:tav tm="0">
                                          <p:val>
                                            <p:strVal val="#ppt_x"/>
                                          </p:val>
                                        </p:tav>
                                        <p:tav tm="100000">
                                          <p:val>
                                            <p:strVal val="#ppt_x"/>
                                          </p:val>
                                        </p:tav>
                                      </p:tavLst>
                                    </p:anim>
                                    <p:anim calcmode="lin" valueType="num">
                                      <p:cBhvr additive="base">
                                        <p:cTn id="49" dur="500" fill="hold"/>
                                        <p:tgtEl>
                                          <p:spTgt spid="13329"/>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300"/>
                                  </p:stCondLst>
                                  <p:childTnLst>
                                    <p:set>
                                      <p:cBhvr>
                                        <p:cTn id="51" dur="1" fill="hold">
                                          <p:stCondLst>
                                            <p:cond delay="0"/>
                                          </p:stCondLst>
                                        </p:cTn>
                                        <p:tgtEl>
                                          <p:spTgt spid="13324"/>
                                        </p:tgtEl>
                                        <p:attrNameLst>
                                          <p:attrName>style.visibility</p:attrName>
                                        </p:attrNameLst>
                                      </p:cBhvr>
                                      <p:to>
                                        <p:strVal val="visible"/>
                                      </p:to>
                                    </p:set>
                                    <p:anim calcmode="lin" valueType="num">
                                      <p:cBhvr additive="base">
                                        <p:cTn id="52" dur="500" fill="hold"/>
                                        <p:tgtEl>
                                          <p:spTgt spid="13324"/>
                                        </p:tgtEl>
                                        <p:attrNameLst>
                                          <p:attrName>ppt_x</p:attrName>
                                        </p:attrNameLst>
                                      </p:cBhvr>
                                      <p:tavLst>
                                        <p:tav tm="0">
                                          <p:val>
                                            <p:strVal val="#ppt_x"/>
                                          </p:val>
                                        </p:tav>
                                        <p:tav tm="100000">
                                          <p:val>
                                            <p:strVal val="#ppt_x"/>
                                          </p:val>
                                        </p:tav>
                                      </p:tavLst>
                                    </p:anim>
                                    <p:anim calcmode="lin" valueType="num">
                                      <p:cBhvr additive="base">
                                        <p:cTn id="53" dur="500" fill="hold"/>
                                        <p:tgtEl>
                                          <p:spTgt spid="13324"/>
                                        </p:tgtEl>
                                        <p:attrNameLst>
                                          <p:attrName>ppt_y</p:attrName>
                                        </p:attrNameLst>
                                      </p:cBhvr>
                                      <p:tavLst>
                                        <p:tav tm="0">
                                          <p:val>
                                            <p:strVal val="0-#ppt_h/2"/>
                                          </p:val>
                                        </p:tav>
                                        <p:tav tm="100000">
                                          <p:val>
                                            <p:strVal val="#ppt_y"/>
                                          </p:val>
                                        </p:tav>
                                      </p:tavLst>
                                    </p:anim>
                                  </p:childTnLst>
                                </p:cTn>
                              </p:par>
                            </p:childTnLst>
                          </p:cTn>
                        </p:par>
                        <p:par>
                          <p:cTn id="54" fill="hold">
                            <p:stCondLst>
                              <p:cond delay="1740"/>
                            </p:stCondLst>
                            <p:childTnLst>
                              <p:par>
                                <p:cTn id="55" presetID="1" presetClass="entr" presetSubtype="0" fill="hold" grpId="0" nodeType="afterEffect">
                                  <p:stCondLst>
                                    <p:cond delay="0"/>
                                  </p:stCondLst>
                                  <p:childTnLst>
                                    <p:set>
                                      <p:cBhvr>
                                        <p:cTn id="56" dur="1" fill="hold">
                                          <p:stCondLst>
                                            <p:cond delay="0"/>
                                          </p:stCondLst>
                                        </p:cTn>
                                        <p:tgtEl>
                                          <p:spTgt spid="13319"/>
                                        </p:tgtEl>
                                        <p:attrNameLst>
                                          <p:attrName>style.visibility</p:attrName>
                                        </p:attrNameLst>
                                      </p:cBhvr>
                                      <p:to>
                                        <p:strVal val="visible"/>
                                      </p:to>
                                    </p:set>
                                  </p:childTnLst>
                                </p:cTn>
                              </p:par>
                              <p:par>
                                <p:cTn id="57"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58" dur="1000" fill="hold"/>
                                        <p:tgtEl>
                                          <p:spTgt spid="13319"/>
                                        </p:tgtEl>
                                        <p:attrNameLst>
                                          <p:attrName>ppt_x</p:attrName>
                                          <p:attrName>ppt_y</p:attrName>
                                        </p:attrNameLst>
                                      </p:cBhvr>
                                      <p:rCtr x="6000" y="7300"/>
                                    </p:animMotion>
                                  </p:childTnLst>
                                </p:cTn>
                              </p:par>
                            </p:childTnLst>
                          </p:cTn>
                        </p:par>
                        <p:par>
                          <p:cTn id="59" fill="hold">
                            <p:stCondLst>
                              <p:cond delay="1740"/>
                            </p:stCondLst>
                            <p:childTnLst>
                              <p:par>
                                <p:cTn id="60" presetID="1" presetClass="entr" presetSubtype="0" fill="hold" grpId="0" nodeType="afterEffect">
                                  <p:stCondLst>
                                    <p:cond delay="0"/>
                                  </p:stCondLst>
                                  <p:childTnLst>
                                    <p:set>
                                      <p:cBhvr>
                                        <p:cTn id="61" dur="1" fill="hold">
                                          <p:stCondLst>
                                            <p:cond delay="0"/>
                                          </p:stCondLst>
                                        </p:cTn>
                                        <p:tgtEl>
                                          <p:spTgt spid="13321"/>
                                        </p:tgtEl>
                                        <p:attrNameLst>
                                          <p:attrName>style.visibility</p:attrName>
                                        </p:attrNameLst>
                                      </p:cBhvr>
                                      <p:to>
                                        <p:strVal val="visible"/>
                                      </p:to>
                                    </p:set>
                                  </p:childTnLst>
                                </p:cTn>
                              </p:par>
                              <p:par>
                                <p:cTn id="62"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63" dur="1000" fill="hold"/>
                                        <p:tgtEl>
                                          <p:spTgt spid="13321"/>
                                        </p:tgtEl>
                                        <p:attrNameLst>
                                          <p:attrName>ppt_x</p:attrName>
                                          <p:attrName>ppt_y</p:attrName>
                                        </p:attrNameLst>
                                      </p:cBhvr>
                                      <p:rCtr x="6000" y="7300"/>
                                    </p:animMotion>
                                  </p:childTnLst>
                                </p:cTn>
                              </p:par>
                            </p:childTnLst>
                          </p:cTn>
                        </p:par>
                        <p:par>
                          <p:cTn id="64" fill="hold">
                            <p:stCondLst>
                              <p:cond delay="1740"/>
                            </p:stCondLst>
                            <p:childTnLst>
                              <p:par>
                                <p:cTn id="65" presetID="1" presetClass="entr" presetSubtype="0" fill="hold" grpId="0" nodeType="afterEffect">
                                  <p:stCondLst>
                                    <p:cond delay="0"/>
                                  </p:stCondLst>
                                  <p:childTnLst>
                                    <p:set>
                                      <p:cBhvr>
                                        <p:cTn id="66" dur="1" fill="hold">
                                          <p:stCondLst>
                                            <p:cond delay="0"/>
                                          </p:stCondLst>
                                        </p:cTn>
                                        <p:tgtEl>
                                          <p:spTgt spid="13323"/>
                                        </p:tgtEl>
                                        <p:attrNameLst>
                                          <p:attrName>style.visibility</p:attrName>
                                        </p:attrNameLst>
                                      </p:cBhvr>
                                      <p:to>
                                        <p:strVal val="visible"/>
                                      </p:to>
                                    </p:set>
                                  </p:childTnLst>
                                </p:cTn>
                              </p:par>
                              <p:par>
                                <p:cTn id="67"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68" dur="1000" fill="hold"/>
                                        <p:tgtEl>
                                          <p:spTgt spid="13323"/>
                                        </p:tgtEl>
                                        <p:attrNameLst>
                                          <p:attrName>ppt_x</p:attrName>
                                          <p:attrName>ppt_y</p:attrName>
                                        </p:attrNameLst>
                                      </p:cBhvr>
                                      <p:rCtr x="6000" y="7300"/>
                                    </p:animMotion>
                                  </p:childTnLst>
                                </p:cTn>
                              </p:par>
                            </p:childTnLst>
                          </p:cTn>
                        </p:par>
                        <p:par>
                          <p:cTn id="69" fill="hold">
                            <p:stCondLst>
                              <p:cond delay="1740"/>
                            </p:stCondLst>
                            <p:childTnLst>
                              <p:par>
                                <p:cTn id="70" presetID="1" presetClass="entr" presetSubtype="0" fill="hold" grpId="0" nodeType="afterEffect">
                                  <p:stCondLst>
                                    <p:cond delay="0"/>
                                  </p:stCondLst>
                                  <p:childTnLst>
                                    <p:set>
                                      <p:cBhvr>
                                        <p:cTn id="71" dur="1" fill="hold">
                                          <p:stCondLst>
                                            <p:cond delay="0"/>
                                          </p:stCondLst>
                                        </p:cTn>
                                        <p:tgtEl>
                                          <p:spTgt spid="13325"/>
                                        </p:tgtEl>
                                        <p:attrNameLst>
                                          <p:attrName>style.visibility</p:attrName>
                                        </p:attrNameLst>
                                      </p:cBhvr>
                                      <p:to>
                                        <p:strVal val="visible"/>
                                      </p:to>
                                    </p:set>
                                  </p:childTnLst>
                                </p:cTn>
                              </p:par>
                              <p:par>
                                <p:cTn id="72"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73" dur="1000" fill="hold"/>
                                        <p:tgtEl>
                                          <p:spTgt spid="13325"/>
                                        </p:tgtEl>
                                        <p:attrNameLst>
                                          <p:attrName>ppt_x</p:attrName>
                                          <p:attrName>ppt_y</p:attrName>
                                        </p:attrNameLst>
                                      </p:cBhvr>
                                      <p:rCtr x="6000" y="7300"/>
                                    </p:animMotion>
                                  </p:childTnLst>
                                </p:cTn>
                              </p:par>
                            </p:childTnLst>
                          </p:cTn>
                        </p:par>
                        <p:par>
                          <p:cTn id="74" fill="hold">
                            <p:stCondLst>
                              <p:cond delay="1740"/>
                            </p:stCondLst>
                            <p:childTnLst>
                              <p:par>
                                <p:cTn id="75" presetID="2" presetClass="entr" presetSubtype="12" fill="hold" grpId="0" nodeType="afterEffect">
                                  <p:stCondLst>
                                    <p:cond delay="0"/>
                                  </p:stCondLst>
                                  <p:childTnLst>
                                    <p:set>
                                      <p:cBhvr>
                                        <p:cTn id="76" dur="1" fill="hold">
                                          <p:stCondLst>
                                            <p:cond delay="0"/>
                                          </p:stCondLst>
                                        </p:cTn>
                                        <p:tgtEl>
                                          <p:spTgt spid="13330"/>
                                        </p:tgtEl>
                                        <p:attrNameLst>
                                          <p:attrName>style.visibility</p:attrName>
                                        </p:attrNameLst>
                                      </p:cBhvr>
                                      <p:to>
                                        <p:strVal val="visible"/>
                                      </p:to>
                                    </p:set>
                                    <p:anim calcmode="lin" valueType="num">
                                      <p:cBhvr additive="base">
                                        <p:cTn id="77" dur="500" fill="hold"/>
                                        <p:tgtEl>
                                          <p:spTgt spid="13330"/>
                                        </p:tgtEl>
                                        <p:attrNameLst>
                                          <p:attrName>ppt_x</p:attrName>
                                        </p:attrNameLst>
                                      </p:cBhvr>
                                      <p:tavLst>
                                        <p:tav tm="0">
                                          <p:val>
                                            <p:strVal val="0-#ppt_w/2"/>
                                          </p:val>
                                        </p:tav>
                                        <p:tav tm="100000">
                                          <p:val>
                                            <p:strVal val="#ppt_x"/>
                                          </p:val>
                                        </p:tav>
                                      </p:tavLst>
                                    </p:anim>
                                    <p:anim calcmode="lin" valueType="num">
                                      <p:cBhvr additive="base">
                                        <p:cTn id="78" dur="500" fill="hold"/>
                                        <p:tgtEl>
                                          <p:spTgt spid="13330"/>
                                        </p:tgtEl>
                                        <p:attrNameLst>
                                          <p:attrName>ppt_y</p:attrName>
                                        </p:attrNameLst>
                                      </p:cBhvr>
                                      <p:tavLst>
                                        <p:tav tm="0">
                                          <p:val>
                                            <p:strVal val="1+#ppt_h/2"/>
                                          </p:val>
                                        </p:tav>
                                        <p:tav tm="100000">
                                          <p:val>
                                            <p:strVal val="#ppt_y"/>
                                          </p:val>
                                        </p:tav>
                                      </p:tavLst>
                                    </p:anim>
                                  </p:childTnLst>
                                </p:cTn>
                              </p:par>
                              <p:par>
                                <p:cTn id="79" presetID="2" presetClass="entr" presetSubtype="12" fill="hold" grpId="0" nodeType="withEffect">
                                  <p:stCondLst>
                                    <p:cond delay="100"/>
                                  </p:stCondLst>
                                  <p:childTnLst>
                                    <p:set>
                                      <p:cBhvr>
                                        <p:cTn id="80" dur="1" fill="hold">
                                          <p:stCondLst>
                                            <p:cond delay="0"/>
                                          </p:stCondLst>
                                        </p:cTn>
                                        <p:tgtEl>
                                          <p:spTgt spid="13333"/>
                                        </p:tgtEl>
                                        <p:attrNameLst>
                                          <p:attrName>style.visibility</p:attrName>
                                        </p:attrNameLst>
                                      </p:cBhvr>
                                      <p:to>
                                        <p:strVal val="visible"/>
                                      </p:to>
                                    </p:set>
                                    <p:anim calcmode="lin" valueType="num">
                                      <p:cBhvr additive="base">
                                        <p:cTn id="81" dur="500" fill="hold"/>
                                        <p:tgtEl>
                                          <p:spTgt spid="13333"/>
                                        </p:tgtEl>
                                        <p:attrNameLst>
                                          <p:attrName>ppt_x</p:attrName>
                                        </p:attrNameLst>
                                      </p:cBhvr>
                                      <p:tavLst>
                                        <p:tav tm="0">
                                          <p:val>
                                            <p:strVal val="0-#ppt_w/2"/>
                                          </p:val>
                                        </p:tav>
                                        <p:tav tm="100000">
                                          <p:val>
                                            <p:strVal val="#ppt_x"/>
                                          </p:val>
                                        </p:tav>
                                      </p:tavLst>
                                    </p:anim>
                                    <p:anim calcmode="lin" valueType="num">
                                      <p:cBhvr additive="base">
                                        <p:cTn id="82" dur="500" fill="hold"/>
                                        <p:tgtEl>
                                          <p:spTgt spid="13333"/>
                                        </p:tgtEl>
                                        <p:attrNameLst>
                                          <p:attrName>ppt_y</p:attrName>
                                        </p:attrNameLst>
                                      </p:cBhvr>
                                      <p:tavLst>
                                        <p:tav tm="0">
                                          <p:val>
                                            <p:strVal val="1+#ppt_h/2"/>
                                          </p:val>
                                        </p:tav>
                                        <p:tav tm="100000">
                                          <p:val>
                                            <p:strVal val="#ppt_y"/>
                                          </p:val>
                                        </p:tav>
                                      </p:tavLst>
                                    </p:anim>
                                  </p:childTnLst>
                                </p:cTn>
                              </p:par>
                              <p:par>
                                <p:cTn id="83" presetID="2" presetClass="entr" presetSubtype="12" fill="hold" grpId="0" nodeType="withEffect">
                                  <p:stCondLst>
                                    <p:cond delay="200"/>
                                  </p:stCondLst>
                                  <p:childTnLst>
                                    <p:set>
                                      <p:cBhvr>
                                        <p:cTn id="84" dur="1" fill="hold">
                                          <p:stCondLst>
                                            <p:cond delay="0"/>
                                          </p:stCondLst>
                                        </p:cTn>
                                        <p:tgtEl>
                                          <p:spTgt spid="13336"/>
                                        </p:tgtEl>
                                        <p:attrNameLst>
                                          <p:attrName>style.visibility</p:attrName>
                                        </p:attrNameLst>
                                      </p:cBhvr>
                                      <p:to>
                                        <p:strVal val="visible"/>
                                      </p:to>
                                    </p:set>
                                    <p:anim calcmode="lin" valueType="num">
                                      <p:cBhvr additive="base">
                                        <p:cTn id="85" dur="500" fill="hold"/>
                                        <p:tgtEl>
                                          <p:spTgt spid="13336"/>
                                        </p:tgtEl>
                                        <p:attrNameLst>
                                          <p:attrName>ppt_x</p:attrName>
                                        </p:attrNameLst>
                                      </p:cBhvr>
                                      <p:tavLst>
                                        <p:tav tm="0">
                                          <p:val>
                                            <p:strVal val="0-#ppt_w/2"/>
                                          </p:val>
                                        </p:tav>
                                        <p:tav tm="100000">
                                          <p:val>
                                            <p:strVal val="#ppt_x"/>
                                          </p:val>
                                        </p:tav>
                                      </p:tavLst>
                                    </p:anim>
                                    <p:anim calcmode="lin" valueType="num">
                                      <p:cBhvr additive="base">
                                        <p:cTn id="86" dur="500" fill="hold"/>
                                        <p:tgtEl>
                                          <p:spTgt spid="13336"/>
                                        </p:tgtEl>
                                        <p:attrNameLst>
                                          <p:attrName>ppt_y</p:attrName>
                                        </p:attrNameLst>
                                      </p:cBhvr>
                                      <p:tavLst>
                                        <p:tav tm="0">
                                          <p:val>
                                            <p:strVal val="1+#ppt_h/2"/>
                                          </p:val>
                                        </p:tav>
                                        <p:tav tm="100000">
                                          <p:val>
                                            <p:strVal val="#ppt_y"/>
                                          </p:val>
                                        </p:tav>
                                      </p:tavLst>
                                    </p:anim>
                                  </p:childTnLst>
                                </p:cTn>
                              </p:par>
                              <p:par>
                                <p:cTn id="87" presetID="2" presetClass="entr" presetSubtype="12" fill="hold" grpId="0" nodeType="withEffect">
                                  <p:stCondLst>
                                    <p:cond delay="300"/>
                                  </p:stCondLst>
                                  <p:childTnLst>
                                    <p:set>
                                      <p:cBhvr>
                                        <p:cTn id="88" dur="1" fill="hold">
                                          <p:stCondLst>
                                            <p:cond delay="0"/>
                                          </p:stCondLst>
                                        </p:cTn>
                                        <p:tgtEl>
                                          <p:spTgt spid="13339"/>
                                        </p:tgtEl>
                                        <p:attrNameLst>
                                          <p:attrName>style.visibility</p:attrName>
                                        </p:attrNameLst>
                                      </p:cBhvr>
                                      <p:to>
                                        <p:strVal val="visible"/>
                                      </p:to>
                                    </p:set>
                                    <p:anim calcmode="lin" valueType="num">
                                      <p:cBhvr additive="base">
                                        <p:cTn id="89" dur="500" fill="hold"/>
                                        <p:tgtEl>
                                          <p:spTgt spid="13339"/>
                                        </p:tgtEl>
                                        <p:attrNameLst>
                                          <p:attrName>ppt_x</p:attrName>
                                        </p:attrNameLst>
                                      </p:cBhvr>
                                      <p:tavLst>
                                        <p:tav tm="0">
                                          <p:val>
                                            <p:strVal val="0-#ppt_w/2"/>
                                          </p:val>
                                        </p:tav>
                                        <p:tav tm="100000">
                                          <p:val>
                                            <p:strVal val="#ppt_x"/>
                                          </p:val>
                                        </p:tav>
                                      </p:tavLst>
                                    </p:anim>
                                    <p:anim calcmode="lin" valueType="num">
                                      <p:cBhvr additive="base">
                                        <p:cTn id="90" dur="500" fill="hold"/>
                                        <p:tgtEl>
                                          <p:spTgt spid="13339"/>
                                        </p:tgtEl>
                                        <p:attrNameLst>
                                          <p:attrName>ppt_y</p:attrName>
                                        </p:attrNameLst>
                                      </p:cBhvr>
                                      <p:tavLst>
                                        <p:tav tm="0">
                                          <p:val>
                                            <p:strVal val="1+#ppt_h/2"/>
                                          </p:val>
                                        </p:tav>
                                        <p:tav tm="100000">
                                          <p:val>
                                            <p:strVal val="#ppt_y"/>
                                          </p:val>
                                        </p:tav>
                                      </p:tavLst>
                                    </p:anim>
                                  </p:childTnLst>
                                </p:cTn>
                              </p:par>
                            </p:childTnLst>
                          </p:cTn>
                        </p:par>
                        <p:par>
                          <p:cTn id="91" fill="hold">
                            <p:stCondLst>
                              <p:cond delay="2240"/>
                            </p:stCondLst>
                            <p:childTnLst>
                              <p:par>
                                <p:cTn id="92" presetID="22" presetClass="entr" presetSubtype="1" fill="hold" grpId="0" nodeType="afterEffect">
                                  <p:stCondLst>
                                    <p:cond delay="0"/>
                                  </p:stCondLst>
                                  <p:childTnLst>
                                    <p:set>
                                      <p:cBhvr>
                                        <p:cTn id="93" dur="1" fill="hold">
                                          <p:stCondLst>
                                            <p:cond delay="0"/>
                                          </p:stCondLst>
                                        </p:cTn>
                                        <p:tgtEl>
                                          <p:spTgt spid="13331"/>
                                        </p:tgtEl>
                                        <p:attrNameLst>
                                          <p:attrName>style.visibility</p:attrName>
                                        </p:attrNameLst>
                                      </p:cBhvr>
                                      <p:to>
                                        <p:strVal val="visible"/>
                                      </p:to>
                                    </p:set>
                                    <p:animEffect transition="in" filter="wipe(up)">
                                      <p:cBhvr>
                                        <p:cTn id="94" dur="500"/>
                                        <p:tgtEl>
                                          <p:spTgt spid="13331"/>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13317"/>
                                        </p:tgtEl>
                                        <p:attrNameLst>
                                          <p:attrName>style.visibility</p:attrName>
                                        </p:attrNameLst>
                                      </p:cBhvr>
                                      <p:to>
                                        <p:strVal val="visible"/>
                                      </p:to>
                                    </p:set>
                                    <p:animEffect transition="in" filter="wipe(up)">
                                      <p:cBhvr>
                                        <p:cTn id="97" dur="500"/>
                                        <p:tgtEl>
                                          <p:spTgt spid="13317"/>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13334"/>
                                        </p:tgtEl>
                                        <p:attrNameLst>
                                          <p:attrName>style.visibility</p:attrName>
                                        </p:attrNameLst>
                                      </p:cBhvr>
                                      <p:to>
                                        <p:strVal val="visible"/>
                                      </p:to>
                                    </p:set>
                                    <p:animEffect transition="in" filter="wipe(up)">
                                      <p:cBhvr>
                                        <p:cTn id="100" dur="500"/>
                                        <p:tgtEl>
                                          <p:spTgt spid="13334"/>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13332"/>
                                        </p:tgtEl>
                                        <p:attrNameLst>
                                          <p:attrName>style.visibility</p:attrName>
                                        </p:attrNameLst>
                                      </p:cBhvr>
                                      <p:to>
                                        <p:strVal val="visible"/>
                                      </p:to>
                                    </p:set>
                                    <p:animEffect transition="in" filter="wipe(up)">
                                      <p:cBhvr>
                                        <p:cTn id="103" dur="500"/>
                                        <p:tgtEl>
                                          <p:spTgt spid="13332"/>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13337"/>
                                        </p:tgtEl>
                                        <p:attrNameLst>
                                          <p:attrName>style.visibility</p:attrName>
                                        </p:attrNameLst>
                                      </p:cBhvr>
                                      <p:to>
                                        <p:strVal val="visible"/>
                                      </p:to>
                                    </p:set>
                                    <p:animEffect transition="in" filter="wipe(up)">
                                      <p:cBhvr>
                                        <p:cTn id="106" dur="500"/>
                                        <p:tgtEl>
                                          <p:spTgt spid="13337"/>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13335"/>
                                        </p:tgtEl>
                                        <p:attrNameLst>
                                          <p:attrName>style.visibility</p:attrName>
                                        </p:attrNameLst>
                                      </p:cBhvr>
                                      <p:to>
                                        <p:strVal val="visible"/>
                                      </p:to>
                                    </p:set>
                                    <p:animEffect transition="in" filter="wipe(up)">
                                      <p:cBhvr>
                                        <p:cTn id="109" dur="500"/>
                                        <p:tgtEl>
                                          <p:spTgt spid="13335"/>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13340"/>
                                        </p:tgtEl>
                                        <p:attrNameLst>
                                          <p:attrName>style.visibility</p:attrName>
                                        </p:attrNameLst>
                                      </p:cBhvr>
                                      <p:to>
                                        <p:strVal val="visible"/>
                                      </p:to>
                                    </p:set>
                                    <p:animEffect transition="in" filter="wipe(up)">
                                      <p:cBhvr>
                                        <p:cTn id="112" dur="500"/>
                                        <p:tgtEl>
                                          <p:spTgt spid="13340"/>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13338"/>
                                        </p:tgtEl>
                                        <p:attrNameLst>
                                          <p:attrName>style.visibility</p:attrName>
                                        </p:attrNameLst>
                                      </p:cBhvr>
                                      <p:to>
                                        <p:strVal val="visible"/>
                                      </p:to>
                                    </p:set>
                                    <p:animEffect transition="in" filter="wipe(up)">
                                      <p:cBhvr>
                                        <p:cTn id="115" dur="500"/>
                                        <p:tgtEl>
                                          <p:spTgt spid="13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autoUpdateAnimBg="0"/>
      <p:bldP spid="13316" grpId="0" autoUpdateAnimBg="0"/>
      <p:bldP spid="13317" grpId="0" animBg="1" autoUpdateAnimBg="0"/>
      <p:bldP spid="13318" grpId="0" animBg="1" autoUpdateAnimBg="0"/>
      <p:bldP spid="13319" grpId="0" animBg="1" autoUpdateAnimBg="0"/>
      <p:bldP spid="13319" grpId="1" animBg="1" autoUpdateAnimBg="0"/>
      <p:bldP spid="13320" grpId="0" animBg="1" autoUpdateAnimBg="0"/>
      <p:bldP spid="13321" grpId="0" animBg="1" autoUpdateAnimBg="0"/>
      <p:bldP spid="13321" grpId="1" animBg="1" autoUpdateAnimBg="0"/>
      <p:bldP spid="13322" grpId="0" animBg="1" autoUpdateAnimBg="0"/>
      <p:bldP spid="13323" grpId="0" animBg="1" autoUpdateAnimBg="0"/>
      <p:bldP spid="13323" grpId="1" animBg="1" autoUpdateAnimBg="0"/>
      <p:bldP spid="13324" grpId="0" animBg="1" autoUpdateAnimBg="0"/>
      <p:bldP spid="13325" grpId="0" animBg="1" autoUpdateAnimBg="0"/>
      <p:bldP spid="13325" grpId="1" animBg="1" autoUpdateAnimBg="0"/>
      <p:bldP spid="13326" grpId="0" animBg="1"/>
      <p:bldP spid="13327" grpId="0" animBg="1"/>
      <p:bldP spid="13328" grpId="0" animBg="1"/>
      <p:bldP spid="13329" grpId="0" animBg="1"/>
      <p:bldP spid="13330" grpId="0" animBg="1" autoUpdateAnimBg="0"/>
      <p:bldP spid="13331" grpId="0" autoUpdateAnimBg="0"/>
      <p:bldP spid="13332" grpId="0" animBg="1" autoUpdateAnimBg="0"/>
      <p:bldP spid="13333" grpId="0" animBg="1" autoUpdateAnimBg="0"/>
      <p:bldP spid="13334" grpId="0" autoUpdateAnimBg="0"/>
      <p:bldP spid="13335" grpId="0" animBg="1" autoUpdateAnimBg="0"/>
      <p:bldP spid="13336" grpId="0" animBg="1" autoUpdateAnimBg="0"/>
      <p:bldP spid="13337" grpId="0" autoUpdateAnimBg="0"/>
      <p:bldP spid="13338" grpId="0" animBg="1" autoUpdateAnimBg="0"/>
      <p:bldP spid="13339" grpId="0" animBg="1" autoUpdateAnimBg="0"/>
      <p:bldP spid="1334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5"/>
          <p:cNvSpPr/>
          <p:nvPr/>
        </p:nvSpPr>
        <p:spPr bwMode="auto">
          <a:xfrm>
            <a:off x="173038" y="133350"/>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39" name="TextBox 38"/>
          <p:cNvSpPr txBox="1">
            <a:spLocks noChangeArrowheads="1"/>
          </p:cNvSpPr>
          <p:nvPr/>
        </p:nvSpPr>
        <p:spPr bwMode="auto">
          <a:xfrm>
            <a:off x="227013" y="104775"/>
            <a:ext cx="973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solidFill>
                  <a:srgbClr val="FFFFFF"/>
                </a:solidFill>
                <a:latin typeface="微软雅黑" panose="020B0503020204020204" pitchFamily="34" charset="-122"/>
              </a:rPr>
              <a:t>Part 1</a:t>
            </a:r>
            <a:endParaRPr lang="zh-CN" altLang="en-US" sz="2200">
              <a:solidFill>
                <a:srgbClr val="FFFFFF"/>
              </a:solidFill>
              <a:latin typeface="微软雅黑" panose="020B0503020204020204" pitchFamily="34" charset="-122"/>
            </a:endParaRPr>
          </a:p>
        </p:txBody>
      </p:sp>
      <p:sp>
        <p:nvSpPr>
          <p:cNvPr id="14340" name="TextBox 39"/>
          <p:cNvSpPr txBox="1">
            <a:spLocks noChangeArrowheads="1"/>
          </p:cNvSpPr>
          <p:nvPr/>
        </p:nvSpPr>
        <p:spPr bwMode="auto">
          <a:xfrm>
            <a:off x="1390650" y="96838"/>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a:latin typeface="微软雅黑" panose="020B0503020204020204" pitchFamily="34" charset="-122"/>
              </a:rPr>
              <a:t>1.1</a:t>
            </a:r>
            <a:r>
              <a:rPr lang="zh-CN" altLang="en-US" sz="2800">
                <a:latin typeface="微软雅黑" panose="020B0503020204020204" pitchFamily="34" charset="-122"/>
              </a:rPr>
              <a:t>在这里输入您的标题</a:t>
            </a:r>
            <a:endParaRPr lang="zh-CN" altLang="en-US" sz="2800">
              <a:latin typeface="微软雅黑" panose="020B0503020204020204" pitchFamily="34" charset="-122"/>
            </a:endParaRPr>
          </a:p>
        </p:txBody>
      </p:sp>
      <p:pic>
        <p:nvPicPr>
          <p:cNvPr id="14341" name="图片 4"/>
          <p:cNvPicPr>
            <a:picLocks noChangeAspect="1" noChangeArrowheads="1"/>
          </p:cNvPicPr>
          <p:nvPr/>
        </p:nvPicPr>
        <p:blipFill>
          <a:blip r:embed="rId1">
            <a:extLst>
              <a:ext uri="{28A0092B-C50C-407E-A947-70E740481C1C}">
                <a14:useLocalDpi xmlns:a14="http://schemas.microsoft.com/office/drawing/2010/main" val="0"/>
              </a:ext>
            </a:extLst>
          </a:blip>
          <a:srcRect l="9447" r="9943"/>
          <a:stretch>
            <a:fillRect/>
          </a:stretch>
        </p:blipFill>
        <p:spPr bwMode="auto">
          <a:xfrm>
            <a:off x="5734050" y="1052513"/>
            <a:ext cx="57531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Freeform 5"/>
          <p:cNvSpPr>
            <a:spLocks noChangeAspect="1"/>
          </p:cNvSpPr>
          <p:nvPr/>
        </p:nvSpPr>
        <p:spPr bwMode="auto">
          <a:xfrm>
            <a:off x="985838" y="1663700"/>
            <a:ext cx="1004887" cy="1008063"/>
          </a:xfrm>
          <a:custGeom>
            <a:avLst/>
            <a:gdLst>
              <a:gd name="T0" fmla="*/ 153789205 w 1114"/>
              <a:gd name="T1" fmla="*/ 725351912 h 1116"/>
              <a:gd name="T2" fmla="*/ 185523429 w 1114"/>
              <a:gd name="T3" fmla="*/ 135442658 h 1116"/>
              <a:gd name="T4" fmla="*/ 626548849 w 1114"/>
              <a:gd name="T5" fmla="*/ 62009424 h 1116"/>
              <a:gd name="T6" fmla="*/ 866589652 w 1114"/>
              <a:gd name="T7" fmla="*/ 74248898 h 1116"/>
              <a:gd name="T8" fmla="*/ 863335045 w 1114"/>
              <a:gd name="T9" fmla="*/ 328815517 h 1116"/>
              <a:gd name="T10" fmla="*/ 742093715 w 1114"/>
              <a:gd name="T11" fmla="*/ 756357076 h 1116"/>
              <a:gd name="T12" fmla="*/ 153789205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14343" name="直接连接符 6"/>
          <p:cNvCxnSpPr>
            <a:cxnSpLocks noChangeShapeType="1"/>
          </p:cNvCxnSpPr>
          <p:nvPr/>
        </p:nvCxnSpPr>
        <p:spPr bwMode="auto">
          <a:xfrm>
            <a:off x="2138363" y="1663700"/>
            <a:ext cx="0" cy="93186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4" name="TextBox 7"/>
          <p:cNvSpPr txBox="1">
            <a:spLocks noChangeArrowheads="1"/>
          </p:cNvSpPr>
          <p:nvPr/>
        </p:nvSpPr>
        <p:spPr bwMode="auto">
          <a:xfrm>
            <a:off x="1089025" y="1752600"/>
            <a:ext cx="854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a:solidFill>
                  <a:srgbClr val="F8F8F8"/>
                </a:solidFill>
                <a:latin typeface="微软雅黑" panose="020B0503020204020204" pitchFamily="34" charset="-122"/>
              </a:rPr>
              <a:t>技术团队</a:t>
            </a:r>
            <a:endParaRPr lang="zh-CN" altLang="en-US" sz="2400">
              <a:solidFill>
                <a:srgbClr val="F8F8F8"/>
              </a:solidFill>
              <a:latin typeface="微软雅黑" panose="020B0503020204020204" pitchFamily="34" charset="-122"/>
            </a:endParaRPr>
          </a:p>
        </p:txBody>
      </p:sp>
      <p:sp>
        <p:nvSpPr>
          <p:cNvPr id="14345" name="Freeform 5"/>
          <p:cNvSpPr>
            <a:spLocks noChangeAspect="1"/>
          </p:cNvSpPr>
          <p:nvPr/>
        </p:nvSpPr>
        <p:spPr bwMode="auto">
          <a:xfrm>
            <a:off x="985838" y="3114675"/>
            <a:ext cx="1004887" cy="1008063"/>
          </a:xfrm>
          <a:custGeom>
            <a:avLst/>
            <a:gdLst>
              <a:gd name="T0" fmla="*/ 153789205 w 1114"/>
              <a:gd name="T1" fmla="*/ 725351912 h 1116"/>
              <a:gd name="T2" fmla="*/ 185523429 w 1114"/>
              <a:gd name="T3" fmla="*/ 135442658 h 1116"/>
              <a:gd name="T4" fmla="*/ 626548849 w 1114"/>
              <a:gd name="T5" fmla="*/ 62009424 h 1116"/>
              <a:gd name="T6" fmla="*/ 866589652 w 1114"/>
              <a:gd name="T7" fmla="*/ 74248898 h 1116"/>
              <a:gd name="T8" fmla="*/ 863335045 w 1114"/>
              <a:gd name="T9" fmla="*/ 328815517 h 1116"/>
              <a:gd name="T10" fmla="*/ 742093715 w 1114"/>
              <a:gd name="T11" fmla="*/ 756357076 h 1116"/>
              <a:gd name="T12" fmla="*/ 153789205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14346" name="直接连接符 9"/>
          <p:cNvCxnSpPr>
            <a:cxnSpLocks noChangeShapeType="1"/>
          </p:cNvCxnSpPr>
          <p:nvPr/>
        </p:nvCxnSpPr>
        <p:spPr bwMode="auto">
          <a:xfrm>
            <a:off x="2138363" y="3101975"/>
            <a:ext cx="0" cy="94456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TextBox 10"/>
          <p:cNvSpPr txBox="1">
            <a:spLocks noChangeArrowheads="1"/>
          </p:cNvSpPr>
          <p:nvPr/>
        </p:nvSpPr>
        <p:spPr bwMode="auto">
          <a:xfrm>
            <a:off x="1089025" y="3203575"/>
            <a:ext cx="854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a:solidFill>
                  <a:srgbClr val="F8F8F8"/>
                </a:solidFill>
                <a:latin typeface="微软雅黑" panose="020B0503020204020204" pitchFamily="34" charset="-122"/>
              </a:rPr>
              <a:t>销售团队</a:t>
            </a:r>
            <a:endParaRPr lang="zh-CN" altLang="en-US" sz="2400">
              <a:solidFill>
                <a:srgbClr val="F8F8F8"/>
              </a:solidFill>
              <a:latin typeface="微软雅黑" panose="020B0503020204020204" pitchFamily="34" charset="-122"/>
            </a:endParaRPr>
          </a:p>
        </p:txBody>
      </p:sp>
      <p:sp>
        <p:nvSpPr>
          <p:cNvPr id="14348" name="Freeform 5"/>
          <p:cNvSpPr>
            <a:spLocks noChangeAspect="1"/>
          </p:cNvSpPr>
          <p:nvPr/>
        </p:nvSpPr>
        <p:spPr bwMode="auto">
          <a:xfrm>
            <a:off x="985838" y="4700588"/>
            <a:ext cx="1004887" cy="1008062"/>
          </a:xfrm>
          <a:custGeom>
            <a:avLst/>
            <a:gdLst>
              <a:gd name="T0" fmla="*/ 153789205 w 1114"/>
              <a:gd name="T1" fmla="*/ 725350289 h 1116"/>
              <a:gd name="T2" fmla="*/ 185523429 w 1114"/>
              <a:gd name="T3" fmla="*/ 135442524 h 1116"/>
              <a:gd name="T4" fmla="*/ 626548849 w 1114"/>
              <a:gd name="T5" fmla="*/ 62009362 h 1116"/>
              <a:gd name="T6" fmla="*/ 866589652 w 1114"/>
              <a:gd name="T7" fmla="*/ 74248825 h 1116"/>
              <a:gd name="T8" fmla="*/ 863335045 w 1114"/>
              <a:gd name="T9" fmla="*/ 328814288 h 1116"/>
              <a:gd name="T10" fmla="*/ 742093715 w 1114"/>
              <a:gd name="T11" fmla="*/ 756355422 h 1116"/>
              <a:gd name="T12" fmla="*/ 153789205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14349" name="直接连接符 12"/>
          <p:cNvCxnSpPr>
            <a:cxnSpLocks noChangeShapeType="1"/>
          </p:cNvCxnSpPr>
          <p:nvPr/>
        </p:nvCxnSpPr>
        <p:spPr bwMode="auto">
          <a:xfrm>
            <a:off x="2138363" y="4598988"/>
            <a:ext cx="0" cy="116840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50" name="TextBox 13"/>
          <p:cNvSpPr txBox="1">
            <a:spLocks noChangeArrowheads="1"/>
          </p:cNvSpPr>
          <p:nvPr/>
        </p:nvSpPr>
        <p:spPr bwMode="auto">
          <a:xfrm>
            <a:off x="1089025" y="4789488"/>
            <a:ext cx="854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a:solidFill>
                  <a:srgbClr val="F8F8F8"/>
                </a:solidFill>
                <a:latin typeface="微软雅黑" panose="020B0503020204020204" pitchFamily="34" charset="-122"/>
              </a:rPr>
              <a:t>顾问团队</a:t>
            </a:r>
            <a:endParaRPr lang="zh-CN" altLang="en-US" sz="2400">
              <a:solidFill>
                <a:srgbClr val="F8F8F8"/>
              </a:solidFill>
              <a:latin typeface="微软雅黑" panose="020B0503020204020204" pitchFamily="34" charset="-122"/>
            </a:endParaRPr>
          </a:p>
        </p:txBody>
      </p:sp>
      <p:sp>
        <p:nvSpPr>
          <p:cNvPr id="14351" name="TextBox 14"/>
          <p:cNvSpPr txBox="1">
            <a:spLocks noChangeArrowheads="1"/>
          </p:cNvSpPr>
          <p:nvPr/>
        </p:nvSpPr>
        <p:spPr bwMode="auto">
          <a:xfrm>
            <a:off x="2260600" y="1665288"/>
            <a:ext cx="3473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a:latin typeface="微软雅黑" panose="020B0503020204020204" pitchFamily="34" charset="-122"/>
              </a:rPr>
              <a:t>10</a:t>
            </a:r>
            <a:r>
              <a:rPr lang="zh-CN" altLang="en-US" sz="2400">
                <a:latin typeface="微软雅黑" panose="020B0503020204020204" pitchFamily="34" charset="-122"/>
              </a:rPr>
              <a:t>位研发专家、</a:t>
            </a:r>
            <a:r>
              <a:rPr lang="en-US" altLang="zh-CN" sz="2400">
                <a:latin typeface="微软雅黑" panose="020B0503020204020204" pitchFamily="34" charset="-122"/>
              </a:rPr>
              <a:t>15</a:t>
            </a:r>
            <a:r>
              <a:rPr lang="zh-CN" altLang="en-US" sz="2400">
                <a:latin typeface="微软雅黑" panose="020B0503020204020204" pitchFamily="34" charset="-122"/>
              </a:rPr>
              <a:t>位产品经理、</a:t>
            </a:r>
            <a:r>
              <a:rPr lang="en-US" altLang="zh-CN" sz="2400">
                <a:latin typeface="微软雅黑" panose="020B0503020204020204" pitchFamily="34" charset="-122"/>
              </a:rPr>
              <a:t>50</a:t>
            </a:r>
            <a:r>
              <a:rPr lang="zh-CN" altLang="en-US" sz="2400">
                <a:latin typeface="微软雅黑" panose="020B0503020204020204" pitchFamily="34" charset="-122"/>
              </a:rPr>
              <a:t>位工程师</a:t>
            </a:r>
            <a:endParaRPr lang="zh-CN" altLang="en-US" sz="2400">
              <a:latin typeface="微软雅黑" panose="020B0503020204020204" pitchFamily="34" charset="-122"/>
            </a:endParaRPr>
          </a:p>
        </p:txBody>
      </p:sp>
      <p:sp>
        <p:nvSpPr>
          <p:cNvPr id="14352" name="TextBox 15"/>
          <p:cNvSpPr txBox="1">
            <a:spLocks noChangeArrowheads="1"/>
          </p:cNvSpPr>
          <p:nvPr/>
        </p:nvSpPr>
        <p:spPr bwMode="auto">
          <a:xfrm>
            <a:off x="2260600" y="3157538"/>
            <a:ext cx="3473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a:latin typeface="微软雅黑" panose="020B0503020204020204" pitchFamily="34" charset="-122"/>
              </a:rPr>
              <a:t>20</a:t>
            </a:r>
            <a:r>
              <a:rPr lang="zh-CN" altLang="en-US" sz="2400">
                <a:latin typeface="微软雅黑" panose="020B0503020204020204" pitchFamily="34" charset="-122"/>
              </a:rPr>
              <a:t>位销售精英、</a:t>
            </a:r>
            <a:r>
              <a:rPr lang="en-US" altLang="zh-CN" sz="2400">
                <a:latin typeface="微软雅黑" panose="020B0503020204020204" pitchFamily="34" charset="-122"/>
              </a:rPr>
              <a:t>10</a:t>
            </a:r>
            <a:r>
              <a:rPr lang="zh-CN" altLang="en-US" sz="2400">
                <a:latin typeface="微软雅黑" panose="020B0503020204020204" pitchFamily="34" charset="-122"/>
              </a:rPr>
              <a:t>位售后专员</a:t>
            </a:r>
            <a:endParaRPr lang="zh-CN" altLang="en-US" sz="2400">
              <a:latin typeface="微软雅黑" panose="020B0503020204020204" pitchFamily="34" charset="-122"/>
            </a:endParaRPr>
          </a:p>
        </p:txBody>
      </p:sp>
      <p:sp>
        <p:nvSpPr>
          <p:cNvPr id="14353" name="TextBox 16"/>
          <p:cNvSpPr txBox="1">
            <a:spLocks noChangeArrowheads="1"/>
          </p:cNvSpPr>
          <p:nvPr/>
        </p:nvSpPr>
        <p:spPr bwMode="auto">
          <a:xfrm>
            <a:off x="2260600" y="4567238"/>
            <a:ext cx="3333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a:latin typeface="微软雅黑" panose="020B0503020204020204" pitchFamily="34" charset="-122"/>
              </a:rPr>
              <a:t>6</a:t>
            </a:r>
            <a:r>
              <a:rPr lang="zh-CN" altLang="en-US" sz="2400">
                <a:latin typeface="微软雅黑" panose="020B0503020204020204" pitchFamily="34" charset="-122"/>
              </a:rPr>
              <a:t>位实点高手组成的专属成本核算特工队，为用户提供经营咨询服务！</a:t>
            </a:r>
            <a:endParaRPr lang="zh-CN" altLang="en-US" sz="2400">
              <a:latin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400" fill="hold"/>
                                        <p:tgtEl>
                                          <p:spTgt spid="14338"/>
                                        </p:tgtEl>
                                        <p:attrNameLst>
                                          <p:attrName>ppt_x</p:attrName>
                                        </p:attrNameLst>
                                      </p:cBhvr>
                                      <p:tavLst>
                                        <p:tav tm="0">
                                          <p:val>
                                            <p:strVal val="0-#ppt_w/2"/>
                                          </p:val>
                                        </p:tav>
                                        <p:tav tm="100000">
                                          <p:val>
                                            <p:strVal val="#ppt_x"/>
                                          </p:val>
                                        </p:tav>
                                      </p:tavLst>
                                    </p:anim>
                                    <p:anim calcmode="lin" valueType="num">
                                      <p:cBhvr additive="base">
                                        <p:cTn id="8" dur="400" fill="hold"/>
                                        <p:tgtEl>
                                          <p:spTgt spid="143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339"/>
                                        </p:tgtEl>
                                        <p:attrNameLst>
                                          <p:attrName>style.visibility</p:attrName>
                                        </p:attrNameLst>
                                      </p:cBhvr>
                                      <p:to>
                                        <p:strVal val="visible"/>
                                      </p:to>
                                    </p:set>
                                    <p:anim calcmode="lin" valueType="num">
                                      <p:cBhvr additive="base">
                                        <p:cTn id="11" dur="400" fill="hold"/>
                                        <p:tgtEl>
                                          <p:spTgt spid="14339"/>
                                        </p:tgtEl>
                                        <p:attrNameLst>
                                          <p:attrName>ppt_x</p:attrName>
                                        </p:attrNameLst>
                                      </p:cBhvr>
                                      <p:tavLst>
                                        <p:tav tm="0">
                                          <p:val>
                                            <p:strVal val="0-#ppt_w/2"/>
                                          </p:val>
                                        </p:tav>
                                        <p:tav tm="100000">
                                          <p:val>
                                            <p:strVal val="#ppt_x"/>
                                          </p:val>
                                        </p:tav>
                                      </p:tavLst>
                                    </p:anim>
                                    <p:anim calcmode="lin" valueType="num">
                                      <p:cBhvr additive="base">
                                        <p:cTn id="12" dur="400" fill="hold"/>
                                        <p:tgtEl>
                                          <p:spTgt spid="1433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4340"/>
                                        </p:tgtEl>
                                        <p:attrNameLst>
                                          <p:attrName>style.visibility</p:attrName>
                                        </p:attrNameLst>
                                      </p:cBhvr>
                                      <p:to>
                                        <p:strVal val="visible"/>
                                      </p:to>
                                    </p:set>
                                    <p:anim calcmode="lin" valueType="num">
                                      <p:cBhvr>
                                        <p:cTn id="16" dur="400" fill="hold"/>
                                        <p:tgtEl>
                                          <p:spTgt spid="14340"/>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14340"/>
                                        </p:tgtEl>
                                        <p:attrNameLst>
                                          <p:attrName>ppt_y</p:attrName>
                                        </p:attrNameLst>
                                      </p:cBhvr>
                                      <p:tavLst>
                                        <p:tav tm="0">
                                          <p:val>
                                            <p:strVal val="#ppt_y"/>
                                          </p:val>
                                        </p:tav>
                                        <p:tav tm="100000">
                                          <p:val>
                                            <p:strVal val="#ppt_y"/>
                                          </p:val>
                                        </p:tav>
                                      </p:tavLst>
                                    </p:anim>
                                    <p:anim calcmode="lin" valueType="num">
                                      <p:cBhvr>
                                        <p:cTn id="18" dur="400" fill="hold"/>
                                        <p:tgtEl>
                                          <p:spTgt spid="14340"/>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1434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14340"/>
                                        </p:tgtEl>
                                      </p:cBhvr>
                                    </p:animEffect>
                                  </p:childTnLst>
                                </p:cTn>
                              </p:par>
                            </p:childTnLst>
                          </p:cTn>
                        </p:par>
                        <p:par>
                          <p:cTn id="21" fill="hold">
                            <p:stCondLst>
                              <p:cond delay="1240"/>
                            </p:stCondLst>
                            <p:childTnLst>
                              <p:par>
                                <p:cTn id="22" presetID="31" presetClass="entr" presetSubtype="0" fill="hold" grpId="0" nodeType="afterEffect">
                                  <p:stCondLst>
                                    <p:cond delay="0"/>
                                  </p:stCondLst>
                                  <p:childTnLst>
                                    <p:set>
                                      <p:cBhvr>
                                        <p:cTn id="23" dur="1" fill="hold">
                                          <p:stCondLst>
                                            <p:cond delay="0"/>
                                          </p:stCondLst>
                                        </p:cTn>
                                        <p:tgtEl>
                                          <p:spTgt spid="14342"/>
                                        </p:tgtEl>
                                        <p:attrNameLst>
                                          <p:attrName>style.visibility</p:attrName>
                                        </p:attrNameLst>
                                      </p:cBhvr>
                                      <p:to>
                                        <p:strVal val="visible"/>
                                      </p:to>
                                    </p:set>
                                    <p:anim calcmode="lin" valueType="num">
                                      <p:cBhvr>
                                        <p:cTn id="24" dur="400" fill="hold"/>
                                        <p:tgtEl>
                                          <p:spTgt spid="14342"/>
                                        </p:tgtEl>
                                        <p:attrNameLst>
                                          <p:attrName>ppt_w</p:attrName>
                                        </p:attrNameLst>
                                      </p:cBhvr>
                                      <p:tavLst>
                                        <p:tav tm="0">
                                          <p:val>
                                            <p:fltVal val="0"/>
                                          </p:val>
                                        </p:tav>
                                        <p:tav tm="100000">
                                          <p:val>
                                            <p:strVal val="#ppt_w"/>
                                          </p:val>
                                        </p:tav>
                                      </p:tavLst>
                                    </p:anim>
                                    <p:anim calcmode="lin" valueType="num">
                                      <p:cBhvr>
                                        <p:cTn id="25" dur="400" fill="hold"/>
                                        <p:tgtEl>
                                          <p:spTgt spid="14342"/>
                                        </p:tgtEl>
                                        <p:attrNameLst>
                                          <p:attrName>ppt_h</p:attrName>
                                        </p:attrNameLst>
                                      </p:cBhvr>
                                      <p:tavLst>
                                        <p:tav tm="0">
                                          <p:val>
                                            <p:fltVal val="0"/>
                                          </p:val>
                                        </p:tav>
                                        <p:tav tm="100000">
                                          <p:val>
                                            <p:strVal val="#ppt_h"/>
                                          </p:val>
                                        </p:tav>
                                      </p:tavLst>
                                    </p:anim>
                                    <p:anim calcmode="lin" valueType="num">
                                      <p:cBhvr>
                                        <p:cTn id="26" dur="400" fill="hold"/>
                                        <p:tgtEl>
                                          <p:spTgt spid="14342"/>
                                        </p:tgtEl>
                                        <p:attrNameLst>
                                          <p:attrName>style.rotation</p:attrName>
                                        </p:attrNameLst>
                                      </p:cBhvr>
                                      <p:tavLst>
                                        <p:tav tm="0">
                                          <p:val>
                                            <p:fltVal val="90"/>
                                          </p:val>
                                        </p:tav>
                                        <p:tav tm="100000">
                                          <p:val>
                                            <p:fltVal val="0"/>
                                          </p:val>
                                        </p:tav>
                                      </p:tavLst>
                                    </p:anim>
                                    <p:animEffect transition="in" filter="fade">
                                      <p:cBhvr>
                                        <p:cTn id="27" dur="400"/>
                                        <p:tgtEl>
                                          <p:spTgt spid="14342"/>
                                        </p:tgtEl>
                                      </p:cBhvr>
                                    </p:animEffect>
                                  </p:childTnLst>
                                </p:cTn>
                              </p:par>
                            </p:childTnLst>
                          </p:cTn>
                        </p:par>
                        <p:par>
                          <p:cTn id="28" fill="hold">
                            <p:stCondLst>
                              <p:cond delay="1740"/>
                            </p:stCondLst>
                            <p:childTnLst>
                              <p:par>
                                <p:cTn id="29" presetID="10" presetClass="entr" presetSubtype="0" fill="hold" grpId="0" nodeType="afterEffect">
                                  <p:stCondLst>
                                    <p:cond delay="0"/>
                                  </p:stCondLst>
                                  <p:childTnLst>
                                    <p:set>
                                      <p:cBhvr>
                                        <p:cTn id="30" dur="1" fill="hold">
                                          <p:stCondLst>
                                            <p:cond delay="0"/>
                                          </p:stCondLst>
                                        </p:cTn>
                                        <p:tgtEl>
                                          <p:spTgt spid="14344"/>
                                        </p:tgtEl>
                                        <p:attrNameLst>
                                          <p:attrName>style.visibility</p:attrName>
                                        </p:attrNameLst>
                                      </p:cBhvr>
                                      <p:to>
                                        <p:strVal val="visible"/>
                                      </p:to>
                                    </p:set>
                                    <p:anim calcmode="lin" valueType="num">
                                      <p:cBhvr>
                                        <p:cTn id="31" dur="500" fill="hold"/>
                                        <p:tgtEl>
                                          <p:spTgt spid="14344"/>
                                        </p:tgtEl>
                                        <p:attrNameLst>
                                          <p:attrName>ppt_w</p:attrName>
                                        </p:attrNameLst>
                                      </p:cBhvr>
                                      <p:tavLst>
                                        <p:tav tm="0">
                                          <p:val>
                                            <p:fltVal val="0"/>
                                          </p:val>
                                        </p:tav>
                                        <p:tav tm="100000">
                                          <p:val>
                                            <p:strVal val="#ppt_w"/>
                                          </p:val>
                                        </p:tav>
                                      </p:tavLst>
                                    </p:anim>
                                    <p:anim calcmode="lin" valueType="num">
                                      <p:cBhvr>
                                        <p:cTn id="32" dur="500" fill="hold"/>
                                        <p:tgtEl>
                                          <p:spTgt spid="14344"/>
                                        </p:tgtEl>
                                        <p:attrNameLst>
                                          <p:attrName>ppt_h</p:attrName>
                                        </p:attrNameLst>
                                      </p:cBhvr>
                                      <p:tavLst>
                                        <p:tav tm="0">
                                          <p:val>
                                            <p:fltVal val="0"/>
                                          </p:val>
                                        </p:tav>
                                        <p:tav tm="100000">
                                          <p:val>
                                            <p:strVal val="#ppt_h"/>
                                          </p:val>
                                        </p:tav>
                                      </p:tavLst>
                                    </p:anim>
                                    <p:animEffect transition="in" filter="fade">
                                      <p:cBhvr>
                                        <p:cTn id="33" dur="500"/>
                                        <p:tgtEl>
                                          <p:spTgt spid="14344"/>
                                        </p:tgtEl>
                                      </p:cBhvr>
                                    </p:animEffect>
                                  </p:childTnLst>
                                </p:cTn>
                              </p:par>
                            </p:childTnLst>
                          </p:cTn>
                        </p:par>
                        <p:par>
                          <p:cTn id="34" fill="hold">
                            <p:stCondLst>
                              <p:cond delay="2240"/>
                            </p:stCondLst>
                            <p:childTnLst>
                              <p:par>
                                <p:cTn id="35" presetID="16" presetClass="entr" presetSubtype="42" fill="hold" nodeType="afterEffect">
                                  <p:stCondLst>
                                    <p:cond delay="0"/>
                                  </p:stCondLst>
                                  <p:childTnLst>
                                    <p:set>
                                      <p:cBhvr>
                                        <p:cTn id="36" dur="1" fill="hold">
                                          <p:stCondLst>
                                            <p:cond delay="0"/>
                                          </p:stCondLst>
                                        </p:cTn>
                                        <p:tgtEl>
                                          <p:spTgt spid="14343"/>
                                        </p:tgtEl>
                                        <p:attrNameLst>
                                          <p:attrName>style.visibility</p:attrName>
                                        </p:attrNameLst>
                                      </p:cBhvr>
                                      <p:to>
                                        <p:strVal val="visible"/>
                                      </p:to>
                                    </p:set>
                                    <p:animEffect transition="in" filter="barn(outHorizontal)">
                                      <p:cBhvr>
                                        <p:cTn id="37" dur="500"/>
                                        <p:tgtEl>
                                          <p:spTgt spid="14343"/>
                                        </p:tgtEl>
                                      </p:cBhvr>
                                    </p:animEffect>
                                  </p:childTnLst>
                                </p:cTn>
                              </p:par>
                            </p:childTnLst>
                          </p:cTn>
                        </p:par>
                        <p:par>
                          <p:cTn id="38" fill="hold">
                            <p:stCondLst>
                              <p:cond delay="2740"/>
                            </p:stCondLst>
                            <p:childTnLst>
                              <p:par>
                                <p:cTn id="39" presetID="31" presetClass="entr" presetSubtype="0" fill="hold" grpId="0" nodeType="afterEffect">
                                  <p:stCondLst>
                                    <p:cond delay="0"/>
                                  </p:stCondLst>
                                  <p:childTnLst>
                                    <p:set>
                                      <p:cBhvr>
                                        <p:cTn id="40" dur="1" fill="hold">
                                          <p:stCondLst>
                                            <p:cond delay="0"/>
                                          </p:stCondLst>
                                        </p:cTn>
                                        <p:tgtEl>
                                          <p:spTgt spid="14345"/>
                                        </p:tgtEl>
                                        <p:attrNameLst>
                                          <p:attrName>style.visibility</p:attrName>
                                        </p:attrNameLst>
                                      </p:cBhvr>
                                      <p:to>
                                        <p:strVal val="visible"/>
                                      </p:to>
                                    </p:set>
                                    <p:anim calcmode="lin" valueType="num">
                                      <p:cBhvr>
                                        <p:cTn id="41" dur="400" fill="hold"/>
                                        <p:tgtEl>
                                          <p:spTgt spid="14345"/>
                                        </p:tgtEl>
                                        <p:attrNameLst>
                                          <p:attrName>ppt_w</p:attrName>
                                        </p:attrNameLst>
                                      </p:cBhvr>
                                      <p:tavLst>
                                        <p:tav tm="0">
                                          <p:val>
                                            <p:fltVal val="0"/>
                                          </p:val>
                                        </p:tav>
                                        <p:tav tm="100000">
                                          <p:val>
                                            <p:strVal val="#ppt_w"/>
                                          </p:val>
                                        </p:tav>
                                      </p:tavLst>
                                    </p:anim>
                                    <p:anim calcmode="lin" valueType="num">
                                      <p:cBhvr>
                                        <p:cTn id="42" dur="400" fill="hold"/>
                                        <p:tgtEl>
                                          <p:spTgt spid="14345"/>
                                        </p:tgtEl>
                                        <p:attrNameLst>
                                          <p:attrName>ppt_h</p:attrName>
                                        </p:attrNameLst>
                                      </p:cBhvr>
                                      <p:tavLst>
                                        <p:tav tm="0">
                                          <p:val>
                                            <p:fltVal val="0"/>
                                          </p:val>
                                        </p:tav>
                                        <p:tav tm="100000">
                                          <p:val>
                                            <p:strVal val="#ppt_h"/>
                                          </p:val>
                                        </p:tav>
                                      </p:tavLst>
                                    </p:anim>
                                    <p:anim calcmode="lin" valueType="num">
                                      <p:cBhvr>
                                        <p:cTn id="43" dur="400" fill="hold"/>
                                        <p:tgtEl>
                                          <p:spTgt spid="14345"/>
                                        </p:tgtEl>
                                        <p:attrNameLst>
                                          <p:attrName>style.rotation</p:attrName>
                                        </p:attrNameLst>
                                      </p:cBhvr>
                                      <p:tavLst>
                                        <p:tav tm="0">
                                          <p:val>
                                            <p:fltVal val="90"/>
                                          </p:val>
                                        </p:tav>
                                        <p:tav tm="100000">
                                          <p:val>
                                            <p:fltVal val="0"/>
                                          </p:val>
                                        </p:tav>
                                      </p:tavLst>
                                    </p:anim>
                                    <p:animEffect transition="in" filter="fade">
                                      <p:cBhvr>
                                        <p:cTn id="44" dur="400"/>
                                        <p:tgtEl>
                                          <p:spTgt spid="143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347"/>
                                        </p:tgtEl>
                                        <p:attrNameLst>
                                          <p:attrName>style.visibility</p:attrName>
                                        </p:attrNameLst>
                                      </p:cBhvr>
                                      <p:to>
                                        <p:strVal val="visible"/>
                                      </p:to>
                                    </p:set>
                                    <p:anim calcmode="lin" valueType="num">
                                      <p:cBhvr>
                                        <p:cTn id="47" dur="500" fill="hold"/>
                                        <p:tgtEl>
                                          <p:spTgt spid="14347"/>
                                        </p:tgtEl>
                                        <p:attrNameLst>
                                          <p:attrName>ppt_w</p:attrName>
                                        </p:attrNameLst>
                                      </p:cBhvr>
                                      <p:tavLst>
                                        <p:tav tm="0">
                                          <p:val>
                                            <p:fltVal val="0"/>
                                          </p:val>
                                        </p:tav>
                                        <p:tav tm="100000">
                                          <p:val>
                                            <p:strVal val="#ppt_w"/>
                                          </p:val>
                                        </p:tav>
                                      </p:tavLst>
                                    </p:anim>
                                    <p:anim calcmode="lin" valueType="num">
                                      <p:cBhvr>
                                        <p:cTn id="48" dur="500" fill="hold"/>
                                        <p:tgtEl>
                                          <p:spTgt spid="14347"/>
                                        </p:tgtEl>
                                        <p:attrNameLst>
                                          <p:attrName>ppt_h</p:attrName>
                                        </p:attrNameLst>
                                      </p:cBhvr>
                                      <p:tavLst>
                                        <p:tav tm="0">
                                          <p:val>
                                            <p:fltVal val="0"/>
                                          </p:val>
                                        </p:tav>
                                        <p:tav tm="100000">
                                          <p:val>
                                            <p:strVal val="#ppt_h"/>
                                          </p:val>
                                        </p:tav>
                                      </p:tavLst>
                                    </p:anim>
                                    <p:animEffect transition="in" filter="fade">
                                      <p:cBhvr>
                                        <p:cTn id="49" dur="500"/>
                                        <p:tgtEl>
                                          <p:spTgt spid="14347"/>
                                        </p:tgtEl>
                                      </p:cBhvr>
                                    </p:animEffect>
                                  </p:childTnLst>
                                </p:cTn>
                              </p:par>
                            </p:childTnLst>
                          </p:cTn>
                        </p:par>
                        <p:par>
                          <p:cTn id="50" fill="hold">
                            <p:stCondLst>
                              <p:cond delay="3240"/>
                            </p:stCondLst>
                            <p:childTnLst>
                              <p:par>
                                <p:cTn id="51" presetID="16" presetClass="entr" presetSubtype="42" fill="hold" nodeType="afterEffect">
                                  <p:stCondLst>
                                    <p:cond delay="0"/>
                                  </p:stCondLst>
                                  <p:childTnLst>
                                    <p:set>
                                      <p:cBhvr>
                                        <p:cTn id="52" dur="1" fill="hold">
                                          <p:stCondLst>
                                            <p:cond delay="0"/>
                                          </p:stCondLst>
                                        </p:cTn>
                                        <p:tgtEl>
                                          <p:spTgt spid="14346"/>
                                        </p:tgtEl>
                                        <p:attrNameLst>
                                          <p:attrName>style.visibility</p:attrName>
                                        </p:attrNameLst>
                                      </p:cBhvr>
                                      <p:to>
                                        <p:strVal val="visible"/>
                                      </p:to>
                                    </p:set>
                                    <p:animEffect transition="in" filter="barn(outHorizontal)">
                                      <p:cBhvr>
                                        <p:cTn id="53" dur="500"/>
                                        <p:tgtEl>
                                          <p:spTgt spid="14346"/>
                                        </p:tgtEl>
                                      </p:cBhvr>
                                    </p:animEffect>
                                  </p:childTnLst>
                                </p:cTn>
                              </p:par>
                            </p:childTnLst>
                          </p:cTn>
                        </p:par>
                        <p:par>
                          <p:cTn id="54" fill="hold">
                            <p:stCondLst>
                              <p:cond delay="3740"/>
                            </p:stCondLst>
                            <p:childTnLst>
                              <p:par>
                                <p:cTn id="55" presetID="31" presetClass="entr" presetSubtype="0" fill="hold" grpId="0" nodeType="afterEffect">
                                  <p:stCondLst>
                                    <p:cond delay="0"/>
                                  </p:stCondLst>
                                  <p:childTnLst>
                                    <p:set>
                                      <p:cBhvr>
                                        <p:cTn id="56" dur="1" fill="hold">
                                          <p:stCondLst>
                                            <p:cond delay="0"/>
                                          </p:stCondLst>
                                        </p:cTn>
                                        <p:tgtEl>
                                          <p:spTgt spid="14348"/>
                                        </p:tgtEl>
                                        <p:attrNameLst>
                                          <p:attrName>style.visibility</p:attrName>
                                        </p:attrNameLst>
                                      </p:cBhvr>
                                      <p:to>
                                        <p:strVal val="visible"/>
                                      </p:to>
                                    </p:set>
                                    <p:anim calcmode="lin" valueType="num">
                                      <p:cBhvr>
                                        <p:cTn id="57" dur="400" fill="hold"/>
                                        <p:tgtEl>
                                          <p:spTgt spid="14348"/>
                                        </p:tgtEl>
                                        <p:attrNameLst>
                                          <p:attrName>ppt_w</p:attrName>
                                        </p:attrNameLst>
                                      </p:cBhvr>
                                      <p:tavLst>
                                        <p:tav tm="0">
                                          <p:val>
                                            <p:fltVal val="0"/>
                                          </p:val>
                                        </p:tav>
                                        <p:tav tm="100000">
                                          <p:val>
                                            <p:strVal val="#ppt_w"/>
                                          </p:val>
                                        </p:tav>
                                      </p:tavLst>
                                    </p:anim>
                                    <p:anim calcmode="lin" valueType="num">
                                      <p:cBhvr>
                                        <p:cTn id="58" dur="400" fill="hold"/>
                                        <p:tgtEl>
                                          <p:spTgt spid="14348"/>
                                        </p:tgtEl>
                                        <p:attrNameLst>
                                          <p:attrName>ppt_h</p:attrName>
                                        </p:attrNameLst>
                                      </p:cBhvr>
                                      <p:tavLst>
                                        <p:tav tm="0">
                                          <p:val>
                                            <p:fltVal val="0"/>
                                          </p:val>
                                        </p:tav>
                                        <p:tav tm="100000">
                                          <p:val>
                                            <p:strVal val="#ppt_h"/>
                                          </p:val>
                                        </p:tav>
                                      </p:tavLst>
                                    </p:anim>
                                    <p:anim calcmode="lin" valueType="num">
                                      <p:cBhvr>
                                        <p:cTn id="59" dur="400" fill="hold"/>
                                        <p:tgtEl>
                                          <p:spTgt spid="14348"/>
                                        </p:tgtEl>
                                        <p:attrNameLst>
                                          <p:attrName>style.rotation</p:attrName>
                                        </p:attrNameLst>
                                      </p:cBhvr>
                                      <p:tavLst>
                                        <p:tav tm="0">
                                          <p:val>
                                            <p:fltVal val="90"/>
                                          </p:val>
                                        </p:tav>
                                        <p:tav tm="100000">
                                          <p:val>
                                            <p:fltVal val="0"/>
                                          </p:val>
                                        </p:tav>
                                      </p:tavLst>
                                    </p:anim>
                                    <p:animEffect transition="in" filter="fade">
                                      <p:cBhvr>
                                        <p:cTn id="60" dur="400"/>
                                        <p:tgtEl>
                                          <p:spTgt spid="1434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350"/>
                                        </p:tgtEl>
                                        <p:attrNameLst>
                                          <p:attrName>style.visibility</p:attrName>
                                        </p:attrNameLst>
                                      </p:cBhvr>
                                      <p:to>
                                        <p:strVal val="visible"/>
                                      </p:to>
                                    </p:set>
                                    <p:anim calcmode="lin" valueType="num">
                                      <p:cBhvr>
                                        <p:cTn id="63" dur="500" fill="hold"/>
                                        <p:tgtEl>
                                          <p:spTgt spid="14350"/>
                                        </p:tgtEl>
                                        <p:attrNameLst>
                                          <p:attrName>ppt_w</p:attrName>
                                        </p:attrNameLst>
                                      </p:cBhvr>
                                      <p:tavLst>
                                        <p:tav tm="0">
                                          <p:val>
                                            <p:fltVal val="0"/>
                                          </p:val>
                                        </p:tav>
                                        <p:tav tm="100000">
                                          <p:val>
                                            <p:strVal val="#ppt_w"/>
                                          </p:val>
                                        </p:tav>
                                      </p:tavLst>
                                    </p:anim>
                                    <p:anim calcmode="lin" valueType="num">
                                      <p:cBhvr>
                                        <p:cTn id="64" dur="500" fill="hold"/>
                                        <p:tgtEl>
                                          <p:spTgt spid="14350"/>
                                        </p:tgtEl>
                                        <p:attrNameLst>
                                          <p:attrName>ppt_h</p:attrName>
                                        </p:attrNameLst>
                                      </p:cBhvr>
                                      <p:tavLst>
                                        <p:tav tm="0">
                                          <p:val>
                                            <p:fltVal val="0"/>
                                          </p:val>
                                        </p:tav>
                                        <p:tav tm="100000">
                                          <p:val>
                                            <p:strVal val="#ppt_h"/>
                                          </p:val>
                                        </p:tav>
                                      </p:tavLst>
                                    </p:anim>
                                    <p:animEffect transition="in" filter="fade">
                                      <p:cBhvr>
                                        <p:cTn id="65" dur="500"/>
                                        <p:tgtEl>
                                          <p:spTgt spid="14350"/>
                                        </p:tgtEl>
                                      </p:cBhvr>
                                    </p:animEffect>
                                  </p:childTnLst>
                                </p:cTn>
                              </p:par>
                            </p:childTnLst>
                          </p:cTn>
                        </p:par>
                        <p:par>
                          <p:cTn id="66" fill="hold">
                            <p:stCondLst>
                              <p:cond delay="4240"/>
                            </p:stCondLst>
                            <p:childTnLst>
                              <p:par>
                                <p:cTn id="67" presetID="16" presetClass="entr" presetSubtype="42" fill="hold" nodeType="afterEffect">
                                  <p:stCondLst>
                                    <p:cond delay="0"/>
                                  </p:stCondLst>
                                  <p:childTnLst>
                                    <p:set>
                                      <p:cBhvr>
                                        <p:cTn id="68" dur="1" fill="hold">
                                          <p:stCondLst>
                                            <p:cond delay="0"/>
                                          </p:stCondLst>
                                        </p:cTn>
                                        <p:tgtEl>
                                          <p:spTgt spid="14349"/>
                                        </p:tgtEl>
                                        <p:attrNameLst>
                                          <p:attrName>style.visibility</p:attrName>
                                        </p:attrNameLst>
                                      </p:cBhvr>
                                      <p:to>
                                        <p:strVal val="visible"/>
                                      </p:to>
                                    </p:set>
                                    <p:animEffect transition="in" filter="barn(outHorizontal)">
                                      <p:cBhvr>
                                        <p:cTn id="69" dur="500"/>
                                        <p:tgtEl>
                                          <p:spTgt spid="14349"/>
                                        </p:tgtEl>
                                      </p:cBhvr>
                                    </p:animEffect>
                                  </p:childTnLst>
                                </p:cTn>
                              </p:par>
                            </p:childTnLst>
                          </p:cTn>
                        </p:par>
                        <p:par>
                          <p:cTn id="70" fill="hold">
                            <p:stCondLst>
                              <p:cond delay="4740"/>
                            </p:stCondLst>
                            <p:childTnLst>
                              <p:par>
                                <p:cTn id="71" presetID="22" presetClass="entr" presetSubtype="8" fill="hold" grpId="0" nodeType="afterEffect">
                                  <p:stCondLst>
                                    <p:cond delay="0"/>
                                  </p:stCondLst>
                                  <p:childTnLst>
                                    <p:set>
                                      <p:cBhvr>
                                        <p:cTn id="72" dur="1" fill="hold">
                                          <p:stCondLst>
                                            <p:cond delay="0"/>
                                          </p:stCondLst>
                                        </p:cTn>
                                        <p:tgtEl>
                                          <p:spTgt spid="14351"/>
                                        </p:tgtEl>
                                        <p:attrNameLst>
                                          <p:attrName>style.visibility</p:attrName>
                                        </p:attrNameLst>
                                      </p:cBhvr>
                                      <p:to>
                                        <p:strVal val="visible"/>
                                      </p:to>
                                    </p:set>
                                    <p:animEffect transition="in" filter="wipe(left)">
                                      <p:cBhvr>
                                        <p:cTn id="73" dur="400"/>
                                        <p:tgtEl>
                                          <p:spTgt spid="14351"/>
                                        </p:tgtEl>
                                      </p:cBhvr>
                                    </p:animEffect>
                                  </p:childTnLst>
                                </p:cTn>
                              </p:par>
                            </p:childTnLst>
                          </p:cTn>
                        </p:par>
                        <p:par>
                          <p:cTn id="74" fill="hold">
                            <p:stCondLst>
                              <p:cond delay="5240"/>
                            </p:stCondLst>
                            <p:childTnLst>
                              <p:par>
                                <p:cTn id="75" presetID="22" presetClass="entr" presetSubtype="8" fill="hold" grpId="0" nodeType="afterEffect">
                                  <p:stCondLst>
                                    <p:cond delay="0"/>
                                  </p:stCondLst>
                                  <p:childTnLst>
                                    <p:set>
                                      <p:cBhvr>
                                        <p:cTn id="76" dur="1" fill="hold">
                                          <p:stCondLst>
                                            <p:cond delay="0"/>
                                          </p:stCondLst>
                                        </p:cTn>
                                        <p:tgtEl>
                                          <p:spTgt spid="14352"/>
                                        </p:tgtEl>
                                        <p:attrNameLst>
                                          <p:attrName>style.visibility</p:attrName>
                                        </p:attrNameLst>
                                      </p:cBhvr>
                                      <p:to>
                                        <p:strVal val="visible"/>
                                      </p:to>
                                    </p:set>
                                    <p:animEffect transition="in" filter="wipe(left)">
                                      <p:cBhvr>
                                        <p:cTn id="77" dur="400"/>
                                        <p:tgtEl>
                                          <p:spTgt spid="14352"/>
                                        </p:tgtEl>
                                      </p:cBhvr>
                                    </p:animEffect>
                                  </p:childTnLst>
                                </p:cTn>
                              </p:par>
                            </p:childTnLst>
                          </p:cTn>
                        </p:par>
                        <p:par>
                          <p:cTn id="78" fill="hold">
                            <p:stCondLst>
                              <p:cond delay="5740"/>
                            </p:stCondLst>
                            <p:childTnLst>
                              <p:par>
                                <p:cTn id="79" presetID="22" presetClass="entr" presetSubtype="8" fill="hold" grpId="0" nodeType="afterEffect">
                                  <p:stCondLst>
                                    <p:cond delay="0"/>
                                  </p:stCondLst>
                                  <p:childTnLst>
                                    <p:set>
                                      <p:cBhvr>
                                        <p:cTn id="80" dur="1" fill="hold">
                                          <p:stCondLst>
                                            <p:cond delay="0"/>
                                          </p:stCondLst>
                                        </p:cTn>
                                        <p:tgtEl>
                                          <p:spTgt spid="14353"/>
                                        </p:tgtEl>
                                        <p:attrNameLst>
                                          <p:attrName>style.visibility</p:attrName>
                                        </p:attrNameLst>
                                      </p:cBhvr>
                                      <p:to>
                                        <p:strVal val="visible"/>
                                      </p:to>
                                    </p:set>
                                    <p:animEffect transition="in" filter="wipe(left)">
                                      <p:cBhvr>
                                        <p:cTn id="81" dur="400"/>
                                        <p:tgtEl>
                                          <p:spTgt spid="14353"/>
                                        </p:tgtEl>
                                      </p:cBhvr>
                                    </p:animEffect>
                                  </p:childTnLst>
                                </p:cTn>
                              </p:par>
                            </p:childTnLst>
                          </p:cTn>
                        </p:par>
                        <p:par>
                          <p:cTn id="82" fill="hold">
                            <p:stCondLst>
                              <p:cond delay="6240"/>
                            </p:stCondLst>
                            <p:childTnLst>
                              <p:par>
                                <p:cTn id="83" presetID="42" presetClass="entr" presetSubtype="0" fill="hold" nodeType="afterEffect">
                                  <p:stCondLst>
                                    <p:cond delay="0"/>
                                  </p:stCondLst>
                                  <p:childTnLst>
                                    <p:set>
                                      <p:cBhvr>
                                        <p:cTn id="84" dur="1" fill="hold">
                                          <p:stCondLst>
                                            <p:cond delay="0"/>
                                          </p:stCondLst>
                                        </p:cTn>
                                        <p:tgtEl>
                                          <p:spTgt spid="14341"/>
                                        </p:tgtEl>
                                        <p:attrNameLst>
                                          <p:attrName>style.visibility</p:attrName>
                                        </p:attrNameLst>
                                      </p:cBhvr>
                                      <p:to>
                                        <p:strVal val="visible"/>
                                      </p:to>
                                    </p:set>
                                    <p:animEffect transition="in" filter="fade">
                                      <p:cBhvr>
                                        <p:cTn id="85" dur="500"/>
                                        <p:tgtEl>
                                          <p:spTgt spid="14341"/>
                                        </p:tgtEl>
                                      </p:cBhvr>
                                    </p:animEffect>
                                    <p:anim calcmode="lin" valueType="num">
                                      <p:cBhvr>
                                        <p:cTn id="86" dur="500" fill="hold"/>
                                        <p:tgtEl>
                                          <p:spTgt spid="14341"/>
                                        </p:tgtEl>
                                        <p:attrNameLst>
                                          <p:attrName>ppt_x</p:attrName>
                                        </p:attrNameLst>
                                      </p:cBhvr>
                                      <p:tavLst>
                                        <p:tav tm="0">
                                          <p:val>
                                            <p:strVal val="#ppt_x"/>
                                          </p:val>
                                        </p:tav>
                                        <p:tav tm="100000">
                                          <p:val>
                                            <p:strVal val="#ppt_x"/>
                                          </p:val>
                                        </p:tav>
                                      </p:tavLst>
                                    </p:anim>
                                    <p:anim calcmode="lin" valueType="num">
                                      <p:cBhvr>
                                        <p:cTn id="87" dur="500" fill="hold"/>
                                        <p:tgtEl>
                                          <p:spTgt spid="143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autoUpdateAnimBg="0"/>
      <p:bldP spid="14340" grpId="0" autoUpdateAnimBg="0"/>
      <p:bldP spid="14342" grpId="0" animBg="1"/>
      <p:bldP spid="14344" grpId="0" autoUpdateAnimBg="0"/>
      <p:bldP spid="14345" grpId="0" animBg="1"/>
      <p:bldP spid="14347" grpId="0" autoUpdateAnimBg="0"/>
      <p:bldP spid="14348" grpId="0" animBg="1"/>
      <p:bldP spid="14350" grpId="0" autoUpdateAnimBg="0"/>
      <p:bldP spid="14351" grpId="0" autoUpdateAnimBg="0"/>
      <p:bldP spid="14352" grpId="0" autoUpdateAnimBg="0"/>
      <p:bldP spid="14353" grpId="0" autoUpdateAnimBg="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2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4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5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6308</Words>
  <Application>WPS 演示</Application>
  <PresentationFormat>自定义</PresentationFormat>
  <Paragraphs>890</Paragraphs>
  <Slides>39</Slides>
  <Notes>1</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39</vt:i4>
      </vt:variant>
    </vt:vector>
  </HeadingPairs>
  <TitlesOfParts>
    <vt:vector size="56" baseType="lpstr">
      <vt:lpstr>Arial</vt:lpstr>
      <vt:lpstr>宋体</vt:lpstr>
      <vt:lpstr>Wingdings</vt:lpstr>
      <vt:lpstr>微软雅黑</vt:lpstr>
      <vt:lpstr>仿宋_GB2312</vt:lpstr>
      <vt:lpstr>仿宋</vt:lpstr>
      <vt:lpstr>Calibri</vt:lpstr>
      <vt:lpstr>Calibri</vt:lpstr>
      <vt:lpstr>Arial Unicode MS</vt:lpstr>
      <vt:lpstr>Meiryo</vt:lpstr>
      <vt:lpstr>Yu Gothic UI</vt:lpstr>
      <vt:lpstr>Arial Narrow</vt:lpstr>
      <vt:lpstr>Calibri Light</vt:lpstr>
      <vt:lpstr>2_默认设计模板</vt:lpstr>
      <vt:lpstr>3_默认设计模板</vt:lpstr>
      <vt:lpstr>4_默认设计模板</vt:lpstr>
      <vt:lpstr>5_默认设计模板</vt:lpstr>
      <vt:lpstr>本页所有文字均可更改，整个模板有创意动画效果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本页所有文字均可更改，整个模板有创意动画效果</dc:title>
  <dc:creator>优品PPT</dc:creator>
  <cp:lastModifiedBy>Years later</cp:lastModifiedBy>
  <cp:revision>5</cp:revision>
  <dcterms:created xsi:type="dcterms:W3CDTF">2024-05-02T02:44:41Z</dcterms:created>
  <dcterms:modified xsi:type="dcterms:W3CDTF">2024-05-02T02:46:47Z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C5634A5E88C2438F9DCD11DF2A00B715_13</vt:lpwstr>
  </property>
  <property fmtid="{D5CDD505-2E9C-101B-9397-08002B2CF9AE}" pid="3" name="KSOProductBuildVer">
    <vt:lpwstr>2052-12.1.0.16417</vt:lpwstr>
  </property>
</Properties>
</file>