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3" r:id="rId4"/>
  </p:sldMasterIdLst>
  <p:notesMasterIdLst>
    <p:notesMasterId r:id="rId6"/>
  </p:notesMasterIdLst>
  <p:sldIdLst>
    <p:sldId id="256" r:id="rId5"/>
    <p:sldId id="259" r:id="rId7"/>
    <p:sldId id="261" r:id="rId8"/>
    <p:sldId id="262" r:id="rId9"/>
    <p:sldId id="1123" r:id="rId10"/>
    <p:sldId id="1124" r:id="rId11"/>
    <p:sldId id="1125" r:id="rId12"/>
    <p:sldId id="1126" r:id="rId13"/>
    <p:sldId id="1127" r:id="rId14"/>
    <p:sldId id="1128" r:id="rId15"/>
    <p:sldId id="1129" r:id="rId16"/>
    <p:sldId id="1130" r:id="rId17"/>
    <p:sldId id="1131" r:id="rId18"/>
    <p:sldId id="1132" r:id="rId19"/>
    <p:sldId id="1133" r:id="rId20"/>
    <p:sldId id="1134" r:id="rId21"/>
    <p:sldId id="1135" r:id="rId22"/>
    <p:sldId id="1136" r:id="rId23"/>
    <p:sldId id="1137" r:id="rId24"/>
    <p:sldId id="1138" r:id="rId25"/>
    <p:sldId id="1139" r:id="rId26"/>
    <p:sldId id="1140" r:id="rId27"/>
    <p:sldId id="1141" r:id="rId28"/>
    <p:sldId id="1142" r:id="rId29"/>
    <p:sldId id="1144" r:id="rId30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BFB"/>
    <a:srgbClr val="86CBCC"/>
    <a:srgbClr val="EB5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7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4" Type="http://schemas.openxmlformats.org/officeDocument/2006/relationships/tags" Target="tags/tag11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5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00246983946044"/>
          <c:y val="0.117420140768814"/>
          <c:w val="0.937125486843355"/>
          <c:h val="0.7192230644288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86CBCC"/>
            </a:solidFill>
            <a:ln>
              <a:solidFill>
                <a:srgbClr val="86CBCC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EB594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6682880"/>
        <c:axId val="2136680704"/>
      </c:barChart>
      <c:catAx>
        <c:axId val="21366828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2136680704"/>
        <c:crosses val="autoZero"/>
        <c:auto val="1"/>
        <c:lblAlgn val="ctr"/>
        <c:lblOffset val="100"/>
        <c:noMultiLvlLbl val="0"/>
      </c:catAx>
      <c:valAx>
        <c:axId val="21366807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213668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ea"/>
          <a:sym typeface="+mn-lt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CE156-8E6E-4385-AC51-DA66084D57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BBF66-BC76-408F-BC56-42023682946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BBF66-BC76-408F-BC56-4202368294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BBF66-BC76-408F-BC56-4202368294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BBF66-BC76-408F-BC56-4202368294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BBF66-BC76-408F-BC56-4202368294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BBF66-BC76-408F-BC56-4202368294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BBF66-BC76-408F-BC56-4202368294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BBF66-BC76-408F-BC56-4202368294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DC4FC-D101-4CA2-8893-0CF8946234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907704" y="6757468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4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0149A-7491-41AA-8923-698219D42C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EBDBB-BDF7-47B2-AA6B-3548B119C94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3" Type="http://schemas.openxmlformats.org/officeDocument/2006/relationships/notesSlide" Target="../notesSlides/notesSlide20.xml"/><Relationship Id="rId12" Type="http://schemas.openxmlformats.org/officeDocument/2006/relationships/slideLayout" Target="../slideLayouts/slideLayout19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19.xml"/><Relationship Id="rId2" Type="http://schemas.openxmlformats.org/officeDocument/2006/relationships/image" Target="../media/image1.png"/><Relationship Id="rId1" Type="http://schemas.openxmlformats.org/officeDocument/2006/relationships/chart" Target="../charts/chart1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19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9.xml"/><Relationship Id="rId2" Type="http://schemas.openxmlformats.org/officeDocument/2006/relationships/image" Target="../media/image5.jpe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9.xml"/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201" y="693692"/>
            <a:ext cx="6229597" cy="2980697"/>
          </a:xfrm>
          <a:prstGeom prst="rect">
            <a:avLst/>
          </a:prstGeom>
        </p:spPr>
      </p:pic>
      <p:sp>
        <p:nvSpPr>
          <p:cNvPr id="7" name="标题 1"/>
          <p:cNvSpPr txBox="1"/>
          <p:nvPr/>
        </p:nvSpPr>
        <p:spPr>
          <a:xfrm>
            <a:off x="1386706" y="3293962"/>
            <a:ext cx="942340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zh-CN" altLang="en-US" sz="4400" b="1" dirty="0">
                <a:latin typeface="+mn-lt"/>
                <a:ea typeface="+mn-ea"/>
                <a:cs typeface="+mn-ea"/>
                <a:sym typeface="+mn-lt"/>
              </a:rPr>
              <a:t>开题报</a:t>
            </a:r>
            <a:r>
              <a:rPr lang="zh-CN" altLang="en-US" sz="4400" b="1" dirty="0" smtClean="0">
                <a:latin typeface="+mn-lt"/>
                <a:ea typeface="+mn-ea"/>
                <a:cs typeface="+mn-ea"/>
                <a:sym typeface="+mn-lt"/>
              </a:rPr>
              <a:t>告论</a:t>
            </a:r>
            <a:r>
              <a:rPr lang="zh-CN" altLang="en-US" sz="4400" b="1" dirty="0">
                <a:latin typeface="+mn-lt"/>
                <a:ea typeface="+mn-ea"/>
                <a:cs typeface="+mn-ea"/>
                <a:sym typeface="+mn-lt"/>
              </a:rPr>
              <a:t>文答辩通用</a:t>
            </a:r>
            <a:r>
              <a:rPr lang="en-US" altLang="zh-CN" sz="4400" b="1" dirty="0">
                <a:latin typeface="+mn-lt"/>
                <a:ea typeface="+mn-ea"/>
                <a:cs typeface="+mn-ea"/>
                <a:sym typeface="+mn-lt"/>
              </a:rPr>
              <a:t>PPT</a:t>
            </a:r>
            <a:r>
              <a:rPr lang="zh-CN" altLang="en-US" sz="4400" b="1" dirty="0">
                <a:latin typeface="+mn-lt"/>
                <a:ea typeface="+mn-ea"/>
                <a:cs typeface="+mn-ea"/>
                <a:sym typeface="+mn-lt"/>
              </a:rPr>
              <a:t>模板</a:t>
            </a:r>
            <a:endParaRPr lang="zh-CN" altLang="en-US" sz="44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110606" y="4619525"/>
            <a:ext cx="8026400" cy="7289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>
              <a:lnSpc>
                <a:spcPct val="120000"/>
              </a:lnSpc>
              <a:defRPr/>
            </a:pPr>
            <a:r>
              <a:rPr lang="en-US" altLang="zh-CN" dirty="0">
                <a:cs typeface="+mn-ea"/>
                <a:sym typeface="+mn-lt"/>
              </a:rPr>
              <a:t>Time would heal almost all wounds. If your wounds have not been healed up, please wait for a short while. 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075859" y="5556353"/>
            <a:ext cx="4299094" cy="450179"/>
            <a:chOff x="4138822" y="4982228"/>
            <a:chExt cx="4299094" cy="450179"/>
          </a:xfrm>
        </p:grpSpPr>
        <p:grpSp>
          <p:nvGrpSpPr>
            <p:cNvPr id="12" name="组合 11"/>
            <p:cNvGrpSpPr/>
            <p:nvPr/>
          </p:nvGrpSpPr>
          <p:grpSpPr>
            <a:xfrm>
              <a:off x="4138822" y="4982228"/>
              <a:ext cx="450179" cy="450179"/>
              <a:chOff x="4138822" y="4982228"/>
              <a:chExt cx="450179" cy="450179"/>
            </a:xfrm>
          </p:grpSpPr>
          <p:sp>
            <p:nvSpPr>
              <p:cNvPr id="18" name="矩形: 圆角 17"/>
              <p:cNvSpPr/>
              <p:nvPr/>
            </p:nvSpPr>
            <p:spPr>
              <a:xfrm>
                <a:off x="4138822" y="4982228"/>
                <a:ext cx="450179" cy="450179"/>
              </a:xfrm>
              <a:prstGeom prst="roundRect">
                <a:avLst>
                  <a:gd name="adj" fmla="val 3915"/>
                </a:avLst>
              </a:prstGeom>
              <a:solidFill>
                <a:srgbClr val="86CB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800" dirty="0">
                  <a:cs typeface="+mn-ea"/>
                  <a:sym typeface="+mn-lt"/>
                </a:endParaRPr>
              </a:p>
            </p:txBody>
          </p:sp>
          <p:sp>
            <p:nvSpPr>
              <p:cNvPr id="19" name="椭圆 37"/>
              <p:cNvSpPr/>
              <p:nvPr/>
            </p:nvSpPr>
            <p:spPr>
              <a:xfrm>
                <a:off x="4218141" y="5050365"/>
                <a:ext cx="284275" cy="313908"/>
              </a:xfrm>
              <a:custGeom>
                <a:avLst/>
                <a:gdLst>
                  <a:gd name="T0" fmla="*/ 4679 w 5850"/>
                  <a:gd name="T1" fmla="*/ 4350 h 6469"/>
                  <a:gd name="T2" fmla="*/ 3615 w 5850"/>
                  <a:gd name="T3" fmla="*/ 3289 h 6469"/>
                  <a:gd name="T4" fmla="*/ 3638 w 5850"/>
                  <a:gd name="T5" fmla="*/ 3151 h 6469"/>
                  <a:gd name="T6" fmla="*/ 3969 w 5850"/>
                  <a:gd name="T7" fmla="*/ 2500 h 6469"/>
                  <a:gd name="T8" fmla="*/ 4273 w 5850"/>
                  <a:gd name="T9" fmla="*/ 1950 h 6469"/>
                  <a:gd name="T10" fmla="*/ 4154 w 5850"/>
                  <a:gd name="T11" fmla="*/ 1678 h 6469"/>
                  <a:gd name="T12" fmla="*/ 4238 w 5850"/>
                  <a:gd name="T13" fmla="*/ 1107 h 6469"/>
                  <a:gd name="T14" fmla="*/ 2940 w 5850"/>
                  <a:gd name="T15" fmla="*/ 0 h 6469"/>
                  <a:gd name="T16" fmla="*/ 2925 w 5850"/>
                  <a:gd name="T17" fmla="*/ 0 h 6469"/>
                  <a:gd name="T18" fmla="*/ 2911 w 5850"/>
                  <a:gd name="T19" fmla="*/ 0 h 6469"/>
                  <a:gd name="T20" fmla="*/ 1612 w 5850"/>
                  <a:gd name="T21" fmla="*/ 1107 h 6469"/>
                  <a:gd name="T22" fmla="*/ 1696 w 5850"/>
                  <a:gd name="T23" fmla="*/ 1678 h 6469"/>
                  <a:gd name="T24" fmla="*/ 1578 w 5850"/>
                  <a:gd name="T25" fmla="*/ 1950 h 6469"/>
                  <a:gd name="T26" fmla="*/ 1881 w 5850"/>
                  <a:gd name="T27" fmla="*/ 2500 h 6469"/>
                  <a:gd name="T28" fmla="*/ 2213 w 5850"/>
                  <a:gd name="T29" fmla="*/ 3151 h 6469"/>
                  <a:gd name="T30" fmla="*/ 2235 w 5850"/>
                  <a:gd name="T31" fmla="*/ 3289 h 6469"/>
                  <a:gd name="T32" fmla="*/ 1172 w 5850"/>
                  <a:gd name="T33" fmla="*/ 4350 h 6469"/>
                  <a:gd name="T34" fmla="*/ 0 w 5850"/>
                  <a:gd name="T35" fmla="*/ 5141 h 6469"/>
                  <a:gd name="T36" fmla="*/ 0 w 5850"/>
                  <a:gd name="T37" fmla="*/ 6469 h 6469"/>
                  <a:gd name="T38" fmla="*/ 2923 w 5850"/>
                  <a:gd name="T39" fmla="*/ 6469 h 6469"/>
                  <a:gd name="T40" fmla="*/ 2927 w 5850"/>
                  <a:gd name="T41" fmla="*/ 6469 h 6469"/>
                  <a:gd name="T42" fmla="*/ 5850 w 5850"/>
                  <a:gd name="T43" fmla="*/ 6469 h 6469"/>
                  <a:gd name="T44" fmla="*/ 5850 w 5850"/>
                  <a:gd name="T45" fmla="*/ 5141 h 6469"/>
                  <a:gd name="T46" fmla="*/ 4679 w 5850"/>
                  <a:gd name="T47" fmla="*/ 4350 h 6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850" h="6469">
                    <a:moveTo>
                      <a:pt x="4679" y="4350"/>
                    </a:moveTo>
                    <a:cubicBezTo>
                      <a:pt x="3873" y="4059"/>
                      <a:pt x="3615" y="3814"/>
                      <a:pt x="3615" y="3289"/>
                    </a:cubicBezTo>
                    <a:cubicBezTo>
                      <a:pt x="3615" y="3231"/>
                      <a:pt x="3624" y="3187"/>
                      <a:pt x="3638" y="3151"/>
                    </a:cubicBezTo>
                    <a:cubicBezTo>
                      <a:pt x="3701" y="2989"/>
                      <a:pt x="3881" y="2971"/>
                      <a:pt x="3969" y="2500"/>
                    </a:cubicBezTo>
                    <a:cubicBezTo>
                      <a:pt x="4014" y="2260"/>
                      <a:pt x="4231" y="2496"/>
                      <a:pt x="4273" y="1950"/>
                    </a:cubicBezTo>
                    <a:cubicBezTo>
                      <a:pt x="4273" y="1732"/>
                      <a:pt x="4154" y="1678"/>
                      <a:pt x="4154" y="1678"/>
                    </a:cubicBezTo>
                    <a:cubicBezTo>
                      <a:pt x="4154" y="1678"/>
                      <a:pt x="4215" y="1355"/>
                      <a:pt x="4238" y="1107"/>
                    </a:cubicBezTo>
                    <a:cubicBezTo>
                      <a:pt x="4268" y="798"/>
                      <a:pt x="4058" y="0"/>
                      <a:pt x="2940" y="0"/>
                    </a:cubicBezTo>
                    <a:cubicBezTo>
                      <a:pt x="2935" y="0"/>
                      <a:pt x="2930" y="0"/>
                      <a:pt x="2925" y="0"/>
                    </a:cubicBezTo>
                    <a:cubicBezTo>
                      <a:pt x="2921" y="0"/>
                      <a:pt x="2916" y="0"/>
                      <a:pt x="2911" y="0"/>
                    </a:cubicBezTo>
                    <a:cubicBezTo>
                      <a:pt x="1793" y="0"/>
                      <a:pt x="1583" y="798"/>
                      <a:pt x="1612" y="1107"/>
                    </a:cubicBezTo>
                    <a:cubicBezTo>
                      <a:pt x="1636" y="1355"/>
                      <a:pt x="1696" y="1678"/>
                      <a:pt x="1696" y="1678"/>
                    </a:cubicBezTo>
                    <a:cubicBezTo>
                      <a:pt x="1696" y="1678"/>
                      <a:pt x="1578" y="1732"/>
                      <a:pt x="1578" y="1950"/>
                    </a:cubicBezTo>
                    <a:cubicBezTo>
                      <a:pt x="1619" y="2496"/>
                      <a:pt x="1837" y="2260"/>
                      <a:pt x="1881" y="2500"/>
                    </a:cubicBezTo>
                    <a:cubicBezTo>
                      <a:pt x="1970" y="2971"/>
                      <a:pt x="2150" y="2989"/>
                      <a:pt x="2213" y="3151"/>
                    </a:cubicBezTo>
                    <a:cubicBezTo>
                      <a:pt x="2227" y="3187"/>
                      <a:pt x="2235" y="3231"/>
                      <a:pt x="2235" y="3289"/>
                    </a:cubicBezTo>
                    <a:cubicBezTo>
                      <a:pt x="2235" y="3814"/>
                      <a:pt x="1978" y="4059"/>
                      <a:pt x="1172" y="4350"/>
                    </a:cubicBezTo>
                    <a:cubicBezTo>
                      <a:pt x="364" y="4641"/>
                      <a:pt x="0" y="4938"/>
                      <a:pt x="0" y="5141"/>
                    </a:cubicBezTo>
                    <a:lnTo>
                      <a:pt x="0" y="6469"/>
                    </a:lnTo>
                    <a:lnTo>
                      <a:pt x="2923" y="6469"/>
                    </a:lnTo>
                    <a:lnTo>
                      <a:pt x="2927" y="6469"/>
                    </a:lnTo>
                    <a:lnTo>
                      <a:pt x="5850" y="6469"/>
                    </a:lnTo>
                    <a:lnTo>
                      <a:pt x="5850" y="5141"/>
                    </a:lnTo>
                    <a:cubicBezTo>
                      <a:pt x="5850" y="4938"/>
                      <a:pt x="5487" y="4641"/>
                      <a:pt x="4679" y="435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4619957" y="5053431"/>
              <a:ext cx="1589965" cy="3067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汇报人</a:t>
              </a:r>
              <a:r>
                <a:rPr kumimoji="0" lang="zh-CN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：</a:t>
              </a:r>
              <a:r>
                <a:rPr kumimoji="0" lang="en-US" altLang="zh-CN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PPT</a:t>
              </a:r>
              <a:r>
                <a:rPr kumimoji="0" lang="zh-CN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营</a:t>
              </a:r>
              <a:endPara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6369798" y="4982228"/>
              <a:ext cx="450179" cy="450179"/>
              <a:chOff x="6369798" y="4982228"/>
              <a:chExt cx="450179" cy="450179"/>
            </a:xfrm>
          </p:grpSpPr>
          <p:sp>
            <p:nvSpPr>
              <p:cNvPr id="16" name="矩形: 圆角 15"/>
              <p:cNvSpPr/>
              <p:nvPr/>
            </p:nvSpPr>
            <p:spPr>
              <a:xfrm>
                <a:off x="6369798" y="4982228"/>
                <a:ext cx="450179" cy="450179"/>
              </a:xfrm>
              <a:prstGeom prst="roundRect">
                <a:avLst>
                  <a:gd name="adj" fmla="val 3915"/>
                </a:avLst>
              </a:prstGeom>
              <a:solidFill>
                <a:srgbClr val="EB59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800" dirty="0">
                  <a:cs typeface="+mn-ea"/>
                  <a:sym typeface="+mn-lt"/>
                </a:endParaRPr>
              </a:p>
            </p:txBody>
          </p:sp>
          <p:sp>
            <p:nvSpPr>
              <p:cNvPr id="17" name="椭圆 39"/>
              <p:cNvSpPr/>
              <p:nvPr/>
            </p:nvSpPr>
            <p:spPr>
              <a:xfrm>
                <a:off x="6431318" y="5094055"/>
                <a:ext cx="313908" cy="226527"/>
              </a:xfrm>
              <a:custGeom>
                <a:avLst/>
                <a:gdLst>
                  <a:gd name="connsiteX0" fmla="*/ 91000 w 605879"/>
                  <a:gd name="connsiteY0" fmla="*/ 173662 h 437224"/>
                  <a:gd name="connsiteX1" fmla="*/ 331193 w 605879"/>
                  <a:gd name="connsiteY1" fmla="*/ 173662 h 437224"/>
                  <a:gd name="connsiteX2" fmla="*/ 342454 w 605879"/>
                  <a:gd name="connsiteY2" fmla="*/ 184882 h 437224"/>
                  <a:gd name="connsiteX3" fmla="*/ 331193 w 605879"/>
                  <a:gd name="connsiteY3" fmla="*/ 196102 h 437224"/>
                  <a:gd name="connsiteX4" fmla="*/ 91000 w 605879"/>
                  <a:gd name="connsiteY4" fmla="*/ 196102 h 437224"/>
                  <a:gd name="connsiteX5" fmla="*/ 79739 w 605879"/>
                  <a:gd name="connsiteY5" fmla="*/ 184882 h 437224"/>
                  <a:gd name="connsiteX6" fmla="*/ 91000 w 605879"/>
                  <a:gd name="connsiteY6" fmla="*/ 173662 h 437224"/>
                  <a:gd name="connsiteX7" fmla="*/ 421630 w 605879"/>
                  <a:gd name="connsiteY7" fmla="*/ 131441 h 437224"/>
                  <a:gd name="connsiteX8" fmla="*/ 423552 w 605879"/>
                  <a:gd name="connsiteY8" fmla="*/ 152274 h 437224"/>
                  <a:gd name="connsiteX9" fmla="*/ 275961 w 605879"/>
                  <a:gd name="connsiteY9" fmla="*/ 300986 h 437224"/>
                  <a:gd name="connsiteX10" fmla="*/ 408175 w 605879"/>
                  <a:gd name="connsiteY10" fmla="*/ 358277 h 437224"/>
                  <a:gd name="connsiteX11" fmla="*/ 418060 w 605879"/>
                  <a:gd name="connsiteY11" fmla="*/ 365267 h 437224"/>
                  <a:gd name="connsiteX12" fmla="*/ 488218 w 605879"/>
                  <a:gd name="connsiteY12" fmla="*/ 410360 h 437224"/>
                  <a:gd name="connsiteX13" fmla="*/ 474214 w 605879"/>
                  <a:gd name="connsiteY13" fmla="*/ 363348 h 437224"/>
                  <a:gd name="connsiteX14" fmla="*/ 482039 w 605879"/>
                  <a:gd name="connsiteY14" fmla="*/ 349916 h 437224"/>
                  <a:gd name="connsiteX15" fmla="*/ 583363 w 605879"/>
                  <a:gd name="connsiteY15" fmla="*/ 244928 h 437224"/>
                  <a:gd name="connsiteX16" fmla="*/ 421630 w 605879"/>
                  <a:gd name="connsiteY16" fmla="*/ 131441 h 437224"/>
                  <a:gd name="connsiteX17" fmla="*/ 75898 w 605879"/>
                  <a:gd name="connsiteY17" fmla="*/ 120173 h 437224"/>
                  <a:gd name="connsiteX18" fmla="*/ 340509 w 605879"/>
                  <a:gd name="connsiteY18" fmla="*/ 120173 h 437224"/>
                  <a:gd name="connsiteX19" fmla="*/ 351769 w 605879"/>
                  <a:gd name="connsiteY19" fmla="*/ 131428 h 437224"/>
                  <a:gd name="connsiteX20" fmla="*/ 340509 w 605879"/>
                  <a:gd name="connsiteY20" fmla="*/ 142683 h 437224"/>
                  <a:gd name="connsiteX21" fmla="*/ 75898 w 605879"/>
                  <a:gd name="connsiteY21" fmla="*/ 142683 h 437224"/>
                  <a:gd name="connsiteX22" fmla="*/ 64638 w 605879"/>
                  <a:gd name="connsiteY22" fmla="*/ 131428 h 437224"/>
                  <a:gd name="connsiteX23" fmla="*/ 75898 w 605879"/>
                  <a:gd name="connsiteY23" fmla="*/ 120173 h 437224"/>
                  <a:gd name="connsiteX24" fmla="*/ 210609 w 605879"/>
                  <a:gd name="connsiteY24" fmla="*/ 22478 h 437224"/>
                  <a:gd name="connsiteX25" fmla="*/ 22516 w 605879"/>
                  <a:gd name="connsiteY25" fmla="*/ 153508 h 437224"/>
                  <a:gd name="connsiteX26" fmla="*/ 139216 w 605879"/>
                  <a:gd name="connsiteY26" fmla="*/ 274807 h 437224"/>
                  <a:gd name="connsiteX27" fmla="*/ 147042 w 605879"/>
                  <a:gd name="connsiteY27" fmla="*/ 288102 h 437224"/>
                  <a:gd name="connsiteX28" fmla="*/ 130017 w 605879"/>
                  <a:gd name="connsiteY28" fmla="*/ 344297 h 437224"/>
                  <a:gd name="connsiteX29" fmla="*/ 214041 w 605879"/>
                  <a:gd name="connsiteY29" fmla="*/ 291254 h 437224"/>
                  <a:gd name="connsiteX30" fmla="*/ 223927 w 605879"/>
                  <a:gd name="connsiteY30" fmla="*/ 284264 h 437224"/>
                  <a:gd name="connsiteX31" fmla="*/ 398839 w 605879"/>
                  <a:gd name="connsiteY31" fmla="*/ 152960 h 437224"/>
                  <a:gd name="connsiteX32" fmla="*/ 369596 w 605879"/>
                  <a:gd name="connsiteY32" fmla="*/ 80592 h 437224"/>
                  <a:gd name="connsiteX33" fmla="*/ 210609 w 605879"/>
                  <a:gd name="connsiteY33" fmla="*/ 22478 h 437224"/>
                  <a:gd name="connsiteX34" fmla="*/ 210609 w 605879"/>
                  <a:gd name="connsiteY34" fmla="*/ 0 h 437224"/>
                  <a:gd name="connsiteX35" fmla="*/ 385796 w 605879"/>
                  <a:gd name="connsiteY35" fmla="*/ 64967 h 437224"/>
                  <a:gd name="connsiteX36" fmla="*/ 414079 w 605879"/>
                  <a:gd name="connsiteY36" fmla="*/ 109100 h 437224"/>
                  <a:gd name="connsiteX37" fmla="*/ 419845 w 605879"/>
                  <a:gd name="connsiteY37" fmla="*/ 108963 h 437224"/>
                  <a:gd name="connsiteX38" fmla="*/ 605879 w 605879"/>
                  <a:gd name="connsiteY38" fmla="*/ 244928 h 437224"/>
                  <a:gd name="connsiteX39" fmla="*/ 498515 w 605879"/>
                  <a:gd name="connsiteY39" fmla="*/ 368420 h 437224"/>
                  <a:gd name="connsiteX40" fmla="*/ 516088 w 605879"/>
                  <a:gd name="connsiteY40" fmla="*/ 414609 h 437224"/>
                  <a:gd name="connsiteX41" fmla="*/ 522953 w 605879"/>
                  <a:gd name="connsiteY41" fmla="*/ 428178 h 437224"/>
                  <a:gd name="connsiteX42" fmla="*/ 510185 w 605879"/>
                  <a:gd name="connsiteY42" fmla="*/ 437224 h 437224"/>
                  <a:gd name="connsiteX43" fmla="*/ 400487 w 605879"/>
                  <a:gd name="connsiteY43" fmla="*/ 380344 h 437224"/>
                  <a:gd name="connsiteX44" fmla="*/ 250836 w 605879"/>
                  <a:gd name="connsiteY44" fmla="*/ 304275 h 437224"/>
                  <a:gd name="connsiteX45" fmla="*/ 231752 w 605879"/>
                  <a:gd name="connsiteY45" fmla="*/ 306331 h 437224"/>
                  <a:gd name="connsiteX46" fmla="*/ 107639 w 605879"/>
                  <a:gd name="connsiteY46" fmla="*/ 371161 h 437224"/>
                  <a:gd name="connsiteX47" fmla="*/ 94596 w 605879"/>
                  <a:gd name="connsiteY47" fmla="*/ 361978 h 437224"/>
                  <a:gd name="connsiteX48" fmla="*/ 102009 w 605879"/>
                  <a:gd name="connsiteY48" fmla="*/ 348135 h 437224"/>
                  <a:gd name="connsiteX49" fmla="*/ 122741 w 605879"/>
                  <a:gd name="connsiteY49" fmla="*/ 293173 h 437224"/>
                  <a:gd name="connsiteX50" fmla="*/ 0 w 605879"/>
                  <a:gd name="connsiteY50" fmla="*/ 153508 h 437224"/>
                  <a:gd name="connsiteX51" fmla="*/ 210609 w 605879"/>
                  <a:gd name="connsiteY51" fmla="*/ 0 h 437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605879" h="437224">
                    <a:moveTo>
                      <a:pt x="91000" y="173662"/>
                    </a:moveTo>
                    <a:lnTo>
                      <a:pt x="331193" y="173662"/>
                    </a:lnTo>
                    <a:cubicBezTo>
                      <a:pt x="337373" y="173662"/>
                      <a:pt x="342454" y="178725"/>
                      <a:pt x="342454" y="184882"/>
                    </a:cubicBezTo>
                    <a:cubicBezTo>
                      <a:pt x="342454" y="191040"/>
                      <a:pt x="337373" y="196102"/>
                      <a:pt x="331193" y="196102"/>
                    </a:cubicBezTo>
                    <a:lnTo>
                      <a:pt x="91000" y="196102"/>
                    </a:lnTo>
                    <a:cubicBezTo>
                      <a:pt x="84683" y="196102"/>
                      <a:pt x="79739" y="191040"/>
                      <a:pt x="79739" y="184882"/>
                    </a:cubicBezTo>
                    <a:cubicBezTo>
                      <a:pt x="79739" y="178725"/>
                      <a:pt x="84683" y="173662"/>
                      <a:pt x="91000" y="173662"/>
                    </a:cubicBezTo>
                    <a:close/>
                    <a:moveTo>
                      <a:pt x="421630" y="131441"/>
                    </a:moveTo>
                    <a:cubicBezTo>
                      <a:pt x="423003" y="138294"/>
                      <a:pt x="423552" y="145284"/>
                      <a:pt x="423552" y="152274"/>
                    </a:cubicBezTo>
                    <a:cubicBezTo>
                      <a:pt x="423552" y="220668"/>
                      <a:pt x="362456" y="281249"/>
                      <a:pt x="275961" y="300986"/>
                    </a:cubicBezTo>
                    <a:cubicBezTo>
                      <a:pt x="302047" y="334017"/>
                      <a:pt x="350924" y="355536"/>
                      <a:pt x="408175" y="358277"/>
                    </a:cubicBezTo>
                    <a:cubicBezTo>
                      <a:pt x="412569" y="358551"/>
                      <a:pt x="416413" y="361293"/>
                      <a:pt x="418060" y="365267"/>
                    </a:cubicBezTo>
                    <a:cubicBezTo>
                      <a:pt x="427259" y="388019"/>
                      <a:pt x="463505" y="403370"/>
                      <a:pt x="488218" y="410360"/>
                    </a:cubicBezTo>
                    <a:cubicBezTo>
                      <a:pt x="483962" y="399944"/>
                      <a:pt x="479156" y="385004"/>
                      <a:pt x="474214" y="363348"/>
                    </a:cubicBezTo>
                    <a:cubicBezTo>
                      <a:pt x="472841" y="357455"/>
                      <a:pt x="476273" y="351698"/>
                      <a:pt x="482039" y="349916"/>
                    </a:cubicBezTo>
                    <a:cubicBezTo>
                      <a:pt x="543685" y="332236"/>
                      <a:pt x="583500" y="290980"/>
                      <a:pt x="583363" y="244928"/>
                    </a:cubicBezTo>
                    <a:cubicBezTo>
                      <a:pt x="583363" y="182839"/>
                      <a:pt x="511009" y="132126"/>
                      <a:pt x="421630" y="131441"/>
                    </a:cubicBezTo>
                    <a:close/>
                    <a:moveTo>
                      <a:pt x="75898" y="120173"/>
                    </a:moveTo>
                    <a:lnTo>
                      <a:pt x="340509" y="120173"/>
                    </a:lnTo>
                    <a:cubicBezTo>
                      <a:pt x="346826" y="120173"/>
                      <a:pt x="351769" y="125114"/>
                      <a:pt x="351769" y="131428"/>
                    </a:cubicBezTo>
                    <a:cubicBezTo>
                      <a:pt x="351769" y="137604"/>
                      <a:pt x="346826" y="142683"/>
                      <a:pt x="340509" y="142683"/>
                    </a:cubicBezTo>
                    <a:lnTo>
                      <a:pt x="75898" y="142683"/>
                    </a:lnTo>
                    <a:cubicBezTo>
                      <a:pt x="69719" y="142683"/>
                      <a:pt x="64638" y="137604"/>
                      <a:pt x="64638" y="131428"/>
                    </a:cubicBezTo>
                    <a:cubicBezTo>
                      <a:pt x="64638" y="125114"/>
                      <a:pt x="69719" y="120173"/>
                      <a:pt x="75898" y="120173"/>
                    </a:cubicBezTo>
                    <a:close/>
                    <a:moveTo>
                      <a:pt x="210609" y="22478"/>
                    </a:moveTo>
                    <a:cubicBezTo>
                      <a:pt x="106952" y="22478"/>
                      <a:pt x="22516" y="81277"/>
                      <a:pt x="22516" y="153508"/>
                    </a:cubicBezTo>
                    <a:cubicBezTo>
                      <a:pt x="22516" y="206688"/>
                      <a:pt x="68372" y="254385"/>
                      <a:pt x="139216" y="274807"/>
                    </a:cubicBezTo>
                    <a:cubicBezTo>
                      <a:pt x="144983" y="276452"/>
                      <a:pt x="148415" y="282208"/>
                      <a:pt x="147042" y="288102"/>
                    </a:cubicBezTo>
                    <a:cubicBezTo>
                      <a:pt x="140864" y="314966"/>
                      <a:pt x="135097" y="332647"/>
                      <a:pt x="130017" y="344297"/>
                    </a:cubicBezTo>
                    <a:cubicBezTo>
                      <a:pt x="158437" y="336622"/>
                      <a:pt x="203058" y="318667"/>
                      <a:pt x="214041" y="291254"/>
                    </a:cubicBezTo>
                    <a:cubicBezTo>
                      <a:pt x="215689" y="287280"/>
                      <a:pt x="219533" y="284538"/>
                      <a:pt x="223927" y="284264"/>
                    </a:cubicBezTo>
                    <a:cubicBezTo>
                      <a:pt x="320170" y="279604"/>
                      <a:pt x="395407" y="223135"/>
                      <a:pt x="398839" y="152960"/>
                    </a:cubicBezTo>
                    <a:cubicBezTo>
                      <a:pt x="400075" y="126918"/>
                      <a:pt x="389915" y="101836"/>
                      <a:pt x="369596" y="80592"/>
                    </a:cubicBezTo>
                    <a:cubicBezTo>
                      <a:pt x="334860" y="44133"/>
                      <a:pt x="275412" y="22478"/>
                      <a:pt x="210609" y="22478"/>
                    </a:cubicBezTo>
                    <a:close/>
                    <a:moveTo>
                      <a:pt x="210609" y="0"/>
                    </a:moveTo>
                    <a:cubicBezTo>
                      <a:pt x="281453" y="0"/>
                      <a:pt x="346942" y="24260"/>
                      <a:pt x="385796" y="64967"/>
                    </a:cubicBezTo>
                    <a:cubicBezTo>
                      <a:pt x="398702" y="78536"/>
                      <a:pt x="408175" y="93338"/>
                      <a:pt x="414079" y="109100"/>
                    </a:cubicBezTo>
                    <a:cubicBezTo>
                      <a:pt x="416001" y="108963"/>
                      <a:pt x="417923" y="108963"/>
                      <a:pt x="419845" y="108963"/>
                    </a:cubicBezTo>
                    <a:cubicBezTo>
                      <a:pt x="522404" y="108963"/>
                      <a:pt x="606016" y="169955"/>
                      <a:pt x="605879" y="244928"/>
                    </a:cubicBezTo>
                    <a:cubicBezTo>
                      <a:pt x="605879" y="298519"/>
                      <a:pt x="564141" y="346079"/>
                      <a:pt x="498515" y="368420"/>
                    </a:cubicBezTo>
                    <a:cubicBezTo>
                      <a:pt x="506066" y="398025"/>
                      <a:pt x="512931" y="412279"/>
                      <a:pt x="516088" y="414609"/>
                    </a:cubicBezTo>
                    <a:cubicBezTo>
                      <a:pt x="524601" y="418858"/>
                      <a:pt x="523228" y="426671"/>
                      <a:pt x="522953" y="428178"/>
                    </a:cubicBezTo>
                    <a:cubicBezTo>
                      <a:pt x="522541" y="429686"/>
                      <a:pt x="520207" y="437224"/>
                      <a:pt x="510185" y="437224"/>
                    </a:cubicBezTo>
                    <a:cubicBezTo>
                      <a:pt x="497828" y="437224"/>
                      <a:pt x="423689" y="421325"/>
                      <a:pt x="400487" y="380344"/>
                    </a:cubicBezTo>
                    <a:cubicBezTo>
                      <a:pt x="333899" y="375410"/>
                      <a:pt x="277746" y="346764"/>
                      <a:pt x="250836" y="304275"/>
                    </a:cubicBezTo>
                    <a:cubicBezTo>
                      <a:pt x="244521" y="305098"/>
                      <a:pt x="238205" y="305783"/>
                      <a:pt x="231752" y="306331"/>
                    </a:cubicBezTo>
                    <a:cubicBezTo>
                      <a:pt x="206216" y="353069"/>
                      <a:pt x="121643" y="371161"/>
                      <a:pt x="107639" y="371161"/>
                    </a:cubicBezTo>
                    <a:cubicBezTo>
                      <a:pt x="97616" y="371161"/>
                      <a:pt x="95145" y="364171"/>
                      <a:pt x="94596" y="361978"/>
                    </a:cubicBezTo>
                    <a:cubicBezTo>
                      <a:pt x="94184" y="360470"/>
                      <a:pt x="92948" y="352658"/>
                      <a:pt x="102009" y="348135"/>
                    </a:cubicBezTo>
                    <a:cubicBezTo>
                      <a:pt x="105030" y="345942"/>
                      <a:pt x="113130" y="331550"/>
                      <a:pt x="122741" y="293173"/>
                    </a:cubicBezTo>
                    <a:cubicBezTo>
                      <a:pt x="47778" y="268228"/>
                      <a:pt x="0" y="214226"/>
                      <a:pt x="0" y="153508"/>
                    </a:cubicBezTo>
                    <a:cubicBezTo>
                      <a:pt x="0" y="68804"/>
                      <a:pt x="94458" y="0"/>
                      <a:pt x="210609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5" name="文本框 14"/>
            <p:cNvSpPr txBox="1"/>
            <p:nvPr/>
          </p:nvSpPr>
          <p:spPr>
            <a:xfrm>
              <a:off x="6847951" y="5053431"/>
              <a:ext cx="15899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4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专业：动画设计</a:t>
              </a: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EB5949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2</a:t>
              </a:r>
              <a:endPara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TWO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论文综述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4115435" y="2125980"/>
            <a:ext cx="4069715" cy="2946526"/>
            <a:chOff x="2690019" y="846139"/>
            <a:chExt cx="3536950" cy="2560637"/>
          </a:xfrm>
        </p:grpSpPr>
        <p:sp>
          <p:nvSpPr>
            <p:cNvPr id="7" name="Freeform 6"/>
            <p:cNvSpPr/>
            <p:nvPr/>
          </p:nvSpPr>
          <p:spPr bwMode="auto">
            <a:xfrm>
              <a:off x="3572669" y="2443164"/>
              <a:ext cx="504825" cy="506413"/>
            </a:xfrm>
            <a:custGeom>
              <a:avLst/>
              <a:gdLst>
                <a:gd name="T0" fmla="*/ 174 w 314"/>
                <a:gd name="T1" fmla="*/ 277 h 315"/>
                <a:gd name="T2" fmla="*/ 37 w 314"/>
                <a:gd name="T3" fmla="*/ 277 h 315"/>
                <a:gd name="T4" fmla="*/ 37 w 314"/>
                <a:gd name="T5" fmla="*/ 277 h 315"/>
                <a:gd name="T6" fmla="*/ 37 w 314"/>
                <a:gd name="T7" fmla="*/ 141 h 315"/>
                <a:gd name="T8" fmla="*/ 140 w 314"/>
                <a:gd name="T9" fmla="*/ 38 h 315"/>
                <a:gd name="T10" fmla="*/ 277 w 314"/>
                <a:gd name="T11" fmla="*/ 38 h 315"/>
                <a:gd name="T12" fmla="*/ 277 w 314"/>
                <a:gd name="T13" fmla="*/ 38 h 315"/>
                <a:gd name="T14" fmla="*/ 277 w 314"/>
                <a:gd name="T15" fmla="*/ 174 h 315"/>
                <a:gd name="T16" fmla="*/ 174 w 314"/>
                <a:gd name="T17" fmla="*/ 277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4" h="315">
                  <a:moveTo>
                    <a:pt x="174" y="277"/>
                  </a:moveTo>
                  <a:cubicBezTo>
                    <a:pt x="136" y="315"/>
                    <a:pt x="75" y="315"/>
                    <a:pt x="37" y="277"/>
                  </a:cubicBezTo>
                  <a:cubicBezTo>
                    <a:pt x="37" y="277"/>
                    <a:pt x="37" y="277"/>
                    <a:pt x="37" y="277"/>
                  </a:cubicBezTo>
                  <a:cubicBezTo>
                    <a:pt x="0" y="240"/>
                    <a:pt x="0" y="179"/>
                    <a:pt x="37" y="141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78" y="0"/>
                    <a:pt x="239" y="0"/>
                    <a:pt x="277" y="38"/>
                  </a:cubicBezTo>
                  <a:cubicBezTo>
                    <a:pt x="277" y="38"/>
                    <a:pt x="277" y="38"/>
                    <a:pt x="277" y="38"/>
                  </a:cubicBezTo>
                  <a:cubicBezTo>
                    <a:pt x="314" y="76"/>
                    <a:pt x="314" y="137"/>
                    <a:pt x="277" y="174"/>
                  </a:cubicBezTo>
                  <a:lnTo>
                    <a:pt x="174" y="277"/>
                  </a:lnTo>
                  <a:close/>
                </a:path>
              </a:pathLst>
            </a:custGeom>
            <a:solidFill>
              <a:srgbClr val="FFFFFF"/>
            </a:solidFill>
            <a:ln w="76200" cap="rnd">
              <a:solidFill>
                <a:srgbClr val="86CBCC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" name="Freeform 7"/>
            <p:cNvSpPr/>
            <p:nvPr/>
          </p:nvSpPr>
          <p:spPr bwMode="auto">
            <a:xfrm>
              <a:off x="4096544" y="2959101"/>
              <a:ext cx="449263" cy="447675"/>
            </a:xfrm>
            <a:custGeom>
              <a:avLst/>
              <a:gdLst>
                <a:gd name="T0" fmla="*/ 174 w 280"/>
                <a:gd name="T1" fmla="*/ 242 h 279"/>
                <a:gd name="T2" fmla="*/ 38 w 280"/>
                <a:gd name="T3" fmla="*/ 242 h 279"/>
                <a:gd name="T4" fmla="*/ 38 w 280"/>
                <a:gd name="T5" fmla="*/ 242 h 279"/>
                <a:gd name="T6" fmla="*/ 38 w 280"/>
                <a:gd name="T7" fmla="*/ 105 h 279"/>
                <a:gd name="T8" fmla="*/ 106 w 280"/>
                <a:gd name="T9" fmla="*/ 37 h 279"/>
                <a:gd name="T10" fmla="*/ 242 w 280"/>
                <a:gd name="T11" fmla="*/ 37 h 279"/>
                <a:gd name="T12" fmla="*/ 242 w 280"/>
                <a:gd name="T13" fmla="*/ 37 h 279"/>
                <a:gd name="T14" fmla="*/ 242 w 280"/>
                <a:gd name="T15" fmla="*/ 174 h 279"/>
                <a:gd name="T16" fmla="*/ 174 w 280"/>
                <a:gd name="T17" fmla="*/ 242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0" h="279">
                  <a:moveTo>
                    <a:pt x="174" y="242"/>
                  </a:moveTo>
                  <a:cubicBezTo>
                    <a:pt x="136" y="279"/>
                    <a:pt x="75" y="279"/>
                    <a:pt x="38" y="242"/>
                  </a:cubicBezTo>
                  <a:cubicBezTo>
                    <a:pt x="38" y="242"/>
                    <a:pt x="38" y="242"/>
                    <a:pt x="38" y="242"/>
                  </a:cubicBezTo>
                  <a:cubicBezTo>
                    <a:pt x="0" y="204"/>
                    <a:pt x="0" y="143"/>
                    <a:pt x="38" y="105"/>
                  </a:cubicBezTo>
                  <a:cubicBezTo>
                    <a:pt x="106" y="37"/>
                    <a:pt x="106" y="37"/>
                    <a:pt x="106" y="37"/>
                  </a:cubicBezTo>
                  <a:cubicBezTo>
                    <a:pt x="143" y="0"/>
                    <a:pt x="204" y="0"/>
                    <a:pt x="242" y="37"/>
                  </a:cubicBezTo>
                  <a:cubicBezTo>
                    <a:pt x="242" y="37"/>
                    <a:pt x="242" y="37"/>
                    <a:pt x="242" y="37"/>
                  </a:cubicBezTo>
                  <a:cubicBezTo>
                    <a:pt x="280" y="75"/>
                    <a:pt x="280" y="136"/>
                    <a:pt x="242" y="174"/>
                  </a:cubicBezTo>
                  <a:lnTo>
                    <a:pt x="174" y="242"/>
                  </a:lnTo>
                  <a:close/>
                </a:path>
              </a:pathLst>
            </a:custGeom>
            <a:solidFill>
              <a:srgbClr val="FFFFFF"/>
            </a:solidFill>
            <a:ln w="76200" cap="rnd">
              <a:solidFill>
                <a:srgbClr val="86CBCC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3321844" y="2360614"/>
              <a:ext cx="381000" cy="382588"/>
            </a:xfrm>
            <a:custGeom>
              <a:avLst/>
              <a:gdLst>
                <a:gd name="T0" fmla="*/ 174 w 237"/>
                <a:gd name="T1" fmla="*/ 200 h 238"/>
                <a:gd name="T2" fmla="*/ 37 w 237"/>
                <a:gd name="T3" fmla="*/ 200 h 238"/>
                <a:gd name="T4" fmla="*/ 37 w 237"/>
                <a:gd name="T5" fmla="*/ 200 h 238"/>
                <a:gd name="T6" fmla="*/ 37 w 237"/>
                <a:gd name="T7" fmla="*/ 64 h 238"/>
                <a:gd name="T8" fmla="*/ 64 w 237"/>
                <a:gd name="T9" fmla="*/ 38 h 238"/>
                <a:gd name="T10" fmla="*/ 200 w 237"/>
                <a:gd name="T11" fmla="*/ 38 h 238"/>
                <a:gd name="T12" fmla="*/ 200 w 237"/>
                <a:gd name="T13" fmla="*/ 38 h 238"/>
                <a:gd name="T14" fmla="*/ 200 w 237"/>
                <a:gd name="T15" fmla="*/ 174 h 238"/>
                <a:gd name="T16" fmla="*/ 174 w 237"/>
                <a:gd name="T17" fmla="*/ 20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238">
                  <a:moveTo>
                    <a:pt x="174" y="200"/>
                  </a:moveTo>
                  <a:cubicBezTo>
                    <a:pt x="136" y="238"/>
                    <a:pt x="75" y="238"/>
                    <a:pt x="37" y="200"/>
                  </a:cubicBezTo>
                  <a:cubicBezTo>
                    <a:pt x="37" y="200"/>
                    <a:pt x="37" y="200"/>
                    <a:pt x="37" y="200"/>
                  </a:cubicBezTo>
                  <a:cubicBezTo>
                    <a:pt x="0" y="163"/>
                    <a:pt x="0" y="101"/>
                    <a:pt x="37" y="64"/>
                  </a:cubicBezTo>
                  <a:cubicBezTo>
                    <a:pt x="64" y="38"/>
                    <a:pt x="64" y="38"/>
                    <a:pt x="64" y="38"/>
                  </a:cubicBezTo>
                  <a:cubicBezTo>
                    <a:pt x="101" y="0"/>
                    <a:pt x="162" y="0"/>
                    <a:pt x="200" y="38"/>
                  </a:cubicBezTo>
                  <a:cubicBezTo>
                    <a:pt x="200" y="38"/>
                    <a:pt x="200" y="38"/>
                    <a:pt x="200" y="38"/>
                  </a:cubicBezTo>
                  <a:cubicBezTo>
                    <a:pt x="237" y="75"/>
                    <a:pt x="237" y="136"/>
                    <a:pt x="200" y="174"/>
                  </a:cubicBezTo>
                  <a:lnTo>
                    <a:pt x="174" y="200"/>
                  </a:lnTo>
                  <a:close/>
                </a:path>
              </a:pathLst>
            </a:custGeom>
            <a:solidFill>
              <a:srgbClr val="FFFFFF"/>
            </a:solidFill>
            <a:ln w="76200" cap="rnd">
              <a:solidFill>
                <a:srgbClr val="86CBCC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3623469" y="1298576"/>
              <a:ext cx="744538" cy="620713"/>
            </a:xfrm>
            <a:custGeom>
              <a:avLst/>
              <a:gdLst>
                <a:gd name="T0" fmla="*/ 165 w 463"/>
                <a:gd name="T1" fmla="*/ 356 h 386"/>
                <a:gd name="T2" fmla="*/ 30 w 463"/>
                <a:gd name="T3" fmla="*/ 331 h 386"/>
                <a:gd name="T4" fmla="*/ 30 w 463"/>
                <a:gd name="T5" fmla="*/ 331 h 386"/>
                <a:gd name="T6" fmla="*/ 55 w 463"/>
                <a:gd name="T7" fmla="*/ 197 h 386"/>
                <a:gd name="T8" fmla="*/ 463 w 463"/>
                <a:gd name="T9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3" h="386">
                  <a:moveTo>
                    <a:pt x="165" y="356"/>
                  </a:moveTo>
                  <a:cubicBezTo>
                    <a:pt x="121" y="386"/>
                    <a:pt x="61" y="375"/>
                    <a:pt x="30" y="331"/>
                  </a:cubicBezTo>
                  <a:cubicBezTo>
                    <a:pt x="30" y="331"/>
                    <a:pt x="30" y="331"/>
                    <a:pt x="30" y="331"/>
                  </a:cubicBezTo>
                  <a:cubicBezTo>
                    <a:pt x="0" y="288"/>
                    <a:pt x="11" y="227"/>
                    <a:pt x="55" y="197"/>
                  </a:cubicBezTo>
                  <a:cubicBezTo>
                    <a:pt x="463" y="0"/>
                    <a:pt x="463" y="0"/>
                    <a:pt x="463" y="0"/>
                  </a:cubicBezTo>
                </a:path>
              </a:pathLst>
            </a:custGeom>
            <a:solidFill>
              <a:srgbClr val="FFFFFF"/>
            </a:solidFill>
            <a:ln w="76200" cap="rnd">
              <a:solidFill>
                <a:srgbClr val="86CBCC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3823494" y="2619376"/>
              <a:ext cx="581025" cy="581025"/>
            </a:xfrm>
            <a:custGeom>
              <a:avLst/>
              <a:gdLst>
                <a:gd name="T0" fmla="*/ 174 w 362"/>
                <a:gd name="T1" fmla="*/ 324 h 362"/>
                <a:gd name="T2" fmla="*/ 38 w 362"/>
                <a:gd name="T3" fmla="*/ 324 h 362"/>
                <a:gd name="T4" fmla="*/ 38 w 362"/>
                <a:gd name="T5" fmla="*/ 324 h 362"/>
                <a:gd name="T6" fmla="*/ 38 w 362"/>
                <a:gd name="T7" fmla="*/ 188 h 362"/>
                <a:gd name="T8" fmla="*/ 188 w 362"/>
                <a:gd name="T9" fmla="*/ 37 h 362"/>
                <a:gd name="T10" fmla="*/ 324 w 362"/>
                <a:gd name="T11" fmla="*/ 37 h 362"/>
                <a:gd name="T12" fmla="*/ 324 w 362"/>
                <a:gd name="T13" fmla="*/ 37 h 362"/>
                <a:gd name="T14" fmla="*/ 324 w 362"/>
                <a:gd name="T15" fmla="*/ 174 h 362"/>
                <a:gd name="T16" fmla="*/ 174 w 362"/>
                <a:gd name="T17" fmla="*/ 324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2" h="362">
                  <a:moveTo>
                    <a:pt x="174" y="324"/>
                  </a:moveTo>
                  <a:cubicBezTo>
                    <a:pt x="137" y="362"/>
                    <a:pt x="75" y="362"/>
                    <a:pt x="38" y="324"/>
                  </a:cubicBezTo>
                  <a:cubicBezTo>
                    <a:pt x="38" y="324"/>
                    <a:pt x="38" y="324"/>
                    <a:pt x="38" y="324"/>
                  </a:cubicBezTo>
                  <a:cubicBezTo>
                    <a:pt x="0" y="286"/>
                    <a:pt x="0" y="225"/>
                    <a:pt x="38" y="188"/>
                  </a:cubicBezTo>
                  <a:cubicBezTo>
                    <a:pt x="188" y="37"/>
                    <a:pt x="188" y="37"/>
                    <a:pt x="188" y="37"/>
                  </a:cubicBezTo>
                  <a:cubicBezTo>
                    <a:pt x="226" y="0"/>
                    <a:pt x="287" y="0"/>
                    <a:pt x="324" y="37"/>
                  </a:cubicBezTo>
                  <a:cubicBezTo>
                    <a:pt x="324" y="37"/>
                    <a:pt x="324" y="37"/>
                    <a:pt x="324" y="37"/>
                  </a:cubicBezTo>
                  <a:cubicBezTo>
                    <a:pt x="362" y="75"/>
                    <a:pt x="362" y="136"/>
                    <a:pt x="324" y="174"/>
                  </a:cubicBezTo>
                  <a:lnTo>
                    <a:pt x="174" y="324"/>
                  </a:lnTo>
                  <a:close/>
                </a:path>
              </a:pathLst>
            </a:custGeom>
            <a:solidFill>
              <a:srgbClr val="FFFFFF"/>
            </a:solidFill>
            <a:ln w="76200" cap="rnd">
              <a:solidFill>
                <a:srgbClr val="86CBCC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4885531" y="2171701"/>
              <a:ext cx="565150" cy="603250"/>
            </a:xfrm>
            <a:custGeom>
              <a:avLst/>
              <a:gdLst>
                <a:gd name="T0" fmla="*/ 113 w 352"/>
                <a:gd name="T1" fmla="*/ 0 h 376"/>
                <a:gd name="T2" fmla="*/ 315 w 352"/>
                <a:gd name="T3" fmla="*/ 202 h 376"/>
                <a:gd name="T4" fmla="*/ 315 w 352"/>
                <a:gd name="T5" fmla="*/ 338 h 376"/>
                <a:gd name="T6" fmla="*/ 315 w 352"/>
                <a:gd name="T7" fmla="*/ 338 h 376"/>
                <a:gd name="T8" fmla="*/ 178 w 352"/>
                <a:gd name="T9" fmla="*/ 338 h 376"/>
                <a:gd name="T10" fmla="*/ 0 w 352"/>
                <a:gd name="T11" fmla="*/ 16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2" h="376">
                  <a:moveTo>
                    <a:pt x="113" y="0"/>
                  </a:moveTo>
                  <a:cubicBezTo>
                    <a:pt x="315" y="202"/>
                    <a:pt x="315" y="202"/>
                    <a:pt x="315" y="202"/>
                  </a:cubicBezTo>
                  <a:cubicBezTo>
                    <a:pt x="352" y="239"/>
                    <a:pt x="352" y="301"/>
                    <a:pt x="315" y="338"/>
                  </a:cubicBezTo>
                  <a:cubicBezTo>
                    <a:pt x="315" y="338"/>
                    <a:pt x="315" y="338"/>
                    <a:pt x="315" y="338"/>
                  </a:cubicBezTo>
                  <a:cubicBezTo>
                    <a:pt x="277" y="376"/>
                    <a:pt x="216" y="376"/>
                    <a:pt x="178" y="338"/>
                  </a:cubicBezTo>
                  <a:cubicBezTo>
                    <a:pt x="0" y="160"/>
                    <a:pt x="0" y="160"/>
                    <a:pt x="0" y="160"/>
                  </a:cubicBezTo>
                </a:path>
              </a:pathLst>
            </a:custGeom>
            <a:noFill/>
            <a:ln w="76200" cap="rnd">
              <a:solidFill>
                <a:srgbClr val="EB5949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4980781" y="1646239"/>
              <a:ext cx="755650" cy="974725"/>
            </a:xfrm>
            <a:custGeom>
              <a:avLst/>
              <a:gdLst>
                <a:gd name="T0" fmla="*/ 0 w 471"/>
                <a:gd name="T1" fmla="*/ 0 h 607"/>
                <a:gd name="T2" fmla="*/ 433 w 471"/>
                <a:gd name="T3" fmla="*/ 433 h 607"/>
                <a:gd name="T4" fmla="*/ 433 w 471"/>
                <a:gd name="T5" fmla="*/ 569 h 607"/>
                <a:gd name="T6" fmla="*/ 433 w 471"/>
                <a:gd name="T7" fmla="*/ 569 h 607"/>
                <a:gd name="T8" fmla="*/ 297 w 471"/>
                <a:gd name="T9" fmla="*/ 569 h 607"/>
                <a:gd name="T10" fmla="*/ 58 w 471"/>
                <a:gd name="T11" fmla="*/ 330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1" h="607">
                  <a:moveTo>
                    <a:pt x="0" y="0"/>
                  </a:moveTo>
                  <a:cubicBezTo>
                    <a:pt x="433" y="433"/>
                    <a:pt x="433" y="433"/>
                    <a:pt x="433" y="433"/>
                  </a:cubicBezTo>
                  <a:cubicBezTo>
                    <a:pt x="471" y="471"/>
                    <a:pt x="471" y="532"/>
                    <a:pt x="433" y="569"/>
                  </a:cubicBezTo>
                  <a:cubicBezTo>
                    <a:pt x="433" y="569"/>
                    <a:pt x="433" y="569"/>
                    <a:pt x="433" y="569"/>
                  </a:cubicBezTo>
                  <a:cubicBezTo>
                    <a:pt x="395" y="607"/>
                    <a:pt x="334" y="607"/>
                    <a:pt x="297" y="569"/>
                  </a:cubicBezTo>
                  <a:cubicBezTo>
                    <a:pt x="58" y="330"/>
                    <a:pt x="58" y="330"/>
                    <a:pt x="58" y="330"/>
                  </a:cubicBezTo>
                </a:path>
              </a:pathLst>
            </a:custGeom>
            <a:solidFill>
              <a:srgbClr val="FFFFFF"/>
            </a:solidFill>
            <a:ln w="76200" cap="rnd">
              <a:solidFill>
                <a:srgbClr val="EB5949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4885531" y="2430464"/>
              <a:ext cx="296863" cy="517525"/>
            </a:xfrm>
            <a:custGeom>
              <a:avLst/>
              <a:gdLst>
                <a:gd name="T0" fmla="*/ 0 w 185"/>
                <a:gd name="T1" fmla="*/ 0 h 322"/>
                <a:gd name="T2" fmla="*/ 147 w 185"/>
                <a:gd name="T3" fmla="*/ 148 h 322"/>
                <a:gd name="T4" fmla="*/ 147 w 185"/>
                <a:gd name="T5" fmla="*/ 284 h 322"/>
                <a:gd name="T6" fmla="*/ 147 w 185"/>
                <a:gd name="T7" fmla="*/ 284 h 322"/>
                <a:gd name="T8" fmla="*/ 11 w 185"/>
                <a:gd name="T9" fmla="*/ 284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" h="322">
                  <a:moveTo>
                    <a:pt x="0" y="0"/>
                  </a:moveTo>
                  <a:cubicBezTo>
                    <a:pt x="147" y="148"/>
                    <a:pt x="147" y="148"/>
                    <a:pt x="147" y="148"/>
                  </a:cubicBezTo>
                  <a:cubicBezTo>
                    <a:pt x="185" y="186"/>
                    <a:pt x="185" y="247"/>
                    <a:pt x="147" y="284"/>
                  </a:cubicBezTo>
                  <a:cubicBezTo>
                    <a:pt x="147" y="284"/>
                    <a:pt x="147" y="284"/>
                    <a:pt x="147" y="284"/>
                  </a:cubicBezTo>
                  <a:cubicBezTo>
                    <a:pt x="110" y="322"/>
                    <a:pt x="48" y="322"/>
                    <a:pt x="11" y="284"/>
                  </a:cubicBezTo>
                </a:path>
              </a:pathLst>
            </a:custGeom>
            <a:solidFill>
              <a:srgbClr val="FFFFFF"/>
            </a:solidFill>
            <a:ln w="76200" cap="rnd">
              <a:solidFill>
                <a:srgbClr val="EB5949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4690269" y="2720976"/>
              <a:ext cx="279400" cy="450850"/>
            </a:xfrm>
            <a:custGeom>
              <a:avLst/>
              <a:gdLst>
                <a:gd name="T0" fmla="*/ 30 w 174"/>
                <a:gd name="T1" fmla="*/ 0 h 281"/>
                <a:gd name="T2" fmla="*/ 137 w 174"/>
                <a:gd name="T3" fmla="*/ 107 h 281"/>
                <a:gd name="T4" fmla="*/ 137 w 174"/>
                <a:gd name="T5" fmla="*/ 243 h 281"/>
                <a:gd name="T6" fmla="*/ 137 w 174"/>
                <a:gd name="T7" fmla="*/ 243 h 281"/>
                <a:gd name="T8" fmla="*/ 0 w 174"/>
                <a:gd name="T9" fmla="*/ 243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281">
                  <a:moveTo>
                    <a:pt x="30" y="0"/>
                  </a:moveTo>
                  <a:cubicBezTo>
                    <a:pt x="137" y="107"/>
                    <a:pt x="137" y="107"/>
                    <a:pt x="137" y="107"/>
                  </a:cubicBezTo>
                  <a:cubicBezTo>
                    <a:pt x="174" y="144"/>
                    <a:pt x="174" y="205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99" y="281"/>
                    <a:pt x="38" y="281"/>
                    <a:pt x="0" y="243"/>
                  </a:cubicBezTo>
                </a:path>
              </a:pathLst>
            </a:custGeom>
            <a:solidFill>
              <a:srgbClr val="FFFFFF"/>
            </a:solidFill>
            <a:ln w="76200" cap="rnd">
              <a:solidFill>
                <a:srgbClr val="EB5949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Line 15"/>
            <p:cNvSpPr>
              <a:spLocks noChangeShapeType="1"/>
            </p:cNvSpPr>
            <p:nvPr/>
          </p:nvSpPr>
          <p:spPr bwMode="auto">
            <a:xfrm flipH="1" flipV="1">
              <a:off x="2690019" y="1985964"/>
              <a:ext cx="603250" cy="454025"/>
            </a:xfrm>
            <a:prstGeom prst="line">
              <a:avLst/>
            </a:prstGeom>
            <a:noFill/>
            <a:ln w="76200" cap="rnd">
              <a:solidFill>
                <a:srgbClr val="EB5949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Freeform 16"/>
            <p:cNvSpPr/>
            <p:nvPr/>
          </p:nvSpPr>
          <p:spPr bwMode="auto">
            <a:xfrm>
              <a:off x="2758281" y="846139"/>
              <a:ext cx="1304925" cy="561975"/>
            </a:xfrm>
            <a:custGeom>
              <a:avLst/>
              <a:gdLst>
                <a:gd name="T0" fmla="*/ 0 w 822"/>
                <a:gd name="T1" fmla="*/ 0 h 354"/>
                <a:gd name="T2" fmla="*/ 448 w 822"/>
                <a:gd name="T3" fmla="*/ 302 h 354"/>
                <a:gd name="T4" fmla="*/ 822 w 822"/>
                <a:gd name="T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2" h="354">
                  <a:moveTo>
                    <a:pt x="0" y="0"/>
                  </a:moveTo>
                  <a:lnTo>
                    <a:pt x="448" y="302"/>
                  </a:lnTo>
                  <a:lnTo>
                    <a:pt x="822" y="354"/>
                  </a:lnTo>
                </a:path>
              </a:pathLst>
            </a:custGeom>
            <a:solidFill>
              <a:srgbClr val="FFFFFF"/>
            </a:solidFill>
            <a:ln w="76200" cap="rnd">
              <a:solidFill>
                <a:srgbClr val="EB5949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Freeform 17"/>
            <p:cNvSpPr/>
            <p:nvPr/>
          </p:nvSpPr>
          <p:spPr bwMode="auto">
            <a:xfrm>
              <a:off x="5644356" y="1719264"/>
              <a:ext cx="582613" cy="590550"/>
            </a:xfrm>
            <a:custGeom>
              <a:avLst/>
              <a:gdLst>
                <a:gd name="T0" fmla="*/ 0 w 367"/>
                <a:gd name="T1" fmla="*/ 372 h 372"/>
                <a:gd name="T2" fmla="*/ 166 w 367"/>
                <a:gd name="T3" fmla="*/ 204 h 372"/>
                <a:gd name="T4" fmla="*/ 367 w 367"/>
                <a:gd name="T5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7" h="372">
                  <a:moveTo>
                    <a:pt x="0" y="372"/>
                  </a:moveTo>
                  <a:lnTo>
                    <a:pt x="166" y="204"/>
                  </a:lnTo>
                  <a:lnTo>
                    <a:pt x="367" y="0"/>
                  </a:lnTo>
                </a:path>
              </a:pathLst>
            </a:custGeom>
            <a:solidFill>
              <a:srgbClr val="FFFFFF"/>
            </a:solidFill>
            <a:ln w="76200" cap="rnd">
              <a:solidFill>
                <a:srgbClr val="86CBCC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Freeform 18"/>
            <p:cNvSpPr/>
            <p:nvPr/>
          </p:nvSpPr>
          <p:spPr bwMode="auto">
            <a:xfrm>
              <a:off x="4368006" y="1028701"/>
              <a:ext cx="1460500" cy="341313"/>
            </a:xfrm>
            <a:custGeom>
              <a:avLst/>
              <a:gdLst>
                <a:gd name="T0" fmla="*/ 920 w 920"/>
                <a:gd name="T1" fmla="*/ 0 h 215"/>
                <a:gd name="T2" fmla="*/ 603 w 920"/>
                <a:gd name="T3" fmla="*/ 215 h 215"/>
                <a:gd name="T4" fmla="*/ 387 w 920"/>
                <a:gd name="T5" fmla="*/ 107 h 215"/>
                <a:gd name="T6" fmla="*/ 0 w 920"/>
                <a:gd name="T7" fmla="*/ 17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0" h="215">
                  <a:moveTo>
                    <a:pt x="920" y="0"/>
                  </a:moveTo>
                  <a:lnTo>
                    <a:pt x="603" y="215"/>
                  </a:lnTo>
                  <a:lnTo>
                    <a:pt x="387" y="107"/>
                  </a:lnTo>
                  <a:lnTo>
                    <a:pt x="0" y="170"/>
                  </a:lnTo>
                </a:path>
              </a:pathLst>
            </a:custGeom>
            <a:solidFill>
              <a:srgbClr val="FFFFFF"/>
            </a:solidFill>
            <a:ln w="76200" cap="rnd">
              <a:solidFill>
                <a:srgbClr val="86CBCC"/>
              </a:solidFill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229446" y="2095585"/>
            <a:ext cx="2784999" cy="1209125"/>
            <a:chOff x="1541719" y="2340330"/>
            <a:chExt cx="2784999" cy="1209125"/>
          </a:xfrm>
        </p:grpSpPr>
        <p:sp>
          <p:nvSpPr>
            <p:cNvPr id="25" name="文本框 24"/>
            <p:cNvSpPr txBox="1"/>
            <p:nvPr/>
          </p:nvSpPr>
          <p:spPr>
            <a:xfrm>
              <a:off x="1772180" y="2340330"/>
              <a:ext cx="2133781" cy="37580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10000"/>
                </a:lnSpc>
                <a:defRPr/>
              </a:pPr>
              <a:r>
                <a:rPr kumimoji="1" lang="zh-CN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添加标题</a:t>
              </a:r>
              <a:endParaRPr kumimoji="1"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541719" y="2687681"/>
              <a:ext cx="278499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ts val="2000"/>
                </a:lnSpc>
                <a:defRPr sz="120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</a:lstStyle>
            <a:p>
              <a:r>
                <a:rPr lang="zh-CN" altLang="en-US" dirty="0"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dirty="0"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263938" y="3957909"/>
            <a:ext cx="2784999" cy="1215922"/>
            <a:chOff x="1668084" y="2323632"/>
            <a:chExt cx="2784999" cy="1215922"/>
          </a:xfrm>
        </p:grpSpPr>
        <p:sp>
          <p:nvSpPr>
            <p:cNvPr id="28" name="文本框 27"/>
            <p:cNvSpPr txBox="1"/>
            <p:nvPr/>
          </p:nvSpPr>
          <p:spPr>
            <a:xfrm>
              <a:off x="1957018" y="2323632"/>
              <a:ext cx="2133781" cy="37580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defTabSz="457200">
                <a:defRPr b="1">
                  <a:solidFill>
                    <a:srgbClr val="000000">
                      <a:lumMod val="75000"/>
                      <a:lumOff val="25000"/>
                    </a:srgb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defRPr>
              </a:lvl1pPr>
            </a:lstStyle>
            <a:p>
              <a:pPr lvl="0" algn="ctr" defTabSz="914400">
                <a:lnSpc>
                  <a:spcPct val="110000"/>
                </a:lnSpc>
                <a:defRPr/>
              </a:pPr>
              <a:r>
                <a:rPr kumimoji="1" lang="zh-CN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kumimoji="1"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1668084" y="2677780"/>
              <a:ext cx="278499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ts val="2000"/>
                </a:lnSpc>
                <a:defRPr sz="120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</a:lstStyle>
            <a:p>
              <a:r>
                <a:rPr lang="zh-CN" altLang="en-US" dirty="0"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dirty="0"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030065" y="2062267"/>
            <a:ext cx="2784999" cy="1242840"/>
            <a:chOff x="1541719" y="2306615"/>
            <a:chExt cx="2784999" cy="1242840"/>
          </a:xfrm>
        </p:grpSpPr>
        <p:sp>
          <p:nvSpPr>
            <p:cNvPr id="31" name="文本框 30"/>
            <p:cNvSpPr txBox="1"/>
            <p:nvPr/>
          </p:nvSpPr>
          <p:spPr>
            <a:xfrm>
              <a:off x="1759998" y="2306615"/>
              <a:ext cx="2133781" cy="37580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10000"/>
                </a:lnSpc>
                <a:defRPr/>
              </a:pPr>
              <a:r>
                <a:rPr kumimoji="1" lang="zh-CN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添加标题</a:t>
              </a:r>
              <a:endParaRPr kumimoji="1"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541719" y="2687681"/>
              <a:ext cx="278499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ts val="2000"/>
                </a:lnSpc>
                <a:defRPr sz="120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</a:lstStyle>
            <a:p>
              <a:r>
                <a:rPr lang="zh-CN" altLang="en-US" dirty="0"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dirty="0"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030065" y="3958533"/>
            <a:ext cx="2915426" cy="1197665"/>
            <a:chOff x="1541719" y="2351790"/>
            <a:chExt cx="2915426" cy="1197665"/>
          </a:xfrm>
        </p:grpSpPr>
        <p:sp>
          <p:nvSpPr>
            <p:cNvPr id="34" name="文本框 33"/>
            <p:cNvSpPr txBox="1"/>
            <p:nvPr/>
          </p:nvSpPr>
          <p:spPr>
            <a:xfrm>
              <a:off x="2323364" y="2351790"/>
              <a:ext cx="2133781" cy="37580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r" defTabSz="457200">
                <a:defRPr b="1">
                  <a:solidFill>
                    <a:srgbClr val="000000">
                      <a:lumMod val="75000"/>
                      <a:lumOff val="25000"/>
                    </a:srgb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defRPr>
              </a:lvl1pPr>
            </a:lstStyle>
            <a:p>
              <a:pPr lvl="0" algn="l" defTabSz="914400">
                <a:lnSpc>
                  <a:spcPct val="110000"/>
                </a:lnSpc>
                <a:spcBef>
                  <a:spcPts val="0"/>
                </a:spcBef>
                <a:defRPr/>
              </a:pPr>
              <a:r>
                <a:rPr kumimoji="1" lang="zh-CN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kumimoji="1"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541719" y="2687681"/>
              <a:ext cx="278499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EB5949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2</a:t>
              </a:r>
              <a:endPara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TWO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论文综述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Freeform 5"/>
          <p:cNvSpPr>
            <a:spLocks noEditPoints="1"/>
          </p:cNvSpPr>
          <p:nvPr/>
        </p:nvSpPr>
        <p:spPr bwMode="auto">
          <a:xfrm>
            <a:off x="4293144" y="3805205"/>
            <a:ext cx="2432107" cy="2432107"/>
          </a:xfrm>
          <a:custGeom>
            <a:avLst/>
            <a:gdLst>
              <a:gd name="T0" fmla="*/ 1098 w 1098"/>
              <a:gd name="T1" fmla="*/ 620 h 1099"/>
              <a:gd name="T2" fmla="*/ 1098 w 1098"/>
              <a:gd name="T3" fmla="*/ 487 h 1099"/>
              <a:gd name="T4" fmla="*/ 940 w 1098"/>
              <a:gd name="T5" fmla="*/ 447 h 1099"/>
              <a:gd name="T6" fmla="*/ 892 w 1098"/>
              <a:gd name="T7" fmla="*/ 335 h 1099"/>
              <a:gd name="T8" fmla="*/ 976 w 1098"/>
              <a:gd name="T9" fmla="*/ 211 h 1099"/>
              <a:gd name="T10" fmla="*/ 882 w 1098"/>
              <a:gd name="T11" fmla="*/ 117 h 1099"/>
              <a:gd name="T12" fmla="*/ 751 w 1098"/>
              <a:gd name="T13" fmla="*/ 196 h 1099"/>
              <a:gd name="T14" fmla="*/ 645 w 1098"/>
              <a:gd name="T15" fmla="*/ 152 h 1099"/>
              <a:gd name="T16" fmla="*/ 615 w 1098"/>
              <a:gd name="T17" fmla="*/ 0 h 1099"/>
              <a:gd name="T18" fmla="*/ 482 w 1098"/>
              <a:gd name="T19" fmla="*/ 0 h 1099"/>
              <a:gd name="T20" fmla="*/ 445 w 1098"/>
              <a:gd name="T21" fmla="*/ 150 h 1099"/>
              <a:gd name="T22" fmla="*/ 329 w 1098"/>
              <a:gd name="T23" fmla="*/ 197 h 1099"/>
              <a:gd name="T24" fmla="*/ 203 w 1098"/>
              <a:gd name="T25" fmla="*/ 112 h 1099"/>
              <a:gd name="T26" fmla="*/ 109 w 1098"/>
              <a:gd name="T27" fmla="*/ 206 h 1099"/>
              <a:gd name="T28" fmla="*/ 188 w 1098"/>
              <a:gd name="T29" fmla="*/ 337 h 1099"/>
              <a:gd name="T30" fmla="*/ 141 w 1098"/>
              <a:gd name="T31" fmla="*/ 452 h 1099"/>
              <a:gd name="T32" fmla="*/ 0 w 1098"/>
              <a:gd name="T33" fmla="*/ 479 h 1099"/>
              <a:gd name="T34" fmla="*/ 0 w 1098"/>
              <a:gd name="T35" fmla="*/ 612 h 1099"/>
              <a:gd name="T36" fmla="*/ 140 w 1098"/>
              <a:gd name="T37" fmla="*/ 647 h 1099"/>
              <a:gd name="T38" fmla="*/ 186 w 1098"/>
              <a:gd name="T39" fmla="*/ 760 h 1099"/>
              <a:gd name="T40" fmla="*/ 100 w 1098"/>
              <a:gd name="T41" fmla="*/ 888 h 1099"/>
              <a:gd name="T42" fmla="*/ 194 w 1098"/>
              <a:gd name="T43" fmla="*/ 982 h 1099"/>
              <a:gd name="T44" fmla="*/ 327 w 1098"/>
              <a:gd name="T45" fmla="*/ 902 h 1099"/>
              <a:gd name="T46" fmla="*/ 446 w 1098"/>
              <a:gd name="T47" fmla="*/ 952 h 1099"/>
              <a:gd name="T48" fmla="*/ 475 w 1098"/>
              <a:gd name="T49" fmla="*/ 1099 h 1099"/>
              <a:gd name="T50" fmla="*/ 608 w 1098"/>
              <a:gd name="T51" fmla="*/ 1099 h 1099"/>
              <a:gd name="T52" fmla="*/ 645 w 1098"/>
              <a:gd name="T53" fmla="*/ 949 h 1099"/>
              <a:gd name="T54" fmla="*/ 755 w 1098"/>
              <a:gd name="T55" fmla="*/ 903 h 1099"/>
              <a:gd name="T56" fmla="*/ 881 w 1098"/>
              <a:gd name="T57" fmla="*/ 987 h 1099"/>
              <a:gd name="T58" fmla="*/ 975 w 1098"/>
              <a:gd name="T59" fmla="*/ 893 h 1099"/>
              <a:gd name="T60" fmla="*/ 895 w 1098"/>
              <a:gd name="T61" fmla="*/ 761 h 1099"/>
              <a:gd name="T62" fmla="*/ 941 w 1098"/>
              <a:gd name="T63" fmla="*/ 650 h 1099"/>
              <a:gd name="T64" fmla="*/ 1098 w 1098"/>
              <a:gd name="T65" fmla="*/ 620 h 1099"/>
              <a:gd name="T66" fmla="*/ 546 w 1098"/>
              <a:gd name="T67" fmla="*/ 828 h 1099"/>
              <a:gd name="T68" fmla="*/ 274 w 1098"/>
              <a:gd name="T69" fmla="*/ 556 h 1099"/>
              <a:gd name="T70" fmla="*/ 546 w 1098"/>
              <a:gd name="T71" fmla="*/ 284 h 1099"/>
              <a:gd name="T72" fmla="*/ 818 w 1098"/>
              <a:gd name="T73" fmla="*/ 556 h 1099"/>
              <a:gd name="T74" fmla="*/ 546 w 1098"/>
              <a:gd name="T75" fmla="*/ 828 h 10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98" h="1099">
                <a:moveTo>
                  <a:pt x="1098" y="620"/>
                </a:moveTo>
                <a:cubicBezTo>
                  <a:pt x="1098" y="487"/>
                  <a:pt x="1098" y="487"/>
                  <a:pt x="1098" y="487"/>
                </a:cubicBezTo>
                <a:cubicBezTo>
                  <a:pt x="940" y="447"/>
                  <a:pt x="940" y="447"/>
                  <a:pt x="940" y="447"/>
                </a:cubicBezTo>
                <a:cubicBezTo>
                  <a:pt x="929" y="407"/>
                  <a:pt x="913" y="370"/>
                  <a:pt x="892" y="335"/>
                </a:cubicBezTo>
                <a:cubicBezTo>
                  <a:pt x="976" y="211"/>
                  <a:pt x="976" y="211"/>
                  <a:pt x="976" y="211"/>
                </a:cubicBezTo>
                <a:cubicBezTo>
                  <a:pt x="882" y="117"/>
                  <a:pt x="882" y="117"/>
                  <a:pt x="882" y="117"/>
                </a:cubicBezTo>
                <a:cubicBezTo>
                  <a:pt x="751" y="196"/>
                  <a:pt x="751" y="196"/>
                  <a:pt x="751" y="196"/>
                </a:cubicBezTo>
                <a:cubicBezTo>
                  <a:pt x="718" y="177"/>
                  <a:pt x="683" y="162"/>
                  <a:pt x="645" y="152"/>
                </a:cubicBezTo>
                <a:cubicBezTo>
                  <a:pt x="615" y="0"/>
                  <a:pt x="615" y="0"/>
                  <a:pt x="615" y="0"/>
                </a:cubicBezTo>
                <a:cubicBezTo>
                  <a:pt x="482" y="0"/>
                  <a:pt x="482" y="0"/>
                  <a:pt x="482" y="0"/>
                </a:cubicBezTo>
                <a:cubicBezTo>
                  <a:pt x="445" y="150"/>
                  <a:pt x="445" y="150"/>
                  <a:pt x="445" y="150"/>
                </a:cubicBezTo>
                <a:cubicBezTo>
                  <a:pt x="404" y="159"/>
                  <a:pt x="365" y="175"/>
                  <a:pt x="329" y="197"/>
                </a:cubicBezTo>
                <a:cubicBezTo>
                  <a:pt x="203" y="112"/>
                  <a:pt x="203" y="112"/>
                  <a:pt x="203" y="112"/>
                </a:cubicBezTo>
                <a:cubicBezTo>
                  <a:pt x="109" y="206"/>
                  <a:pt x="109" y="206"/>
                  <a:pt x="109" y="206"/>
                </a:cubicBezTo>
                <a:cubicBezTo>
                  <a:pt x="188" y="337"/>
                  <a:pt x="188" y="337"/>
                  <a:pt x="188" y="337"/>
                </a:cubicBezTo>
                <a:cubicBezTo>
                  <a:pt x="167" y="372"/>
                  <a:pt x="151" y="411"/>
                  <a:pt x="141" y="452"/>
                </a:cubicBezTo>
                <a:cubicBezTo>
                  <a:pt x="0" y="479"/>
                  <a:pt x="0" y="479"/>
                  <a:pt x="0" y="479"/>
                </a:cubicBezTo>
                <a:cubicBezTo>
                  <a:pt x="0" y="612"/>
                  <a:pt x="0" y="612"/>
                  <a:pt x="0" y="612"/>
                </a:cubicBezTo>
                <a:cubicBezTo>
                  <a:pt x="140" y="647"/>
                  <a:pt x="140" y="647"/>
                  <a:pt x="140" y="647"/>
                </a:cubicBezTo>
                <a:cubicBezTo>
                  <a:pt x="150" y="688"/>
                  <a:pt x="166" y="726"/>
                  <a:pt x="186" y="760"/>
                </a:cubicBezTo>
                <a:cubicBezTo>
                  <a:pt x="100" y="888"/>
                  <a:pt x="100" y="888"/>
                  <a:pt x="100" y="888"/>
                </a:cubicBezTo>
                <a:cubicBezTo>
                  <a:pt x="194" y="982"/>
                  <a:pt x="194" y="982"/>
                  <a:pt x="194" y="982"/>
                </a:cubicBezTo>
                <a:cubicBezTo>
                  <a:pt x="327" y="902"/>
                  <a:pt x="327" y="902"/>
                  <a:pt x="327" y="902"/>
                </a:cubicBezTo>
                <a:cubicBezTo>
                  <a:pt x="363" y="925"/>
                  <a:pt x="404" y="941"/>
                  <a:pt x="446" y="952"/>
                </a:cubicBezTo>
                <a:cubicBezTo>
                  <a:pt x="475" y="1099"/>
                  <a:pt x="475" y="1099"/>
                  <a:pt x="475" y="1099"/>
                </a:cubicBezTo>
                <a:cubicBezTo>
                  <a:pt x="608" y="1099"/>
                  <a:pt x="608" y="1099"/>
                  <a:pt x="608" y="1099"/>
                </a:cubicBezTo>
                <a:cubicBezTo>
                  <a:pt x="645" y="949"/>
                  <a:pt x="645" y="949"/>
                  <a:pt x="645" y="949"/>
                </a:cubicBezTo>
                <a:cubicBezTo>
                  <a:pt x="684" y="939"/>
                  <a:pt x="721" y="923"/>
                  <a:pt x="755" y="903"/>
                </a:cubicBezTo>
                <a:cubicBezTo>
                  <a:pt x="881" y="987"/>
                  <a:pt x="881" y="987"/>
                  <a:pt x="881" y="987"/>
                </a:cubicBezTo>
                <a:cubicBezTo>
                  <a:pt x="975" y="893"/>
                  <a:pt x="975" y="893"/>
                  <a:pt x="975" y="893"/>
                </a:cubicBezTo>
                <a:cubicBezTo>
                  <a:pt x="895" y="761"/>
                  <a:pt x="895" y="761"/>
                  <a:pt x="895" y="761"/>
                </a:cubicBezTo>
                <a:cubicBezTo>
                  <a:pt x="915" y="727"/>
                  <a:pt x="931" y="690"/>
                  <a:pt x="941" y="650"/>
                </a:cubicBezTo>
                <a:lnTo>
                  <a:pt x="1098" y="620"/>
                </a:lnTo>
                <a:close/>
                <a:moveTo>
                  <a:pt x="546" y="828"/>
                </a:moveTo>
                <a:cubicBezTo>
                  <a:pt x="396" y="828"/>
                  <a:pt x="274" y="706"/>
                  <a:pt x="274" y="556"/>
                </a:cubicBezTo>
                <a:cubicBezTo>
                  <a:pt x="274" y="406"/>
                  <a:pt x="396" y="284"/>
                  <a:pt x="546" y="284"/>
                </a:cubicBezTo>
                <a:cubicBezTo>
                  <a:pt x="696" y="284"/>
                  <a:pt x="818" y="406"/>
                  <a:pt x="818" y="556"/>
                </a:cubicBezTo>
                <a:cubicBezTo>
                  <a:pt x="818" y="706"/>
                  <a:pt x="696" y="828"/>
                  <a:pt x="546" y="828"/>
                </a:cubicBezTo>
                <a:close/>
              </a:path>
            </a:pathLst>
          </a:custGeom>
          <a:solidFill>
            <a:srgbClr val="86CBC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7" name="Freeform 7"/>
          <p:cNvSpPr>
            <a:spLocks noEditPoints="1"/>
          </p:cNvSpPr>
          <p:nvPr/>
        </p:nvSpPr>
        <p:spPr bwMode="auto">
          <a:xfrm>
            <a:off x="5385381" y="2419641"/>
            <a:ext cx="1674469" cy="1668573"/>
          </a:xfrm>
          <a:custGeom>
            <a:avLst/>
            <a:gdLst>
              <a:gd name="T0" fmla="*/ 756 w 756"/>
              <a:gd name="T1" fmla="*/ 267 h 754"/>
              <a:gd name="T2" fmla="*/ 719 w 756"/>
              <a:gd name="T3" fmla="*/ 181 h 754"/>
              <a:gd name="T4" fmla="*/ 606 w 756"/>
              <a:gd name="T5" fmla="*/ 200 h 754"/>
              <a:gd name="T6" fmla="*/ 544 w 756"/>
              <a:gd name="T7" fmla="*/ 140 h 754"/>
              <a:gd name="T8" fmla="*/ 563 w 756"/>
              <a:gd name="T9" fmla="*/ 36 h 754"/>
              <a:gd name="T10" fmla="*/ 476 w 756"/>
              <a:gd name="T11" fmla="*/ 1 h 754"/>
              <a:gd name="T12" fmla="*/ 413 w 756"/>
              <a:gd name="T13" fmla="*/ 89 h 754"/>
              <a:gd name="T14" fmla="*/ 332 w 756"/>
              <a:gd name="T15" fmla="*/ 90 h 754"/>
              <a:gd name="T16" fmla="*/ 271 w 756"/>
              <a:gd name="T17" fmla="*/ 0 h 754"/>
              <a:gd name="T18" fmla="*/ 185 w 756"/>
              <a:gd name="T19" fmla="*/ 37 h 754"/>
              <a:gd name="T20" fmla="*/ 203 w 756"/>
              <a:gd name="T21" fmla="*/ 144 h 754"/>
              <a:gd name="T22" fmla="*/ 141 w 756"/>
              <a:gd name="T23" fmla="*/ 207 h 754"/>
              <a:gd name="T24" fmla="*/ 35 w 756"/>
              <a:gd name="T25" fmla="*/ 187 h 754"/>
              <a:gd name="T26" fmla="*/ 0 w 756"/>
              <a:gd name="T27" fmla="*/ 274 h 754"/>
              <a:gd name="T28" fmla="*/ 88 w 756"/>
              <a:gd name="T29" fmla="*/ 338 h 754"/>
              <a:gd name="T30" fmla="*/ 90 w 756"/>
              <a:gd name="T31" fmla="*/ 425 h 754"/>
              <a:gd name="T32" fmla="*/ 6 w 756"/>
              <a:gd name="T33" fmla="*/ 482 h 754"/>
              <a:gd name="T34" fmla="*/ 43 w 756"/>
              <a:gd name="T35" fmla="*/ 568 h 754"/>
              <a:gd name="T36" fmla="*/ 144 w 756"/>
              <a:gd name="T37" fmla="*/ 552 h 754"/>
              <a:gd name="T38" fmla="*/ 205 w 756"/>
              <a:gd name="T39" fmla="*/ 612 h 754"/>
              <a:gd name="T40" fmla="*/ 185 w 756"/>
              <a:gd name="T41" fmla="*/ 719 h 754"/>
              <a:gd name="T42" fmla="*/ 272 w 756"/>
              <a:gd name="T43" fmla="*/ 754 h 754"/>
              <a:gd name="T44" fmla="*/ 336 w 756"/>
              <a:gd name="T45" fmla="*/ 665 h 754"/>
              <a:gd name="T46" fmla="*/ 427 w 756"/>
              <a:gd name="T47" fmla="*/ 664 h 754"/>
              <a:gd name="T48" fmla="*/ 486 w 756"/>
              <a:gd name="T49" fmla="*/ 751 h 754"/>
              <a:gd name="T50" fmla="*/ 573 w 756"/>
              <a:gd name="T51" fmla="*/ 714 h 754"/>
              <a:gd name="T52" fmla="*/ 555 w 756"/>
              <a:gd name="T53" fmla="*/ 606 h 754"/>
              <a:gd name="T54" fmla="*/ 613 w 756"/>
              <a:gd name="T55" fmla="*/ 546 h 754"/>
              <a:gd name="T56" fmla="*/ 718 w 756"/>
              <a:gd name="T57" fmla="*/ 566 h 754"/>
              <a:gd name="T58" fmla="*/ 753 w 756"/>
              <a:gd name="T59" fmla="*/ 479 h 754"/>
              <a:gd name="T60" fmla="*/ 664 w 756"/>
              <a:gd name="T61" fmla="*/ 415 h 754"/>
              <a:gd name="T62" fmla="*/ 663 w 756"/>
              <a:gd name="T63" fmla="*/ 331 h 754"/>
              <a:gd name="T64" fmla="*/ 756 w 756"/>
              <a:gd name="T65" fmla="*/ 267 h 754"/>
              <a:gd name="T66" fmla="*/ 457 w 756"/>
              <a:gd name="T67" fmla="*/ 556 h 754"/>
              <a:gd name="T68" fmla="*/ 205 w 756"/>
              <a:gd name="T69" fmla="*/ 455 h 754"/>
              <a:gd name="T70" fmla="*/ 305 w 756"/>
              <a:gd name="T71" fmla="*/ 203 h 754"/>
              <a:gd name="T72" fmla="*/ 557 w 756"/>
              <a:gd name="T73" fmla="*/ 304 h 754"/>
              <a:gd name="T74" fmla="*/ 457 w 756"/>
              <a:gd name="T75" fmla="*/ 556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56" h="754">
                <a:moveTo>
                  <a:pt x="756" y="267"/>
                </a:moveTo>
                <a:cubicBezTo>
                  <a:pt x="719" y="181"/>
                  <a:pt x="719" y="181"/>
                  <a:pt x="719" y="181"/>
                </a:cubicBezTo>
                <a:cubicBezTo>
                  <a:pt x="606" y="200"/>
                  <a:pt x="606" y="200"/>
                  <a:pt x="606" y="200"/>
                </a:cubicBezTo>
                <a:cubicBezTo>
                  <a:pt x="588" y="176"/>
                  <a:pt x="567" y="157"/>
                  <a:pt x="544" y="140"/>
                </a:cubicBezTo>
                <a:cubicBezTo>
                  <a:pt x="563" y="36"/>
                  <a:pt x="563" y="36"/>
                  <a:pt x="563" y="36"/>
                </a:cubicBezTo>
                <a:cubicBezTo>
                  <a:pt x="476" y="1"/>
                  <a:pt x="476" y="1"/>
                  <a:pt x="476" y="1"/>
                </a:cubicBezTo>
                <a:cubicBezTo>
                  <a:pt x="413" y="89"/>
                  <a:pt x="413" y="89"/>
                  <a:pt x="413" y="89"/>
                </a:cubicBezTo>
                <a:cubicBezTo>
                  <a:pt x="387" y="86"/>
                  <a:pt x="360" y="86"/>
                  <a:pt x="332" y="90"/>
                </a:cubicBezTo>
                <a:cubicBezTo>
                  <a:pt x="271" y="0"/>
                  <a:pt x="271" y="0"/>
                  <a:pt x="271" y="0"/>
                </a:cubicBezTo>
                <a:cubicBezTo>
                  <a:pt x="185" y="37"/>
                  <a:pt x="185" y="37"/>
                  <a:pt x="185" y="37"/>
                </a:cubicBezTo>
                <a:cubicBezTo>
                  <a:pt x="203" y="144"/>
                  <a:pt x="203" y="144"/>
                  <a:pt x="203" y="144"/>
                </a:cubicBezTo>
                <a:cubicBezTo>
                  <a:pt x="179" y="162"/>
                  <a:pt x="158" y="184"/>
                  <a:pt x="141" y="207"/>
                </a:cubicBezTo>
                <a:cubicBezTo>
                  <a:pt x="35" y="187"/>
                  <a:pt x="35" y="187"/>
                  <a:pt x="35" y="187"/>
                </a:cubicBezTo>
                <a:cubicBezTo>
                  <a:pt x="0" y="274"/>
                  <a:pt x="0" y="274"/>
                  <a:pt x="0" y="274"/>
                </a:cubicBezTo>
                <a:cubicBezTo>
                  <a:pt x="88" y="338"/>
                  <a:pt x="88" y="338"/>
                  <a:pt x="88" y="338"/>
                </a:cubicBezTo>
                <a:cubicBezTo>
                  <a:pt x="84" y="366"/>
                  <a:pt x="85" y="396"/>
                  <a:pt x="90" y="425"/>
                </a:cubicBezTo>
                <a:cubicBezTo>
                  <a:pt x="6" y="482"/>
                  <a:pt x="6" y="482"/>
                  <a:pt x="6" y="482"/>
                </a:cubicBezTo>
                <a:cubicBezTo>
                  <a:pt x="43" y="568"/>
                  <a:pt x="43" y="568"/>
                  <a:pt x="43" y="568"/>
                </a:cubicBezTo>
                <a:cubicBezTo>
                  <a:pt x="144" y="552"/>
                  <a:pt x="144" y="552"/>
                  <a:pt x="144" y="552"/>
                </a:cubicBezTo>
                <a:cubicBezTo>
                  <a:pt x="161" y="575"/>
                  <a:pt x="182" y="595"/>
                  <a:pt x="205" y="612"/>
                </a:cubicBezTo>
                <a:cubicBezTo>
                  <a:pt x="185" y="719"/>
                  <a:pt x="185" y="719"/>
                  <a:pt x="185" y="719"/>
                </a:cubicBezTo>
                <a:cubicBezTo>
                  <a:pt x="272" y="754"/>
                  <a:pt x="272" y="754"/>
                  <a:pt x="272" y="754"/>
                </a:cubicBezTo>
                <a:cubicBezTo>
                  <a:pt x="336" y="665"/>
                  <a:pt x="336" y="665"/>
                  <a:pt x="336" y="665"/>
                </a:cubicBezTo>
                <a:cubicBezTo>
                  <a:pt x="365" y="669"/>
                  <a:pt x="396" y="669"/>
                  <a:pt x="427" y="664"/>
                </a:cubicBezTo>
                <a:cubicBezTo>
                  <a:pt x="486" y="751"/>
                  <a:pt x="486" y="751"/>
                  <a:pt x="486" y="751"/>
                </a:cubicBezTo>
                <a:cubicBezTo>
                  <a:pt x="573" y="714"/>
                  <a:pt x="573" y="714"/>
                  <a:pt x="573" y="714"/>
                </a:cubicBezTo>
                <a:cubicBezTo>
                  <a:pt x="555" y="606"/>
                  <a:pt x="555" y="606"/>
                  <a:pt x="555" y="606"/>
                </a:cubicBezTo>
                <a:cubicBezTo>
                  <a:pt x="577" y="589"/>
                  <a:pt x="597" y="569"/>
                  <a:pt x="613" y="546"/>
                </a:cubicBezTo>
                <a:cubicBezTo>
                  <a:pt x="718" y="566"/>
                  <a:pt x="718" y="566"/>
                  <a:pt x="718" y="566"/>
                </a:cubicBezTo>
                <a:cubicBezTo>
                  <a:pt x="753" y="479"/>
                  <a:pt x="753" y="479"/>
                  <a:pt x="753" y="479"/>
                </a:cubicBezTo>
                <a:cubicBezTo>
                  <a:pt x="664" y="415"/>
                  <a:pt x="664" y="415"/>
                  <a:pt x="664" y="415"/>
                </a:cubicBezTo>
                <a:cubicBezTo>
                  <a:pt x="668" y="388"/>
                  <a:pt x="667" y="359"/>
                  <a:pt x="663" y="331"/>
                </a:cubicBezTo>
                <a:lnTo>
                  <a:pt x="756" y="267"/>
                </a:lnTo>
                <a:close/>
                <a:moveTo>
                  <a:pt x="457" y="556"/>
                </a:moveTo>
                <a:cubicBezTo>
                  <a:pt x="360" y="597"/>
                  <a:pt x="247" y="552"/>
                  <a:pt x="205" y="455"/>
                </a:cubicBezTo>
                <a:cubicBezTo>
                  <a:pt x="163" y="358"/>
                  <a:pt x="208" y="245"/>
                  <a:pt x="305" y="203"/>
                </a:cubicBezTo>
                <a:cubicBezTo>
                  <a:pt x="403" y="161"/>
                  <a:pt x="515" y="206"/>
                  <a:pt x="557" y="304"/>
                </a:cubicBezTo>
                <a:cubicBezTo>
                  <a:pt x="599" y="401"/>
                  <a:pt x="554" y="514"/>
                  <a:pt x="457" y="556"/>
                </a:cubicBezTo>
                <a:close/>
              </a:path>
            </a:pathLst>
          </a:custGeom>
          <a:solidFill>
            <a:srgbClr val="EB594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8" name="Freeform 8"/>
          <p:cNvSpPr>
            <a:spLocks noEditPoints="1"/>
          </p:cNvSpPr>
          <p:nvPr/>
        </p:nvSpPr>
        <p:spPr bwMode="auto">
          <a:xfrm>
            <a:off x="6571955" y="3827315"/>
            <a:ext cx="1157094" cy="1151197"/>
          </a:xfrm>
          <a:custGeom>
            <a:avLst/>
            <a:gdLst>
              <a:gd name="T0" fmla="*/ 522 w 522"/>
              <a:gd name="T1" fmla="*/ 184 h 520"/>
              <a:gd name="T2" fmla="*/ 496 w 522"/>
              <a:gd name="T3" fmla="*/ 125 h 520"/>
              <a:gd name="T4" fmla="*/ 418 w 522"/>
              <a:gd name="T5" fmla="*/ 138 h 520"/>
              <a:gd name="T6" fmla="*/ 375 w 522"/>
              <a:gd name="T7" fmla="*/ 97 h 520"/>
              <a:gd name="T8" fmla="*/ 389 w 522"/>
              <a:gd name="T9" fmla="*/ 25 h 520"/>
              <a:gd name="T10" fmla="*/ 329 w 522"/>
              <a:gd name="T11" fmla="*/ 1 h 520"/>
              <a:gd name="T12" fmla="*/ 285 w 522"/>
              <a:gd name="T13" fmla="*/ 62 h 520"/>
              <a:gd name="T14" fmla="*/ 230 w 522"/>
              <a:gd name="T15" fmla="*/ 62 h 520"/>
              <a:gd name="T16" fmla="*/ 187 w 522"/>
              <a:gd name="T17" fmla="*/ 0 h 520"/>
              <a:gd name="T18" fmla="*/ 128 w 522"/>
              <a:gd name="T19" fmla="*/ 26 h 520"/>
              <a:gd name="T20" fmla="*/ 140 w 522"/>
              <a:gd name="T21" fmla="*/ 100 h 520"/>
              <a:gd name="T22" fmla="*/ 97 w 522"/>
              <a:gd name="T23" fmla="*/ 143 h 520"/>
              <a:gd name="T24" fmla="*/ 24 w 522"/>
              <a:gd name="T25" fmla="*/ 129 h 520"/>
              <a:gd name="T26" fmla="*/ 0 w 522"/>
              <a:gd name="T27" fmla="*/ 189 h 520"/>
              <a:gd name="T28" fmla="*/ 61 w 522"/>
              <a:gd name="T29" fmla="*/ 233 h 520"/>
              <a:gd name="T30" fmla="*/ 62 w 522"/>
              <a:gd name="T31" fmla="*/ 293 h 520"/>
              <a:gd name="T32" fmla="*/ 4 w 522"/>
              <a:gd name="T33" fmla="*/ 333 h 520"/>
              <a:gd name="T34" fmla="*/ 30 w 522"/>
              <a:gd name="T35" fmla="*/ 392 h 520"/>
              <a:gd name="T36" fmla="*/ 99 w 522"/>
              <a:gd name="T37" fmla="*/ 381 h 520"/>
              <a:gd name="T38" fmla="*/ 142 w 522"/>
              <a:gd name="T39" fmla="*/ 422 h 520"/>
              <a:gd name="T40" fmla="*/ 128 w 522"/>
              <a:gd name="T41" fmla="*/ 496 h 520"/>
              <a:gd name="T42" fmla="*/ 188 w 522"/>
              <a:gd name="T43" fmla="*/ 520 h 520"/>
              <a:gd name="T44" fmla="*/ 232 w 522"/>
              <a:gd name="T45" fmla="*/ 459 h 520"/>
              <a:gd name="T46" fmla="*/ 295 w 522"/>
              <a:gd name="T47" fmla="*/ 458 h 520"/>
              <a:gd name="T48" fmla="*/ 336 w 522"/>
              <a:gd name="T49" fmla="*/ 518 h 520"/>
              <a:gd name="T50" fmla="*/ 395 w 522"/>
              <a:gd name="T51" fmla="*/ 492 h 520"/>
              <a:gd name="T52" fmla="*/ 383 w 522"/>
              <a:gd name="T53" fmla="*/ 418 h 520"/>
              <a:gd name="T54" fmla="*/ 423 w 522"/>
              <a:gd name="T55" fmla="*/ 377 h 520"/>
              <a:gd name="T56" fmla="*/ 495 w 522"/>
              <a:gd name="T57" fmla="*/ 390 h 520"/>
              <a:gd name="T58" fmla="*/ 519 w 522"/>
              <a:gd name="T59" fmla="*/ 330 h 520"/>
              <a:gd name="T60" fmla="*/ 458 w 522"/>
              <a:gd name="T61" fmla="*/ 287 h 520"/>
              <a:gd name="T62" fmla="*/ 457 w 522"/>
              <a:gd name="T63" fmla="*/ 228 h 520"/>
              <a:gd name="T64" fmla="*/ 522 w 522"/>
              <a:gd name="T65" fmla="*/ 184 h 520"/>
              <a:gd name="T66" fmla="*/ 315 w 522"/>
              <a:gd name="T67" fmla="*/ 383 h 520"/>
              <a:gd name="T68" fmla="*/ 142 w 522"/>
              <a:gd name="T69" fmla="*/ 314 h 520"/>
              <a:gd name="T70" fmla="*/ 211 w 522"/>
              <a:gd name="T71" fmla="*/ 140 h 520"/>
              <a:gd name="T72" fmla="*/ 384 w 522"/>
              <a:gd name="T73" fmla="*/ 210 h 520"/>
              <a:gd name="T74" fmla="*/ 315 w 522"/>
              <a:gd name="T75" fmla="*/ 383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22" h="520">
                <a:moveTo>
                  <a:pt x="522" y="184"/>
                </a:moveTo>
                <a:cubicBezTo>
                  <a:pt x="496" y="125"/>
                  <a:pt x="496" y="125"/>
                  <a:pt x="496" y="125"/>
                </a:cubicBezTo>
                <a:cubicBezTo>
                  <a:pt x="418" y="138"/>
                  <a:pt x="418" y="138"/>
                  <a:pt x="418" y="138"/>
                </a:cubicBezTo>
                <a:cubicBezTo>
                  <a:pt x="406" y="122"/>
                  <a:pt x="391" y="108"/>
                  <a:pt x="375" y="97"/>
                </a:cubicBezTo>
                <a:cubicBezTo>
                  <a:pt x="389" y="25"/>
                  <a:pt x="389" y="25"/>
                  <a:pt x="389" y="25"/>
                </a:cubicBezTo>
                <a:cubicBezTo>
                  <a:pt x="329" y="1"/>
                  <a:pt x="329" y="1"/>
                  <a:pt x="329" y="1"/>
                </a:cubicBezTo>
                <a:cubicBezTo>
                  <a:pt x="285" y="62"/>
                  <a:pt x="285" y="62"/>
                  <a:pt x="285" y="62"/>
                </a:cubicBezTo>
                <a:cubicBezTo>
                  <a:pt x="267" y="59"/>
                  <a:pt x="248" y="60"/>
                  <a:pt x="230" y="62"/>
                </a:cubicBezTo>
                <a:cubicBezTo>
                  <a:pt x="187" y="0"/>
                  <a:pt x="187" y="0"/>
                  <a:pt x="187" y="0"/>
                </a:cubicBezTo>
                <a:cubicBezTo>
                  <a:pt x="128" y="26"/>
                  <a:pt x="128" y="26"/>
                  <a:pt x="128" y="26"/>
                </a:cubicBezTo>
                <a:cubicBezTo>
                  <a:pt x="140" y="100"/>
                  <a:pt x="140" y="100"/>
                  <a:pt x="140" y="100"/>
                </a:cubicBezTo>
                <a:cubicBezTo>
                  <a:pt x="123" y="112"/>
                  <a:pt x="109" y="127"/>
                  <a:pt x="97" y="143"/>
                </a:cubicBezTo>
                <a:cubicBezTo>
                  <a:pt x="24" y="129"/>
                  <a:pt x="24" y="129"/>
                  <a:pt x="24" y="129"/>
                </a:cubicBezTo>
                <a:cubicBezTo>
                  <a:pt x="0" y="189"/>
                  <a:pt x="0" y="189"/>
                  <a:pt x="0" y="189"/>
                </a:cubicBezTo>
                <a:cubicBezTo>
                  <a:pt x="61" y="233"/>
                  <a:pt x="61" y="233"/>
                  <a:pt x="61" y="233"/>
                </a:cubicBezTo>
                <a:cubicBezTo>
                  <a:pt x="58" y="253"/>
                  <a:pt x="59" y="273"/>
                  <a:pt x="62" y="293"/>
                </a:cubicBezTo>
                <a:cubicBezTo>
                  <a:pt x="4" y="333"/>
                  <a:pt x="4" y="333"/>
                  <a:pt x="4" y="333"/>
                </a:cubicBezTo>
                <a:cubicBezTo>
                  <a:pt x="30" y="392"/>
                  <a:pt x="30" y="392"/>
                  <a:pt x="30" y="392"/>
                </a:cubicBezTo>
                <a:cubicBezTo>
                  <a:pt x="99" y="381"/>
                  <a:pt x="99" y="381"/>
                  <a:pt x="99" y="381"/>
                </a:cubicBezTo>
                <a:cubicBezTo>
                  <a:pt x="111" y="397"/>
                  <a:pt x="126" y="411"/>
                  <a:pt x="142" y="422"/>
                </a:cubicBezTo>
                <a:cubicBezTo>
                  <a:pt x="128" y="496"/>
                  <a:pt x="128" y="496"/>
                  <a:pt x="128" y="496"/>
                </a:cubicBezTo>
                <a:cubicBezTo>
                  <a:pt x="188" y="520"/>
                  <a:pt x="188" y="520"/>
                  <a:pt x="188" y="520"/>
                </a:cubicBezTo>
                <a:cubicBezTo>
                  <a:pt x="232" y="459"/>
                  <a:pt x="232" y="459"/>
                  <a:pt x="232" y="459"/>
                </a:cubicBezTo>
                <a:cubicBezTo>
                  <a:pt x="252" y="462"/>
                  <a:pt x="273" y="461"/>
                  <a:pt x="295" y="458"/>
                </a:cubicBezTo>
                <a:cubicBezTo>
                  <a:pt x="336" y="518"/>
                  <a:pt x="336" y="518"/>
                  <a:pt x="336" y="518"/>
                </a:cubicBezTo>
                <a:cubicBezTo>
                  <a:pt x="395" y="492"/>
                  <a:pt x="395" y="492"/>
                  <a:pt x="395" y="492"/>
                </a:cubicBezTo>
                <a:cubicBezTo>
                  <a:pt x="383" y="418"/>
                  <a:pt x="383" y="418"/>
                  <a:pt x="383" y="418"/>
                </a:cubicBezTo>
                <a:cubicBezTo>
                  <a:pt x="398" y="406"/>
                  <a:pt x="412" y="392"/>
                  <a:pt x="423" y="377"/>
                </a:cubicBezTo>
                <a:cubicBezTo>
                  <a:pt x="495" y="390"/>
                  <a:pt x="495" y="390"/>
                  <a:pt x="495" y="390"/>
                </a:cubicBezTo>
                <a:cubicBezTo>
                  <a:pt x="519" y="330"/>
                  <a:pt x="519" y="330"/>
                  <a:pt x="519" y="330"/>
                </a:cubicBezTo>
                <a:cubicBezTo>
                  <a:pt x="458" y="287"/>
                  <a:pt x="458" y="287"/>
                  <a:pt x="458" y="287"/>
                </a:cubicBezTo>
                <a:cubicBezTo>
                  <a:pt x="461" y="267"/>
                  <a:pt x="460" y="248"/>
                  <a:pt x="457" y="228"/>
                </a:cubicBezTo>
                <a:lnTo>
                  <a:pt x="522" y="184"/>
                </a:lnTo>
                <a:close/>
                <a:moveTo>
                  <a:pt x="315" y="383"/>
                </a:moveTo>
                <a:cubicBezTo>
                  <a:pt x="248" y="412"/>
                  <a:pt x="170" y="381"/>
                  <a:pt x="142" y="314"/>
                </a:cubicBezTo>
                <a:cubicBezTo>
                  <a:pt x="113" y="247"/>
                  <a:pt x="144" y="169"/>
                  <a:pt x="211" y="140"/>
                </a:cubicBezTo>
                <a:cubicBezTo>
                  <a:pt x="278" y="112"/>
                  <a:pt x="356" y="143"/>
                  <a:pt x="384" y="210"/>
                </a:cubicBezTo>
                <a:cubicBezTo>
                  <a:pt x="413" y="277"/>
                  <a:pt x="382" y="354"/>
                  <a:pt x="315" y="383"/>
                </a:cubicBezTo>
                <a:close/>
              </a:path>
            </a:pathLst>
          </a:custGeom>
          <a:solidFill>
            <a:srgbClr val="EB594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9" name="Freeform 9"/>
          <p:cNvSpPr>
            <a:spLocks noEditPoints="1"/>
          </p:cNvSpPr>
          <p:nvPr/>
        </p:nvSpPr>
        <p:spPr bwMode="auto">
          <a:xfrm>
            <a:off x="6499728" y="1555875"/>
            <a:ext cx="1152672" cy="1149723"/>
          </a:xfrm>
          <a:custGeom>
            <a:avLst/>
            <a:gdLst>
              <a:gd name="T0" fmla="*/ 521 w 521"/>
              <a:gd name="T1" fmla="*/ 184 h 520"/>
              <a:gd name="T2" fmla="*/ 495 w 521"/>
              <a:gd name="T3" fmla="*/ 125 h 520"/>
              <a:gd name="T4" fmla="*/ 417 w 521"/>
              <a:gd name="T5" fmla="*/ 138 h 520"/>
              <a:gd name="T6" fmla="*/ 374 w 521"/>
              <a:gd name="T7" fmla="*/ 97 h 520"/>
              <a:gd name="T8" fmla="*/ 388 w 521"/>
              <a:gd name="T9" fmla="*/ 25 h 520"/>
              <a:gd name="T10" fmla="*/ 328 w 521"/>
              <a:gd name="T11" fmla="*/ 1 h 520"/>
              <a:gd name="T12" fmla="*/ 284 w 521"/>
              <a:gd name="T13" fmla="*/ 62 h 520"/>
              <a:gd name="T14" fmla="*/ 229 w 521"/>
              <a:gd name="T15" fmla="*/ 62 h 520"/>
              <a:gd name="T16" fmla="*/ 186 w 521"/>
              <a:gd name="T17" fmla="*/ 0 h 520"/>
              <a:gd name="T18" fmla="*/ 127 w 521"/>
              <a:gd name="T19" fmla="*/ 26 h 520"/>
              <a:gd name="T20" fmla="*/ 139 w 521"/>
              <a:gd name="T21" fmla="*/ 100 h 520"/>
              <a:gd name="T22" fmla="*/ 96 w 521"/>
              <a:gd name="T23" fmla="*/ 143 h 520"/>
              <a:gd name="T24" fmla="*/ 24 w 521"/>
              <a:gd name="T25" fmla="*/ 129 h 520"/>
              <a:gd name="T26" fmla="*/ 0 w 521"/>
              <a:gd name="T27" fmla="*/ 189 h 520"/>
              <a:gd name="T28" fmla="*/ 60 w 521"/>
              <a:gd name="T29" fmla="*/ 233 h 520"/>
              <a:gd name="T30" fmla="*/ 61 w 521"/>
              <a:gd name="T31" fmla="*/ 293 h 520"/>
              <a:gd name="T32" fmla="*/ 3 w 521"/>
              <a:gd name="T33" fmla="*/ 332 h 520"/>
              <a:gd name="T34" fmla="*/ 29 w 521"/>
              <a:gd name="T35" fmla="*/ 392 h 520"/>
              <a:gd name="T36" fmla="*/ 99 w 521"/>
              <a:gd name="T37" fmla="*/ 380 h 520"/>
              <a:gd name="T38" fmla="*/ 141 w 521"/>
              <a:gd name="T39" fmla="*/ 422 h 520"/>
              <a:gd name="T40" fmla="*/ 127 w 521"/>
              <a:gd name="T41" fmla="*/ 496 h 520"/>
              <a:gd name="T42" fmla="*/ 187 w 521"/>
              <a:gd name="T43" fmla="*/ 520 h 520"/>
              <a:gd name="T44" fmla="*/ 231 w 521"/>
              <a:gd name="T45" fmla="*/ 459 h 520"/>
              <a:gd name="T46" fmla="*/ 294 w 521"/>
              <a:gd name="T47" fmla="*/ 457 h 520"/>
              <a:gd name="T48" fmla="*/ 335 w 521"/>
              <a:gd name="T49" fmla="*/ 518 h 520"/>
              <a:gd name="T50" fmla="*/ 394 w 521"/>
              <a:gd name="T51" fmla="*/ 492 h 520"/>
              <a:gd name="T52" fmla="*/ 382 w 521"/>
              <a:gd name="T53" fmla="*/ 418 h 520"/>
              <a:gd name="T54" fmla="*/ 422 w 521"/>
              <a:gd name="T55" fmla="*/ 376 h 520"/>
              <a:gd name="T56" fmla="*/ 494 w 521"/>
              <a:gd name="T57" fmla="*/ 390 h 520"/>
              <a:gd name="T58" fmla="*/ 518 w 521"/>
              <a:gd name="T59" fmla="*/ 330 h 520"/>
              <a:gd name="T60" fmla="*/ 457 w 521"/>
              <a:gd name="T61" fmla="*/ 286 h 520"/>
              <a:gd name="T62" fmla="*/ 456 w 521"/>
              <a:gd name="T63" fmla="*/ 228 h 520"/>
              <a:gd name="T64" fmla="*/ 521 w 521"/>
              <a:gd name="T65" fmla="*/ 184 h 520"/>
              <a:gd name="T66" fmla="*/ 314 w 521"/>
              <a:gd name="T67" fmla="*/ 383 h 520"/>
              <a:gd name="T68" fmla="*/ 141 w 521"/>
              <a:gd name="T69" fmla="*/ 314 h 520"/>
              <a:gd name="T70" fmla="*/ 210 w 521"/>
              <a:gd name="T71" fmla="*/ 140 h 520"/>
              <a:gd name="T72" fmla="*/ 384 w 521"/>
              <a:gd name="T73" fmla="*/ 209 h 520"/>
              <a:gd name="T74" fmla="*/ 314 w 521"/>
              <a:gd name="T75" fmla="*/ 383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21" h="520">
                <a:moveTo>
                  <a:pt x="521" y="184"/>
                </a:moveTo>
                <a:cubicBezTo>
                  <a:pt x="495" y="125"/>
                  <a:pt x="495" y="125"/>
                  <a:pt x="495" y="125"/>
                </a:cubicBezTo>
                <a:cubicBezTo>
                  <a:pt x="417" y="138"/>
                  <a:pt x="417" y="138"/>
                  <a:pt x="417" y="138"/>
                </a:cubicBezTo>
                <a:cubicBezTo>
                  <a:pt x="405" y="122"/>
                  <a:pt x="390" y="108"/>
                  <a:pt x="374" y="97"/>
                </a:cubicBezTo>
                <a:cubicBezTo>
                  <a:pt x="388" y="25"/>
                  <a:pt x="388" y="25"/>
                  <a:pt x="388" y="25"/>
                </a:cubicBezTo>
                <a:cubicBezTo>
                  <a:pt x="328" y="1"/>
                  <a:pt x="328" y="1"/>
                  <a:pt x="328" y="1"/>
                </a:cubicBezTo>
                <a:cubicBezTo>
                  <a:pt x="284" y="62"/>
                  <a:pt x="284" y="62"/>
                  <a:pt x="284" y="62"/>
                </a:cubicBezTo>
                <a:cubicBezTo>
                  <a:pt x="266" y="59"/>
                  <a:pt x="247" y="59"/>
                  <a:pt x="229" y="62"/>
                </a:cubicBezTo>
                <a:cubicBezTo>
                  <a:pt x="186" y="0"/>
                  <a:pt x="186" y="0"/>
                  <a:pt x="186" y="0"/>
                </a:cubicBezTo>
                <a:cubicBezTo>
                  <a:pt x="127" y="26"/>
                  <a:pt x="127" y="26"/>
                  <a:pt x="127" y="26"/>
                </a:cubicBezTo>
                <a:cubicBezTo>
                  <a:pt x="139" y="100"/>
                  <a:pt x="139" y="100"/>
                  <a:pt x="139" y="100"/>
                </a:cubicBezTo>
                <a:cubicBezTo>
                  <a:pt x="123" y="112"/>
                  <a:pt x="108" y="127"/>
                  <a:pt x="96" y="143"/>
                </a:cubicBezTo>
                <a:cubicBezTo>
                  <a:pt x="24" y="129"/>
                  <a:pt x="24" y="129"/>
                  <a:pt x="24" y="129"/>
                </a:cubicBezTo>
                <a:cubicBezTo>
                  <a:pt x="0" y="189"/>
                  <a:pt x="0" y="189"/>
                  <a:pt x="0" y="189"/>
                </a:cubicBezTo>
                <a:cubicBezTo>
                  <a:pt x="60" y="233"/>
                  <a:pt x="60" y="233"/>
                  <a:pt x="60" y="233"/>
                </a:cubicBezTo>
                <a:cubicBezTo>
                  <a:pt x="58" y="253"/>
                  <a:pt x="58" y="273"/>
                  <a:pt x="61" y="293"/>
                </a:cubicBezTo>
                <a:cubicBezTo>
                  <a:pt x="3" y="332"/>
                  <a:pt x="3" y="332"/>
                  <a:pt x="3" y="332"/>
                </a:cubicBezTo>
                <a:cubicBezTo>
                  <a:pt x="29" y="392"/>
                  <a:pt x="29" y="392"/>
                  <a:pt x="29" y="392"/>
                </a:cubicBezTo>
                <a:cubicBezTo>
                  <a:pt x="99" y="380"/>
                  <a:pt x="99" y="380"/>
                  <a:pt x="99" y="380"/>
                </a:cubicBezTo>
                <a:cubicBezTo>
                  <a:pt x="111" y="397"/>
                  <a:pt x="125" y="410"/>
                  <a:pt x="141" y="422"/>
                </a:cubicBezTo>
                <a:cubicBezTo>
                  <a:pt x="127" y="496"/>
                  <a:pt x="127" y="496"/>
                  <a:pt x="127" y="496"/>
                </a:cubicBezTo>
                <a:cubicBezTo>
                  <a:pt x="187" y="520"/>
                  <a:pt x="187" y="520"/>
                  <a:pt x="187" y="520"/>
                </a:cubicBezTo>
                <a:cubicBezTo>
                  <a:pt x="231" y="459"/>
                  <a:pt x="231" y="459"/>
                  <a:pt x="231" y="459"/>
                </a:cubicBezTo>
                <a:cubicBezTo>
                  <a:pt x="251" y="461"/>
                  <a:pt x="273" y="461"/>
                  <a:pt x="294" y="457"/>
                </a:cubicBezTo>
                <a:cubicBezTo>
                  <a:pt x="335" y="518"/>
                  <a:pt x="335" y="518"/>
                  <a:pt x="335" y="518"/>
                </a:cubicBezTo>
                <a:cubicBezTo>
                  <a:pt x="394" y="492"/>
                  <a:pt x="394" y="492"/>
                  <a:pt x="394" y="492"/>
                </a:cubicBezTo>
                <a:cubicBezTo>
                  <a:pt x="382" y="418"/>
                  <a:pt x="382" y="418"/>
                  <a:pt x="382" y="418"/>
                </a:cubicBezTo>
                <a:cubicBezTo>
                  <a:pt x="397" y="406"/>
                  <a:pt x="411" y="392"/>
                  <a:pt x="422" y="376"/>
                </a:cubicBezTo>
                <a:cubicBezTo>
                  <a:pt x="494" y="390"/>
                  <a:pt x="494" y="390"/>
                  <a:pt x="494" y="390"/>
                </a:cubicBezTo>
                <a:cubicBezTo>
                  <a:pt x="518" y="330"/>
                  <a:pt x="518" y="330"/>
                  <a:pt x="518" y="330"/>
                </a:cubicBezTo>
                <a:cubicBezTo>
                  <a:pt x="457" y="286"/>
                  <a:pt x="457" y="286"/>
                  <a:pt x="457" y="286"/>
                </a:cubicBezTo>
                <a:cubicBezTo>
                  <a:pt x="460" y="267"/>
                  <a:pt x="460" y="248"/>
                  <a:pt x="456" y="228"/>
                </a:cubicBezTo>
                <a:lnTo>
                  <a:pt x="521" y="184"/>
                </a:lnTo>
                <a:close/>
                <a:moveTo>
                  <a:pt x="314" y="383"/>
                </a:moveTo>
                <a:cubicBezTo>
                  <a:pt x="247" y="412"/>
                  <a:pt x="170" y="381"/>
                  <a:pt x="141" y="314"/>
                </a:cubicBezTo>
                <a:cubicBezTo>
                  <a:pt x="112" y="247"/>
                  <a:pt x="143" y="169"/>
                  <a:pt x="210" y="140"/>
                </a:cubicBezTo>
                <a:cubicBezTo>
                  <a:pt x="277" y="111"/>
                  <a:pt x="355" y="142"/>
                  <a:pt x="384" y="209"/>
                </a:cubicBezTo>
                <a:cubicBezTo>
                  <a:pt x="412" y="276"/>
                  <a:pt x="381" y="354"/>
                  <a:pt x="314" y="383"/>
                </a:cubicBezTo>
                <a:close/>
              </a:path>
            </a:pathLst>
          </a:custGeom>
          <a:solidFill>
            <a:srgbClr val="86CBC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3" name="Freeform 13"/>
          <p:cNvSpPr>
            <a:spLocks noEditPoints="1"/>
          </p:cNvSpPr>
          <p:nvPr/>
        </p:nvSpPr>
        <p:spPr bwMode="auto">
          <a:xfrm>
            <a:off x="755614" y="2087701"/>
            <a:ext cx="357188" cy="357188"/>
          </a:xfrm>
          <a:custGeom>
            <a:avLst/>
            <a:gdLst>
              <a:gd name="T0" fmla="*/ 261 w 261"/>
              <a:gd name="T1" fmla="*/ 148 h 261"/>
              <a:gd name="T2" fmla="*/ 261 w 261"/>
              <a:gd name="T3" fmla="*/ 116 h 261"/>
              <a:gd name="T4" fmla="*/ 224 w 261"/>
              <a:gd name="T5" fmla="*/ 107 h 261"/>
              <a:gd name="T6" fmla="*/ 212 w 261"/>
              <a:gd name="T7" fmla="*/ 80 h 261"/>
              <a:gd name="T8" fmla="*/ 232 w 261"/>
              <a:gd name="T9" fmla="*/ 50 h 261"/>
              <a:gd name="T10" fmla="*/ 210 w 261"/>
              <a:gd name="T11" fmla="*/ 28 h 261"/>
              <a:gd name="T12" fmla="*/ 179 w 261"/>
              <a:gd name="T13" fmla="*/ 47 h 261"/>
              <a:gd name="T14" fmla="*/ 153 w 261"/>
              <a:gd name="T15" fmla="*/ 36 h 261"/>
              <a:gd name="T16" fmla="*/ 146 w 261"/>
              <a:gd name="T17" fmla="*/ 0 h 261"/>
              <a:gd name="T18" fmla="*/ 115 w 261"/>
              <a:gd name="T19" fmla="*/ 0 h 261"/>
              <a:gd name="T20" fmla="*/ 106 w 261"/>
              <a:gd name="T21" fmla="*/ 36 h 261"/>
              <a:gd name="T22" fmla="*/ 79 w 261"/>
              <a:gd name="T23" fmla="*/ 47 h 261"/>
              <a:gd name="T24" fmla="*/ 48 w 261"/>
              <a:gd name="T25" fmla="*/ 27 h 261"/>
              <a:gd name="T26" fmla="*/ 26 w 261"/>
              <a:gd name="T27" fmla="*/ 49 h 261"/>
              <a:gd name="T28" fmla="*/ 45 w 261"/>
              <a:gd name="T29" fmla="*/ 80 h 261"/>
              <a:gd name="T30" fmla="*/ 34 w 261"/>
              <a:gd name="T31" fmla="*/ 108 h 261"/>
              <a:gd name="T32" fmla="*/ 0 w 261"/>
              <a:gd name="T33" fmla="*/ 114 h 261"/>
              <a:gd name="T34" fmla="*/ 0 w 261"/>
              <a:gd name="T35" fmla="*/ 146 h 261"/>
              <a:gd name="T36" fmla="*/ 34 w 261"/>
              <a:gd name="T37" fmla="*/ 154 h 261"/>
              <a:gd name="T38" fmla="*/ 45 w 261"/>
              <a:gd name="T39" fmla="*/ 181 h 261"/>
              <a:gd name="T40" fmla="*/ 24 w 261"/>
              <a:gd name="T41" fmla="*/ 211 h 261"/>
              <a:gd name="T42" fmla="*/ 46 w 261"/>
              <a:gd name="T43" fmla="*/ 234 h 261"/>
              <a:gd name="T44" fmla="*/ 78 w 261"/>
              <a:gd name="T45" fmla="*/ 215 h 261"/>
              <a:gd name="T46" fmla="*/ 106 w 261"/>
              <a:gd name="T47" fmla="*/ 226 h 261"/>
              <a:gd name="T48" fmla="*/ 113 w 261"/>
              <a:gd name="T49" fmla="*/ 261 h 261"/>
              <a:gd name="T50" fmla="*/ 145 w 261"/>
              <a:gd name="T51" fmla="*/ 261 h 261"/>
              <a:gd name="T52" fmla="*/ 154 w 261"/>
              <a:gd name="T53" fmla="*/ 226 h 261"/>
              <a:gd name="T54" fmla="*/ 180 w 261"/>
              <a:gd name="T55" fmla="*/ 215 h 261"/>
              <a:gd name="T56" fmla="*/ 209 w 261"/>
              <a:gd name="T57" fmla="*/ 235 h 261"/>
              <a:gd name="T58" fmla="*/ 232 w 261"/>
              <a:gd name="T59" fmla="*/ 213 h 261"/>
              <a:gd name="T60" fmla="*/ 213 w 261"/>
              <a:gd name="T61" fmla="*/ 181 h 261"/>
              <a:gd name="T62" fmla="*/ 224 w 261"/>
              <a:gd name="T63" fmla="*/ 155 h 261"/>
              <a:gd name="T64" fmla="*/ 261 w 261"/>
              <a:gd name="T65" fmla="*/ 148 h 261"/>
              <a:gd name="T66" fmla="*/ 130 w 261"/>
              <a:gd name="T67" fmla="*/ 197 h 261"/>
              <a:gd name="T68" fmla="*/ 65 w 261"/>
              <a:gd name="T69" fmla="*/ 132 h 261"/>
              <a:gd name="T70" fmla="*/ 130 w 261"/>
              <a:gd name="T71" fmla="*/ 68 h 261"/>
              <a:gd name="T72" fmla="*/ 195 w 261"/>
              <a:gd name="T73" fmla="*/ 132 h 261"/>
              <a:gd name="T74" fmla="*/ 130 w 261"/>
              <a:gd name="T75" fmla="*/ 197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61" h="261">
                <a:moveTo>
                  <a:pt x="261" y="148"/>
                </a:moveTo>
                <a:cubicBezTo>
                  <a:pt x="261" y="116"/>
                  <a:pt x="261" y="116"/>
                  <a:pt x="261" y="116"/>
                </a:cubicBezTo>
                <a:cubicBezTo>
                  <a:pt x="224" y="107"/>
                  <a:pt x="224" y="107"/>
                  <a:pt x="224" y="107"/>
                </a:cubicBezTo>
                <a:cubicBezTo>
                  <a:pt x="221" y="97"/>
                  <a:pt x="217" y="88"/>
                  <a:pt x="212" y="80"/>
                </a:cubicBezTo>
                <a:cubicBezTo>
                  <a:pt x="232" y="50"/>
                  <a:pt x="232" y="50"/>
                  <a:pt x="232" y="50"/>
                </a:cubicBezTo>
                <a:cubicBezTo>
                  <a:pt x="210" y="28"/>
                  <a:pt x="210" y="28"/>
                  <a:pt x="210" y="28"/>
                </a:cubicBezTo>
                <a:cubicBezTo>
                  <a:pt x="179" y="47"/>
                  <a:pt x="179" y="47"/>
                  <a:pt x="179" y="47"/>
                </a:cubicBezTo>
                <a:cubicBezTo>
                  <a:pt x="171" y="42"/>
                  <a:pt x="162" y="39"/>
                  <a:pt x="153" y="36"/>
                </a:cubicBezTo>
                <a:cubicBezTo>
                  <a:pt x="146" y="0"/>
                  <a:pt x="146" y="0"/>
                  <a:pt x="146" y="0"/>
                </a:cubicBezTo>
                <a:cubicBezTo>
                  <a:pt x="115" y="0"/>
                  <a:pt x="115" y="0"/>
                  <a:pt x="115" y="0"/>
                </a:cubicBezTo>
                <a:cubicBezTo>
                  <a:pt x="106" y="36"/>
                  <a:pt x="106" y="36"/>
                  <a:pt x="106" y="36"/>
                </a:cubicBezTo>
                <a:cubicBezTo>
                  <a:pt x="96" y="38"/>
                  <a:pt x="87" y="42"/>
                  <a:pt x="79" y="47"/>
                </a:cubicBezTo>
                <a:cubicBezTo>
                  <a:pt x="48" y="27"/>
                  <a:pt x="48" y="27"/>
                  <a:pt x="48" y="27"/>
                </a:cubicBezTo>
                <a:cubicBezTo>
                  <a:pt x="26" y="49"/>
                  <a:pt x="26" y="49"/>
                  <a:pt x="26" y="49"/>
                </a:cubicBezTo>
                <a:cubicBezTo>
                  <a:pt x="45" y="80"/>
                  <a:pt x="45" y="80"/>
                  <a:pt x="45" y="80"/>
                </a:cubicBezTo>
                <a:cubicBezTo>
                  <a:pt x="40" y="89"/>
                  <a:pt x="36" y="98"/>
                  <a:pt x="34" y="108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46"/>
                  <a:pt x="0" y="146"/>
                  <a:pt x="0" y="146"/>
                </a:cubicBezTo>
                <a:cubicBezTo>
                  <a:pt x="34" y="154"/>
                  <a:pt x="34" y="154"/>
                  <a:pt x="34" y="154"/>
                </a:cubicBezTo>
                <a:cubicBezTo>
                  <a:pt x="36" y="164"/>
                  <a:pt x="40" y="173"/>
                  <a:pt x="45" y="181"/>
                </a:cubicBezTo>
                <a:cubicBezTo>
                  <a:pt x="24" y="211"/>
                  <a:pt x="24" y="211"/>
                  <a:pt x="24" y="211"/>
                </a:cubicBezTo>
                <a:cubicBezTo>
                  <a:pt x="46" y="234"/>
                  <a:pt x="46" y="234"/>
                  <a:pt x="46" y="234"/>
                </a:cubicBezTo>
                <a:cubicBezTo>
                  <a:pt x="78" y="215"/>
                  <a:pt x="78" y="215"/>
                  <a:pt x="78" y="215"/>
                </a:cubicBezTo>
                <a:cubicBezTo>
                  <a:pt x="87" y="220"/>
                  <a:pt x="96" y="224"/>
                  <a:pt x="106" y="226"/>
                </a:cubicBezTo>
                <a:cubicBezTo>
                  <a:pt x="113" y="261"/>
                  <a:pt x="113" y="261"/>
                  <a:pt x="113" y="261"/>
                </a:cubicBezTo>
                <a:cubicBezTo>
                  <a:pt x="145" y="261"/>
                  <a:pt x="145" y="261"/>
                  <a:pt x="145" y="261"/>
                </a:cubicBezTo>
                <a:cubicBezTo>
                  <a:pt x="154" y="226"/>
                  <a:pt x="154" y="226"/>
                  <a:pt x="154" y="226"/>
                </a:cubicBezTo>
                <a:cubicBezTo>
                  <a:pt x="163" y="223"/>
                  <a:pt x="172" y="220"/>
                  <a:pt x="180" y="215"/>
                </a:cubicBezTo>
                <a:cubicBezTo>
                  <a:pt x="209" y="235"/>
                  <a:pt x="209" y="235"/>
                  <a:pt x="209" y="235"/>
                </a:cubicBezTo>
                <a:cubicBezTo>
                  <a:pt x="232" y="213"/>
                  <a:pt x="232" y="213"/>
                  <a:pt x="232" y="213"/>
                </a:cubicBezTo>
                <a:cubicBezTo>
                  <a:pt x="213" y="181"/>
                  <a:pt x="213" y="181"/>
                  <a:pt x="213" y="181"/>
                </a:cubicBezTo>
                <a:cubicBezTo>
                  <a:pt x="218" y="173"/>
                  <a:pt x="221" y="164"/>
                  <a:pt x="224" y="155"/>
                </a:cubicBezTo>
                <a:lnTo>
                  <a:pt x="261" y="148"/>
                </a:lnTo>
                <a:close/>
                <a:moveTo>
                  <a:pt x="130" y="197"/>
                </a:moveTo>
                <a:cubicBezTo>
                  <a:pt x="94" y="197"/>
                  <a:pt x="65" y="168"/>
                  <a:pt x="65" y="132"/>
                </a:cubicBezTo>
                <a:cubicBezTo>
                  <a:pt x="65" y="97"/>
                  <a:pt x="94" y="68"/>
                  <a:pt x="130" y="68"/>
                </a:cubicBezTo>
                <a:cubicBezTo>
                  <a:pt x="166" y="68"/>
                  <a:pt x="195" y="97"/>
                  <a:pt x="195" y="132"/>
                </a:cubicBezTo>
                <a:cubicBezTo>
                  <a:pt x="195" y="168"/>
                  <a:pt x="166" y="197"/>
                  <a:pt x="130" y="197"/>
                </a:cubicBezTo>
                <a:close/>
              </a:path>
            </a:pathLst>
          </a:custGeom>
          <a:solidFill>
            <a:srgbClr val="EB594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5" name="Freeform 15"/>
          <p:cNvSpPr/>
          <p:nvPr/>
        </p:nvSpPr>
        <p:spPr bwMode="auto">
          <a:xfrm>
            <a:off x="8113055" y="1906035"/>
            <a:ext cx="370548" cy="449401"/>
          </a:xfrm>
          <a:custGeom>
            <a:avLst/>
            <a:gdLst>
              <a:gd name="T0" fmla="*/ 0 w 296"/>
              <a:gd name="T1" fmla="*/ 263 h 328"/>
              <a:gd name="T2" fmla="*/ 34 w 296"/>
              <a:gd name="T3" fmla="*/ 171 h 328"/>
              <a:gd name="T4" fmla="*/ 88 w 296"/>
              <a:gd name="T5" fmla="*/ 153 h 328"/>
              <a:gd name="T6" fmla="*/ 96 w 296"/>
              <a:gd name="T7" fmla="*/ 143 h 328"/>
              <a:gd name="T8" fmla="*/ 82 w 296"/>
              <a:gd name="T9" fmla="*/ 129 h 328"/>
              <a:gd name="T10" fmla="*/ 75 w 296"/>
              <a:gd name="T11" fmla="*/ 85 h 328"/>
              <a:gd name="T12" fmla="*/ 75 w 296"/>
              <a:gd name="T13" fmla="*/ 61 h 328"/>
              <a:gd name="T14" fmla="*/ 60 w 296"/>
              <a:gd name="T15" fmla="*/ 35 h 328"/>
              <a:gd name="T16" fmla="*/ 98 w 296"/>
              <a:gd name="T17" fmla="*/ 16 h 328"/>
              <a:gd name="T18" fmla="*/ 148 w 296"/>
              <a:gd name="T19" fmla="*/ 17 h 328"/>
              <a:gd name="T20" fmla="*/ 184 w 296"/>
              <a:gd name="T21" fmla="*/ 84 h 328"/>
              <a:gd name="T22" fmla="*/ 170 w 296"/>
              <a:gd name="T23" fmla="*/ 123 h 328"/>
              <a:gd name="T24" fmla="*/ 169 w 296"/>
              <a:gd name="T25" fmla="*/ 128 h 328"/>
              <a:gd name="T26" fmla="*/ 184 w 296"/>
              <a:gd name="T27" fmla="*/ 152 h 328"/>
              <a:gd name="T28" fmla="*/ 271 w 296"/>
              <a:gd name="T29" fmla="*/ 199 h 328"/>
              <a:gd name="T30" fmla="*/ 296 w 296"/>
              <a:gd name="T31" fmla="*/ 263 h 328"/>
              <a:gd name="T32" fmla="*/ 0 w 296"/>
              <a:gd name="T33" fmla="*/ 263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96" h="328">
                <a:moveTo>
                  <a:pt x="0" y="263"/>
                </a:moveTo>
                <a:cubicBezTo>
                  <a:pt x="0" y="263"/>
                  <a:pt x="6" y="190"/>
                  <a:pt x="34" y="171"/>
                </a:cubicBezTo>
                <a:cubicBezTo>
                  <a:pt x="34" y="171"/>
                  <a:pt x="48" y="157"/>
                  <a:pt x="88" y="153"/>
                </a:cubicBezTo>
                <a:cubicBezTo>
                  <a:pt x="96" y="143"/>
                  <a:pt x="96" y="143"/>
                  <a:pt x="96" y="143"/>
                </a:cubicBezTo>
                <a:cubicBezTo>
                  <a:pt x="96" y="143"/>
                  <a:pt x="85" y="145"/>
                  <a:pt x="82" y="129"/>
                </a:cubicBezTo>
                <a:cubicBezTo>
                  <a:pt x="79" y="114"/>
                  <a:pt x="72" y="107"/>
                  <a:pt x="75" y="85"/>
                </a:cubicBezTo>
                <a:cubicBezTo>
                  <a:pt x="75" y="85"/>
                  <a:pt x="74" y="70"/>
                  <a:pt x="75" y="61"/>
                </a:cubicBezTo>
                <a:cubicBezTo>
                  <a:pt x="75" y="61"/>
                  <a:pt x="61" y="55"/>
                  <a:pt x="60" y="35"/>
                </a:cubicBezTo>
                <a:cubicBezTo>
                  <a:pt x="60" y="35"/>
                  <a:pt x="83" y="32"/>
                  <a:pt x="98" y="16"/>
                </a:cubicBezTo>
                <a:cubicBezTo>
                  <a:pt x="113" y="0"/>
                  <a:pt x="147" y="9"/>
                  <a:pt x="148" y="17"/>
                </a:cubicBezTo>
                <a:cubicBezTo>
                  <a:pt x="148" y="17"/>
                  <a:pt x="203" y="20"/>
                  <a:pt x="184" y="84"/>
                </a:cubicBezTo>
                <a:cubicBezTo>
                  <a:pt x="184" y="84"/>
                  <a:pt x="180" y="116"/>
                  <a:pt x="170" y="123"/>
                </a:cubicBezTo>
                <a:cubicBezTo>
                  <a:pt x="169" y="128"/>
                  <a:pt x="169" y="128"/>
                  <a:pt x="169" y="128"/>
                </a:cubicBezTo>
                <a:cubicBezTo>
                  <a:pt x="169" y="128"/>
                  <a:pt x="180" y="147"/>
                  <a:pt x="184" y="152"/>
                </a:cubicBezTo>
                <a:cubicBezTo>
                  <a:pt x="189" y="157"/>
                  <a:pt x="248" y="173"/>
                  <a:pt x="271" y="199"/>
                </a:cubicBezTo>
                <a:cubicBezTo>
                  <a:pt x="294" y="225"/>
                  <a:pt x="296" y="263"/>
                  <a:pt x="296" y="263"/>
                </a:cubicBezTo>
                <a:cubicBezTo>
                  <a:pt x="296" y="263"/>
                  <a:pt x="189" y="328"/>
                  <a:pt x="0" y="263"/>
                </a:cubicBezTo>
                <a:close/>
              </a:path>
            </a:pathLst>
          </a:custGeom>
          <a:solidFill>
            <a:srgbClr val="86CBC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8198455" y="4185097"/>
            <a:ext cx="285148" cy="416866"/>
            <a:chOff x="2383284" y="4184650"/>
            <a:chExt cx="312738" cy="457200"/>
          </a:xfrm>
          <a:solidFill>
            <a:srgbClr val="EB5949"/>
          </a:solidFill>
        </p:grpSpPr>
        <p:sp>
          <p:nvSpPr>
            <p:cNvPr id="36" name="Freeform 16"/>
            <p:cNvSpPr/>
            <p:nvPr/>
          </p:nvSpPr>
          <p:spPr bwMode="auto">
            <a:xfrm>
              <a:off x="2464247" y="4557712"/>
              <a:ext cx="149225" cy="19050"/>
            </a:xfrm>
            <a:custGeom>
              <a:avLst/>
              <a:gdLst>
                <a:gd name="T0" fmla="*/ 109 w 109"/>
                <a:gd name="T1" fmla="*/ 7 h 14"/>
                <a:gd name="T2" fmla="*/ 102 w 109"/>
                <a:gd name="T3" fmla="*/ 14 h 14"/>
                <a:gd name="T4" fmla="*/ 7 w 109"/>
                <a:gd name="T5" fmla="*/ 14 h 14"/>
                <a:gd name="T6" fmla="*/ 0 w 109"/>
                <a:gd name="T7" fmla="*/ 7 h 14"/>
                <a:gd name="T8" fmla="*/ 0 w 109"/>
                <a:gd name="T9" fmla="*/ 7 h 14"/>
                <a:gd name="T10" fmla="*/ 7 w 109"/>
                <a:gd name="T11" fmla="*/ 0 h 14"/>
                <a:gd name="T12" fmla="*/ 102 w 109"/>
                <a:gd name="T13" fmla="*/ 0 h 14"/>
                <a:gd name="T14" fmla="*/ 109 w 109"/>
                <a:gd name="T15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9" h="14">
                  <a:moveTo>
                    <a:pt x="109" y="7"/>
                  </a:moveTo>
                  <a:cubicBezTo>
                    <a:pt x="109" y="11"/>
                    <a:pt x="106" y="14"/>
                    <a:pt x="102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6" y="0"/>
                    <a:pt x="109" y="3"/>
                    <a:pt x="109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Freeform 17"/>
            <p:cNvSpPr>
              <a:spLocks noEditPoints="1"/>
            </p:cNvSpPr>
            <p:nvPr/>
          </p:nvSpPr>
          <p:spPr bwMode="auto">
            <a:xfrm>
              <a:off x="2383284" y="4184650"/>
              <a:ext cx="312738" cy="365125"/>
            </a:xfrm>
            <a:custGeom>
              <a:avLst/>
              <a:gdLst>
                <a:gd name="T0" fmla="*/ 116 w 228"/>
                <a:gd name="T1" fmla="*/ 0 h 267"/>
                <a:gd name="T2" fmla="*/ 111 w 228"/>
                <a:gd name="T3" fmla="*/ 0 h 267"/>
                <a:gd name="T4" fmla="*/ 4 w 228"/>
                <a:gd name="T5" fmla="*/ 109 h 267"/>
                <a:gd name="T6" fmla="*/ 45 w 228"/>
                <a:gd name="T7" fmla="*/ 212 h 267"/>
                <a:gd name="T8" fmla="*/ 60 w 228"/>
                <a:gd name="T9" fmla="*/ 264 h 267"/>
                <a:gd name="T10" fmla="*/ 60 w 228"/>
                <a:gd name="T11" fmla="*/ 264 h 267"/>
                <a:gd name="T12" fmla="*/ 66 w 228"/>
                <a:gd name="T13" fmla="*/ 267 h 267"/>
                <a:gd name="T14" fmla="*/ 161 w 228"/>
                <a:gd name="T15" fmla="*/ 267 h 267"/>
                <a:gd name="T16" fmla="*/ 167 w 228"/>
                <a:gd name="T17" fmla="*/ 264 h 267"/>
                <a:gd name="T18" fmla="*/ 167 w 228"/>
                <a:gd name="T19" fmla="*/ 264 h 267"/>
                <a:gd name="T20" fmla="*/ 183 w 228"/>
                <a:gd name="T21" fmla="*/ 212 h 267"/>
                <a:gd name="T22" fmla="*/ 224 w 228"/>
                <a:gd name="T23" fmla="*/ 109 h 267"/>
                <a:gd name="T24" fmla="*/ 116 w 228"/>
                <a:gd name="T25" fmla="*/ 0 h 267"/>
                <a:gd name="T26" fmla="*/ 197 w 228"/>
                <a:gd name="T27" fmla="*/ 110 h 267"/>
                <a:gd name="T28" fmla="*/ 166 w 228"/>
                <a:gd name="T29" fmla="*/ 187 h 267"/>
                <a:gd name="T30" fmla="*/ 154 w 228"/>
                <a:gd name="T31" fmla="*/ 234 h 267"/>
                <a:gd name="T32" fmla="*/ 154 w 228"/>
                <a:gd name="T33" fmla="*/ 234 h 267"/>
                <a:gd name="T34" fmla="*/ 149 w 228"/>
                <a:gd name="T35" fmla="*/ 237 h 267"/>
                <a:gd name="T36" fmla="*/ 78 w 228"/>
                <a:gd name="T37" fmla="*/ 237 h 267"/>
                <a:gd name="T38" fmla="*/ 74 w 228"/>
                <a:gd name="T39" fmla="*/ 234 h 267"/>
                <a:gd name="T40" fmla="*/ 73 w 228"/>
                <a:gd name="T41" fmla="*/ 234 h 267"/>
                <a:gd name="T42" fmla="*/ 62 w 228"/>
                <a:gd name="T43" fmla="*/ 187 h 267"/>
                <a:gd name="T44" fmla="*/ 31 w 228"/>
                <a:gd name="T45" fmla="*/ 110 h 267"/>
                <a:gd name="T46" fmla="*/ 112 w 228"/>
                <a:gd name="T47" fmla="*/ 28 h 267"/>
                <a:gd name="T48" fmla="*/ 116 w 228"/>
                <a:gd name="T49" fmla="*/ 28 h 267"/>
                <a:gd name="T50" fmla="*/ 197 w 228"/>
                <a:gd name="T51" fmla="*/ 11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28" h="267">
                  <a:moveTo>
                    <a:pt x="116" y="0"/>
                  </a:moveTo>
                  <a:cubicBezTo>
                    <a:pt x="111" y="0"/>
                    <a:pt x="111" y="0"/>
                    <a:pt x="111" y="0"/>
                  </a:cubicBezTo>
                  <a:cubicBezTo>
                    <a:pt x="41" y="4"/>
                    <a:pt x="0" y="55"/>
                    <a:pt x="4" y="109"/>
                  </a:cubicBezTo>
                  <a:cubicBezTo>
                    <a:pt x="8" y="169"/>
                    <a:pt x="41" y="176"/>
                    <a:pt x="45" y="212"/>
                  </a:cubicBezTo>
                  <a:cubicBezTo>
                    <a:pt x="49" y="248"/>
                    <a:pt x="60" y="264"/>
                    <a:pt x="60" y="264"/>
                  </a:cubicBezTo>
                  <a:cubicBezTo>
                    <a:pt x="60" y="264"/>
                    <a:pt x="60" y="264"/>
                    <a:pt x="60" y="264"/>
                  </a:cubicBezTo>
                  <a:cubicBezTo>
                    <a:pt x="61" y="265"/>
                    <a:pt x="64" y="267"/>
                    <a:pt x="66" y="267"/>
                  </a:cubicBezTo>
                  <a:cubicBezTo>
                    <a:pt x="161" y="267"/>
                    <a:pt x="161" y="267"/>
                    <a:pt x="161" y="267"/>
                  </a:cubicBezTo>
                  <a:cubicBezTo>
                    <a:pt x="164" y="267"/>
                    <a:pt x="166" y="265"/>
                    <a:pt x="167" y="264"/>
                  </a:cubicBezTo>
                  <a:cubicBezTo>
                    <a:pt x="167" y="264"/>
                    <a:pt x="167" y="264"/>
                    <a:pt x="167" y="264"/>
                  </a:cubicBezTo>
                  <a:cubicBezTo>
                    <a:pt x="167" y="264"/>
                    <a:pt x="179" y="248"/>
                    <a:pt x="183" y="212"/>
                  </a:cubicBezTo>
                  <a:cubicBezTo>
                    <a:pt x="187" y="176"/>
                    <a:pt x="220" y="169"/>
                    <a:pt x="224" y="109"/>
                  </a:cubicBezTo>
                  <a:cubicBezTo>
                    <a:pt x="228" y="55"/>
                    <a:pt x="187" y="4"/>
                    <a:pt x="116" y="0"/>
                  </a:cubicBezTo>
                  <a:close/>
                  <a:moveTo>
                    <a:pt x="197" y="110"/>
                  </a:moveTo>
                  <a:cubicBezTo>
                    <a:pt x="194" y="155"/>
                    <a:pt x="169" y="160"/>
                    <a:pt x="166" y="187"/>
                  </a:cubicBezTo>
                  <a:cubicBezTo>
                    <a:pt x="163" y="214"/>
                    <a:pt x="154" y="234"/>
                    <a:pt x="154" y="234"/>
                  </a:cubicBezTo>
                  <a:cubicBezTo>
                    <a:pt x="154" y="234"/>
                    <a:pt x="154" y="234"/>
                    <a:pt x="154" y="234"/>
                  </a:cubicBezTo>
                  <a:cubicBezTo>
                    <a:pt x="153" y="236"/>
                    <a:pt x="151" y="237"/>
                    <a:pt x="149" y="237"/>
                  </a:cubicBezTo>
                  <a:cubicBezTo>
                    <a:pt x="78" y="237"/>
                    <a:pt x="78" y="237"/>
                    <a:pt x="78" y="237"/>
                  </a:cubicBezTo>
                  <a:cubicBezTo>
                    <a:pt x="76" y="237"/>
                    <a:pt x="74" y="236"/>
                    <a:pt x="74" y="234"/>
                  </a:cubicBezTo>
                  <a:cubicBezTo>
                    <a:pt x="73" y="234"/>
                    <a:pt x="73" y="234"/>
                    <a:pt x="73" y="234"/>
                  </a:cubicBezTo>
                  <a:cubicBezTo>
                    <a:pt x="73" y="234"/>
                    <a:pt x="65" y="214"/>
                    <a:pt x="62" y="187"/>
                  </a:cubicBezTo>
                  <a:cubicBezTo>
                    <a:pt x="59" y="160"/>
                    <a:pt x="34" y="155"/>
                    <a:pt x="31" y="110"/>
                  </a:cubicBezTo>
                  <a:cubicBezTo>
                    <a:pt x="28" y="70"/>
                    <a:pt x="59" y="32"/>
                    <a:pt x="112" y="28"/>
                  </a:cubicBezTo>
                  <a:cubicBezTo>
                    <a:pt x="116" y="28"/>
                    <a:pt x="116" y="28"/>
                    <a:pt x="116" y="28"/>
                  </a:cubicBezTo>
                  <a:cubicBezTo>
                    <a:pt x="169" y="32"/>
                    <a:pt x="199" y="70"/>
                    <a:pt x="197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Freeform 18"/>
            <p:cNvSpPr/>
            <p:nvPr/>
          </p:nvSpPr>
          <p:spPr bwMode="auto">
            <a:xfrm>
              <a:off x="2464247" y="4584700"/>
              <a:ext cx="149225" cy="19050"/>
            </a:xfrm>
            <a:custGeom>
              <a:avLst/>
              <a:gdLst>
                <a:gd name="T0" fmla="*/ 109 w 109"/>
                <a:gd name="T1" fmla="*/ 7 h 14"/>
                <a:gd name="T2" fmla="*/ 102 w 109"/>
                <a:gd name="T3" fmla="*/ 14 h 14"/>
                <a:gd name="T4" fmla="*/ 7 w 109"/>
                <a:gd name="T5" fmla="*/ 14 h 14"/>
                <a:gd name="T6" fmla="*/ 0 w 109"/>
                <a:gd name="T7" fmla="*/ 7 h 14"/>
                <a:gd name="T8" fmla="*/ 0 w 109"/>
                <a:gd name="T9" fmla="*/ 7 h 14"/>
                <a:gd name="T10" fmla="*/ 7 w 109"/>
                <a:gd name="T11" fmla="*/ 0 h 14"/>
                <a:gd name="T12" fmla="*/ 102 w 109"/>
                <a:gd name="T13" fmla="*/ 0 h 14"/>
                <a:gd name="T14" fmla="*/ 109 w 109"/>
                <a:gd name="T15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9" h="14">
                  <a:moveTo>
                    <a:pt x="109" y="7"/>
                  </a:moveTo>
                  <a:cubicBezTo>
                    <a:pt x="109" y="11"/>
                    <a:pt x="106" y="14"/>
                    <a:pt x="102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6" y="0"/>
                    <a:pt x="109" y="4"/>
                    <a:pt x="109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Freeform 19"/>
            <p:cNvSpPr/>
            <p:nvPr/>
          </p:nvSpPr>
          <p:spPr bwMode="auto">
            <a:xfrm>
              <a:off x="2478534" y="4611687"/>
              <a:ext cx="115888" cy="30163"/>
            </a:xfrm>
            <a:custGeom>
              <a:avLst/>
              <a:gdLst>
                <a:gd name="T0" fmla="*/ 0 w 85"/>
                <a:gd name="T1" fmla="*/ 0 h 22"/>
                <a:gd name="T2" fmla="*/ 85 w 85"/>
                <a:gd name="T3" fmla="*/ 0 h 22"/>
                <a:gd name="T4" fmla="*/ 41 w 85"/>
                <a:gd name="T5" fmla="*/ 21 h 22"/>
                <a:gd name="T6" fmla="*/ 0 w 85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22">
                  <a:moveTo>
                    <a:pt x="0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0"/>
                    <a:pt x="79" y="22"/>
                    <a:pt x="41" y="21"/>
                  </a:cubicBezTo>
                  <a:cubicBezTo>
                    <a:pt x="11" y="2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40" name="Freeform 20"/>
          <p:cNvSpPr/>
          <p:nvPr/>
        </p:nvSpPr>
        <p:spPr bwMode="auto">
          <a:xfrm>
            <a:off x="883236" y="4404797"/>
            <a:ext cx="219075" cy="396875"/>
          </a:xfrm>
          <a:custGeom>
            <a:avLst/>
            <a:gdLst>
              <a:gd name="T0" fmla="*/ 61 w 159"/>
              <a:gd name="T1" fmla="*/ 290 h 290"/>
              <a:gd name="T2" fmla="*/ 61 w 159"/>
              <a:gd name="T3" fmla="*/ 256 h 290"/>
              <a:gd name="T4" fmla="*/ 0 w 159"/>
              <a:gd name="T5" fmla="*/ 241 h 290"/>
              <a:gd name="T6" fmla="*/ 11 w 159"/>
              <a:gd name="T7" fmla="*/ 199 h 290"/>
              <a:gd name="T8" fmla="*/ 70 w 159"/>
              <a:gd name="T9" fmla="*/ 215 h 290"/>
              <a:gd name="T10" fmla="*/ 104 w 159"/>
              <a:gd name="T11" fmla="*/ 193 h 290"/>
              <a:gd name="T12" fmla="*/ 66 w 159"/>
              <a:gd name="T13" fmla="*/ 162 h 290"/>
              <a:gd name="T14" fmla="*/ 3 w 159"/>
              <a:gd name="T15" fmla="*/ 97 h 290"/>
              <a:gd name="T16" fmla="*/ 63 w 159"/>
              <a:gd name="T17" fmla="*/ 34 h 290"/>
              <a:gd name="T18" fmla="*/ 63 w 159"/>
              <a:gd name="T19" fmla="*/ 0 h 290"/>
              <a:gd name="T20" fmla="*/ 97 w 159"/>
              <a:gd name="T21" fmla="*/ 0 h 290"/>
              <a:gd name="T22" fmla="*/ 97 w 159"/>
              <a:gd name="T23" fmla="*/ 31 h 290"/>
              <a:gd name="T24" fmla="*/ 149 w 159"/>
              <a:gd name="T25" fmla="*/ 43 h 290"/>
              <a:gd name="T26" fmla="*/ 139 w 159"/>
              <a:gd name="T27" fmla="*/ 83 h 290"/>
              <a:gd name="T28" fmla="*/ 87 w 159"/>
              <a:gd name="T29" fmla="*/ 71 h 290"/>
              <a:gd name="T30" fmla="*/ 57 w 159"/>
              <a:gd name="T31" fmla="*/ 91 h 290"/>
              <a:gd name="T32" fmla="*/ 99 w 159"/>
              <a:gd name="T33" fmla="*/ 122 h 290"/>
              <a:gd name="T34" fmla="*/ 159 w 159"/>
              <a:gd name="T35" fmla="*/ 188 h 290"/>
              <a:gd name="T36" fmla="*/ 96 w 159"/>
              <a:gd name="T37" fmla="*/ 254 h 290"/>
              <a:gd name="T38" fmla="*/ 96 w 159"/>
              <a:gd name="T39" fmla="*/ 290 h 290"/>
              <a:gd name="T40" fmla="*/ 61 w 159"/>
              <a:gd name="T41" fmla="*/ 29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59" h="290">
                <a:moveTo>
                  <a:pt x="61" y="290"/>
                </a:moveTo>
                <a:cubicBezTo>
                  <a:pt x="61" y="256"/>
                  <a:pt x="61" y="256"/>
                  <a:pt x="61" y="256"/>
                </a:cubicBezTo>
                <a:cubicBezTo>
                  <a:pt x="37" y="255"/>
                  <a:pt x="14" y="249"/>
                  <a:pt x="0" y="241"/>
                </a:cubicBezTo>
                <a:cubicBezTo>
                  <a:pt x="11" y="199"/>
                  <a:pt x="11" y="199"/>
                  <a:pt x="11" y="199"/>
                </a:cubicBezTo>
                <a:cubicBezTo>
                  <a:pt x="26" y="207"/>
                  <a:pt x="47" y="215"/>
                  <a:pt x="70" y="215"/>
                </a:cubicBezTo>
                <a:cubicBezTo>
                  <a:pt x="90" y="215"/>
                  <a:pt x="104" y="207"/>
                  <a:pt x="104" y="193"/>
                </a:cubicBezTo>
                <a:cubicBezTo>
                  <a:pt x="104" y="179"/>
                  <a:pt x="93" y="171"/>
                  <a:pt x="66" y="162"/>
                </a:cubicBezTo>
                <a:cubicBezTo>
                  <a:pt x="28" y="149"/>
                  <a:pt x="3" y="131"/>
                  <a:pt x="3" y="97"/>
                </a:cubicBezTo>
                <a:cubicBezTo>
                  <a:pt x="3" y="66"/>
                  <a:pt x="25" y="41"/>
                  <a:pt x="63" y="34"/>
                </a:cubicBezTo>
                <a:cubicBezTo>
                  <a:pt x="63" y="0"/>
                  <a:pt x="63" y="0"/>
                  <a:pt x="63" y="0"/>
                </a:cubicBezTo>
                <a:cubicBezTo>
                  <a:pt x="97" y="0"/>
                  <a:pt x="97" y="0"/>
                  <a:pt x="97" y="0"/>
                </a:cubicBezTo>
                <a:cubicBezTo>
                  <a:pt x="97" y="31"/>
                  <a:pt x="97" y="31"/>
                  <a:pt x="97" y="31"/>
                </a:cubicBezTo>
                <a:cubicBezTo>
                  <a:pt x="121" y="32"/>
                  <a:pt x="137" y="37"/>
                  <a:pt x="149" y="43"/>
                </a:cubicBezTo>
                <a:cubicBezTo>
                  <a:pt x="139" y="83"/>
                  <a:pt x="139" y="83"/>
                  <a:pt x="139" y="83"/>
                </a:cubicBezTo>
                <a:cubicBezTo>
                  <a:pt x="129" y="79"/>
                  <a:pt x="113" y="71"/>
                  <a:pt x="87" y="71"/>
                </a:cubicBezTo>
                <a:cubicBezTo>
                  <a:pt x="64" y="71"/>
                  <a:pt x="57" y="81"/>
                  <a:pt x="57" y="91"/>
                </a:cubicBezTo>
                <a:cubicBezTo>
                  <a:pt x="57" y="103"/>
                  <a:pt x="69" y="110"/>
                  <a:pt x="99" y="122"/>
                </a:cubicBezTo>
                <a:cubicBezTo>
                  <a:pt x="142" y="136"/>
                  <a:pt x="159" y="156"/>
                  <a:pt x="159" y="188"/>
                </a:cubicBezTo>
                <a:cubicBezTo>
                  <a:pt x="159" y="220"/>
                  <a:pt x="136" y="247"/>
                  <a:pt x="96" y="254"/>
                </a:cubicBezTo>
                <a:cubicBezTo>
                  <a:pt x="96" y="290"/>
                  <a:pt x="96" y="290"/>
                  <a:pt x="96" y="290"/>
                </a:cubicBezTo>
                <a:lnTo>
                  <a:pt x="61" y="290"/>
                </a:lnTo>
                <a:close/>
              </a:path>
            </a:pathLst>
          </a:custGeom>
          <a:solidFill>
            <a:srgbClr val="86CBC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9" name="TextBox 53"/>
          <p:cNvSpPr txBox="1"/>
          <p:nvPr/>
        </p:nvSpPr>
        <p:spPr>
          <a:xfrm>
            <a:off x="1140476" y="2181248"/>
            <a:ext cx="2753602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ts val="2000"/>
              </a:lnSpc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请在此处添加具体内容，文字尽量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言简意赅，简单说明即可，不必过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于繁琐，注意版面美观度。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0" name="TextBox 55"/>
          <p:cNvSpPr txBox="1"/>
          <p:nvPr/>
        </p:nvSpPr>
        <p:spPr>
          <a:xfrm>
            <a:off x="1333007" y="4630051"/>
            <a:ext cx="2428052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900"/>
              </a:lnSpc>
              <a:defRPr sz="14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zh-CN" altLang="en-US" sz="1200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1" name="TextBox 50"/>
          <p:cNvSpPr txBox="1"/>
          <p:nvPr/>
        </p:nvSpPr>
        <p:spPr>
          <a:xfrm>
            <a:off x="1385407" y="1659112"/>
            <a:ext cx="2062777" cy="377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1"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添加标题</a:t>
            </a:r>
            <a:endParaRPr kumimoji="1" lang="zh-CN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2" name="TextBox 50"/>
          <p:cNvSpPr txBox="1"/>
          <p:nvPr/>
        </p:nvSpPr>
        <p:spPr>
          <a:xfrm>
            <a:off x="1305114" y="4098183"/>
            <a:ext cx="2125538" cy="377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1"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添加标题</a:t>
            </a:r>
            <a:endParaRPr kumimoji="1" lang="zh-CN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9" name="TextBox 55"/>
          <p:cNvSpPr txBox="1"/>
          <p:nvPr/>
        </p:nvSpPr>
        <p:spPr>
          <a:xfrm>
            <a:off x="8650981" y="2175972"/>
            <a:ext cx="2385319" cy="7283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900"/>
              </a:lnSpc>
              <a:defRPr sz="14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algn="ctr"/>
            <a:r>
              <a:rPr lang="zh-CN" altLang="en-US" sz="1200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6" name="TextBox 50"/>
          <p:cNvSpPr txBox="1"/>
          <p:nvPr/>
        </p:nvSpPr>
        <p:spPr>
          <a:xfrm>
            <a:off x="8650981" y="1691022"/>
            <a:ext cx="2125538" cy="377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1"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添加标题</a:t>
            </a:r>
            <a:endParaRPr kumimoji="1" lang="zh-CN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9" name="TextBox 53"/>
          <p:cNvSpPr txBox="1"/>
          <p:nvPr/>
        </p:nvSpPr>
        <p:spPr>
          <a:xfrm>
            <a:off x="8620496" y="4622130"/>
            <a:ext cx="266008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ts val="2000"/>
              </a:lnSpc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0" name="TextBox 50"/>
          <p:cNvSpPr txBox="1"/>
          <p:nvPr/>
        </p:nvSpPr>
        <p:spPr>
          <a:xfrm>
            <a:off x="8620495" y="4197376"/>
            <a:ext cx="2125538" cy="377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1"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添加标题</a:t>
            </a:r>
            <a:endParaRPr kumimoji="1" lang="zh-CN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1" name="TextBox 50"/>
          <p:cNvSpPr txBox="1"/>
          <p:nvPr/>
        </p:nvSpPr>
        <p:spPr>
          <a:xfrm>
            <a:off x="6853616" y="1892655"/>
            <a:ext cx="44489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01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2" name="TextBox 50"/>
          <p:cNvSpPr txBox="1"/>
          <p:nvPr/>
        </p:nvSpPr>
        <p:spPr>
          <a:xfrm>
            <a:off x="6000167" y="3007705"/>
            <a:ext cx="44489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02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3" name="TextBox 50"/>
          <p:cNvSpPr txBox="1"/>
          <p:nvPr/>
        </p:nvSpPr>
        <p:spPr>
          <a:xfrm>
            <a:off x="6928054" y="4187469"/>
            <a:ext cx="4448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03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4" name="TextBox 50"/>
          <p:cNvSpPr txBox="1"/>
          <p:nvPr/>
        </p:nvSpPr>
        <p:spPr>
          <a:xfrm>
            <a:off x="5092542" y="4678835"/>
            <a:ext cx="80765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04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0">
        <p14:doors dir="vert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5" grpId="0" bldLvl="0" animBg="1"/>
      <p:bldP spid="25" grpId="1" bldLvl="0" animBg="1"/>
      <p:bldP spid="27" grpId="0" bldLvl="0" animBg="1"/>
      <p:bldP spid="27" grpId="1" bldLvl="0" animBg="1"/>
      <p:bldP spid="28" grpId="0" bldLvl="0" animBg="1"/>
      <p:bldP spid="28" grpId="1" bldLvl="0" animBg="1"/>
      <p:bldP spid="29" grpId="0" bldLvl="0" animBg="1"/>
      <p:bldP spid="29" grpId="1" bldLvl="0" animBg="1"/>
      <p:bldP spid="33" grpId="0" bldLvl="0" animBg="1"/>
      <p:bldP spid="35" grpId="0" bldLvl="0" animBg="1"/>
      <p:bldP spid="40" grpId="0" bldLvl="0" animBg="1"/>
      <p:bldP spid="59" grpId="0"/>
      <p:bldP spid="60" grpId="0"/>
      <p:bldP spid="61" grpId="0"/>
      <p:bldP spid="62" grpId="0"/>
      <p:bldP spid="69" grpId="0"/>
      <p:bldP spid="76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EB5949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2</a:t>
              </a:r>
              <a:endPara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TWO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论文综述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AutoShape 3"/>
          <p:cNvSpPr>
            <a:spLocks noChangeAspect="1" noChangeArrowheads="1" noTextEdit="1"/>
          </p:cNvSpPr>
          <p:nvPr/>
        </p:nvSpPr>
        <p:spPr bwMode="auto">
          <a:xfrm>
            <a:off x="4503738" y="1955800"/>
            <a:ext cx="3524250" cy="352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Freeform 6"/>
          <p:cNvSpPr/>
          <p:nvPr/>
        </p:nvSpPr>
        <p:spPr bwMode="auto">
          <a:xfrm>
            <a:off x="4503738" y="1963738"/>
            <a:ext cx="2509838" cy="2501900"/>
          </a:xfrm>
          <a:custGeom>
            <a:avLst/>
            <a:gdLst>
              <a:gd name="T0" fmla="*/ 0 w 1581"/>
              <a:gd name="T1" fmla="*/ 1576 h 1576"/>
              <a:gd name="T2" fmla="*/ 1581 w 1581"/>
              <a:gd name="T3" fmla="*/ 0 h 1576"/>
              <a:gd name="T4" fmla="*/ 634 w 1581"/>
              <a:gd name="T5" fmla="*/ 0 h 1576"/>
              <a:gd name="T6" fmla="*/ 0 w 1581"/>
              <a:gd name="T7" fmla="*/ 635 h 1576"/>
              <a:gd name="T8" fmla="*/ 0 w 1581"/>
              <a:gd name="T9" fmla="*/ 1576 h 1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1" h="1576">
                <a:moveTo>
                  <a:pt x="0" y="1576"/>
                </a:moveTo>
                <a:lnTo>
                  <a:pt x="1581" y="0"/>
                </a:lnTo>
                <a:lnTo>
                  <a:pt x="634" y="0"/>
                </a:lnTo>
                <a:lnTo>
                  <a:pt x="0" y="635"/>
                </a:lnTo>
                <a:lnTo>
                  <a:pt x="0" y="1576"/>
                </a:lnTo>
                <a:close/>
              </a:path>
            </a:pathLst>
          </a:custGeom>
          <a:solidFill>
            <a:srgbClr val="86CBC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Freeform 7"/>
          <p:cNvSpPr/>
          <p:nvPr/>
        </p:nvSpPr>
        <p:spPr bwMode="auto">
          <a:xfrm>
            <a:off x="5510213" y="1963738"/>
            <a:ext cx="2509838" cy="2501900"/>
          </a:xfrm>
          <a:custGeom>
            <a:avLst/>
            <a:gdLst>
              <a:gd name="T0" fmla="*/ 0 w 1581"/>
              <a:gd name="T1" fmla="*/ 0 h 1576"/>
              <a:gd name="T2" fmla="*/ 1581 w 1581"/>
              <a:gd name="T3" fmla="*/ 1576 h 1576"/>
              <a:gd name="T4" fmla="*/ 1581 w 1581"/>
              <a:gd name="T5" fmla="*/ 635 h 1576"/>
              <a:gd name="T6" fmla="*/ 947 w 1581"/>
              <a:gd name="T7" fmla="*/ 0 h 1576"/>
              <a:gd name="T8" fmla="*/ 0 w 1581"/>
              <a:gd name="T9" fmla="*/ 0 h 1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1" h="1576">
                <a:moveTo>
                  <a:pt x="0" y="0"/>
                </a:moveTo>
                <a:lnTo>
                  <a:pt x="1581" y="1576"/>
                </a:lnTo>
                <a:lnTo>
                  <a:pt x="1581" y="635"/>
                </a:lnTo>
                <a:lnTo>
                  <a:pt x="947" y="0"/>
                </a:lnTo>
                <a:lnTo>
                  <a:pt x="0" y="0"/>
                </a:lnTo>
                <a:close/>
              </a:path>
            </a:pathLst>
          </a:custGeom>
          <a:solidFill>
            <a:srgbClr val="EB594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Freeform 8"/>
          <p:cNvSpPr/>
          <p:nvPr/>
        </p:nvSpPr>
        <p:spPr bwMode="auto">
          <a:xfrm>
            <a:off x="5510213" y="2971800"/>
            <a:ext cx="2509838" cy="2509838"/>
          </a:xfrm>
          <a:custGeom>
            <a:avLst/>
            <a:gdLst>
              <a:gd name="T0" fmla="*/ 1581 w 1581"/>
              <a:gd name="T1" fmla="*/ 0 h 1581"/>
              <a:gd name="T2" fmla="*/ 0 w 1581"/>
              <a:gd name="T3" fmla="*/ 1581 h 1581"/>
              <a:gd name="T4" fmla="*/ 947 w 1581"/>
              <a:gd name="T5" fmla="*/ 1581 h 1581"/>
              <a:gd name="T6" fmla="*/ 1581 w 1581"/>
              <a:gd name="T7" fmla="*/ 941 h 1581"/>
              <a:gd name="T8" fmla="*/ 1581 w 1581"/>
              <a:gd name="T9" fmla="*/ 0 h 1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1" h="1581">
                <a:moveTo>
                  <a:pt x="1581" y="0"/>
                </a:moveTo>
                <a:lnTo>
                  <a:pt x="0" y="1581"/>
                </a:lnTo>
                <a:lnTo>
                  <a:pt x="947" y="1581"/>
                </a:lnTo>
                <a:lnTo>
                  <a:pt x="1581" y="941"/>
                </a:lnTo>
                <a:lnTo>
                  <a:pt x="1581" y="0"/>
                </a:lnTo>
                <a:close/>
              </a:path>
            </a:pathLst>
          </a:custGeom>
          <a:solidFill>
            <a:srgbClr val="86CBC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9" name="TextBox 13"/>
          <p:cNvSpPr txBox="1"/>
          <p:nvPr/>
        </p:nvSpPr>
        <p:spPr>
          <a:xfrm>
            <a:off x="8276341" y="2441042"/>
            <a:ext cx="2645659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ts val="2000"/>
              </a:lnSpc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7" name="TextBox 14"/>
          <p:cNvSpPr txBox="1"/>
          <p:nvPr/>
        </p:nvSpPr>
        <p:spPr>
          <a:xfrm>
            <a:off x="8276341" y="1868834"/>
            <a:ext cx="2745791" cy="377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1"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添加标题</a:t>
            </a:r>
            <a:endParaRPr kumimoji="1" lang="zh-CN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48" name="直接连接符 47"/>
          <p:cNvCxnSpPr/>
          <p:nvPr/>
        </p:nvCxnSpPr>
        <p:spPr>
          <a:xfrm>
            <a:off x="6951340" y="2330002"/>
            <a:ext cx="4242600" cy="0"/>
          </a:xfrm>
          <a:prstGeom prst="line">
            <a:avLst/>
          </a:prstGeom>
          <a:ln w="6350">
            <a:solidFill>
              <a:srgbClr val="EB5949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16"/>
          <p:cNvSpPr txBox="1"/>
          <p:nvPr/>
        </p:nvSpPr>
        <p:spPr>
          <a:xfrm>
            <a:off x="8276341" y="5274739"/>
            <a:ext cx="2645659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ts val="2000"/>
              </a:lnSpc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0" name="TextBox 17"/>
          <p:cNvSpPr txBox="1"/>
          <p:nvPr/>
        </p:nvSpPr>
        <p:spPr>
          <a:xfrm>
            <a:off x="8276341" y="4702531"/>
            <a:ext cx="2745791" cy="377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1"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添加标题</a:t>
            </a:r>
            <a:endParaRPr kumimoji="1" lang="zh-CN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51" name="直接连接符 50"/>
          <p:cNvCxnSpPr/>
          <p:nvPr/>
        </p:nvCxnSpPr>
        <p:spPr>
          <a:xfrm>
            <a:off x="7561709" y="5163699"/>
            <a:ext cx="3632231" cy="0"/>
          </a:xfrm>
          <a:prstGeom prst="line">
            <a:avLst/>
          </a:prstGeom>
          <a:ln w="6350">
            <a:solidFill>
              <a:srgbClr val="86CBCC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13"/>
          <p:cNvSpPr txBox="1"/>
          <p:nvPr/>
        </p:nvSpPr>
        <p:spPr>
          <a:xfrm>
            <a:off x="1356045" y="2429532"/>
            <a:ext cx="2658217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ts val="2000"/>
              </a:lnSpc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8" name="TextBox 14"/>
          <p:cNvSpPr txBox="1"/>
          <p:nvPr/>
        </p:nvSpPr>
        <p:spPr>
          <a:xfrm>
            <a:off x="1222398" y="1868834"/>
            <a:ext cx="2745791" cy="377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1"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添加标题</a:t>
            </a:r>
            <a:endParaRPr kumimoji="1" lang="zh-CN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59" name="直接连接符 58"/>
          <p:cNvCxnSpPr/>
          <p:nvPr/>
        </p:nvCxnSpPr>
        <p:spPr>
          <a:xfrm flipH="1">
            <a:off x="1222399" y="2330002"/>
            <a:ext cx="3664690" cy="0"/>
          </a:xfrm>
          <a:prstGeom prst="line">
            <a:avLst/>
          </a:prstGeom>
          <a:ln w="6350">
            <a:solidFill>
              <a:srgbClr val="86CBCC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6"/>
          <p:cNvSpPr txBox="1"/>
          <p:nvPr/>
        </p:nvSpPr>
        <p:spPr>
          <a:xfrm>
            <a:off x="1323964" y="5291678"/>
            <a:ext cx="2705403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14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zh-CN" altLang="en-US" sz="1200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1" name="TextBox 17"/>
          <p:cNvSpPr txBox="1"/>
          <p:nvPr/>
        </p:nvSpPr>
        <p:spPr>
          <a:xfrm>
            <a:off x="1222398" y="4702531"/>
            <a:ext cx="2745791" cy="377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1"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添加标题</a:t>
            </a:r>
            <a:endParaRPr kumimoji="1" lang="zh-CN" altLang="en-US" sz="24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62" name="直接连接符 61"/>
          <p:cNvCxnSpPr/>
          <p:nvPr/>
        </p:nvCxnSpPr>
        <p:spPr>
          <a:xfrm flipH="1">
            <a:off x="1222399" y="5163699"/>
            <a:ext cx="4504805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任意多边形 62"/>
          <p:cNvSpPr/>
          <p:nvPr/>
        </p:nvSpPr>
        <p:spPr bwMode="auto">
          <a:xfrm>
            <a:off x="5976491" y="3367665"/>
            <a:ext cx="578743" cy="789906"/>
          </a:xfrm>
          <a:custGeom>
            <a:avLst/>
            <a:gdLst>
              <a:gd name="connsiteX0" fmla="*/ 283670 w 469900"/>
              <a:gd name="connsiteY0" fmla="*/ 274638 h 641351"/>
              <a:gd name="connsiteX1" fmla="*/ 456105 w 469900"/>
              <a:gd name="connsiteY1" fmla="*/ 274638 h 641351"/>
              <a:gd name="connsiteX2" fmla="*/ 469900 w 469900"/>
              <a:gd name="connsiteY2" fmla="*/ 281557 h 641351"/>
              <a:gd name="connsiteX3" fmla="*/ 469900 w 469900"/>
              <a:gd name="connsiteY3" fmla="*/ 627513 h 641351"/>
              <a:gd name="connsiteX4" fmla="*/ 456105 w 469900"/>
              <a:gd name="connsiteY4" fmla="*/ 641351 h 641351"/>
              <a:gd name="connsiteX5" fmla="*/ 442311 w 469900"/>
              <a:gd name="connsiteY5" fmla="*/ 627513 h 641351"/>
              <a:gd name="connsiteX6" fmla="*/ 442311 w 469900"/>
              <a:gd name="connsiteY6" fmla="*/ 295395 h 641351"/>
              <a:gd name="connsiteX7" fmla="*/ 283670 w 469900"/>
              <a:gd name="connsiteY7" fmla="*/ 295395 h 641351"/>
              <a:gd name="connsiteX8" fmla="*/ 269875 w 469900"/>
              <a:gd name="connsiteY8" fmla="*/ 281557 h 641351"/>
              <a:gd name="connsiteX9" fmla="*/ 283670 w 469900"/>
              <a:gd name="connsiteY9" fmla="*/ 274638 h 641351"/>
              <a:gd name="connsiteX10" fmla="*/ 6922 w 469900"/>
              <a:gd name="connsiteY10" fmla="*/ 212725 h 641351"/>
              <a:gd name="connsiteX11" fmla="*/ 20765 w 469900"/>
              <a:gd name="connsiteY11" fmla="*/ 226520 h 641351"/>
              <a:gd name="connsiteX12" fmla="*/ 20765 w 469900"/>
              <a:gd name="connsiteY12" fmla="*/ 385160 h 641351"/>
              <a:gd name="connsiteX13" fmla="*/ 159195 w 469900"/>
              <a:gd name="connsiteY13" fmla="*/ 385160 h 641351"/>
              <a:gd name="connsiteX14" fmla="*/ 173038 w 469900"/>
              <a:gd name="connsiteY14" fmla="*/ 398955 h 641351"/>
              <a:gd name="connsiteX15" fmla="*/ 159195 w 469900"/>
              <a:gd name="connsiteY15" fmla="*/ 412750 h 641351"/>
              <a:gd name="connsiteX16" fmla="*/ 6922 w 469900"/>
              <a:gd name="connsiteY16" fmla="*/ 412750 h 641351"/>
              <a:gd name="connsiteX17" fmla="*/ 0 w 469900"/>
              <a:gd name="connsiteY17" fmla="*/ 398955 h 641351"/>
              <a:gd name="connsiteX18" fmla="*/ 0 w 469900"/>
              <a:gd name="connsiteY18" fmla="*/ 226520 h 641351"/>
              <a:gd name="connsiteX19" fmla="*/ 6922 w 469900"/>
              <a:gd name="connsiteY19" fmla="*/ 212725 h 641351"/>
              <a:gd name="connsiteX20" fmla="*/ 407700 w 469900"/>
              <a:gd name="connsiteY20" fmla="*/ 12700 h 641351"/>
              <a:gd name="connsiteX21" fmla="*/ 449263 w 469900"/>
              <a:gd name="connsiteY21" fmla="*/ 47316 h 641351"/>
              <a:gd name="connsiteX22" fmla="*/ 449263 w 469900"/>
              <a:gd name="connsiteY22" fmla="*/ 227322 h 641351"/>
              <a:gd name="connsiteX23" fmla="*/ 407700 w 469900"/>
              <a:gd name="connsiteY23" fmla="*/ 261938 h 641351"/>
              <a:gd name="connsiteX24" fmla="*/ 373063 w 469900"/>
              <a:gd name="connsiteY24" fmla="*/ 227322 h 641351"/>
              <a:gd name="connsiteX25" fmla="*/ 373063 w 469900"/>
              <a:gd name="connsiteY25" fmla="*/ 47316 h 641351"/>
              <a:gd name="connsiteX26" fmla="*/ 407700 w 469900"/>
              <a:gd name="connsiteY26" fmla="*/ 12700 h 641351"/>
              <a:gd name="connsiteX27" fmla="*/ 193675 w 469900"/>
              <a:gd name="connsiteY27" fmla="*/ 0 h 641351"/>
              <a:gd name="connsiteX28" fmla="*/ 256021 w 469900"/>
              <a:gd name="connsiteY28" fmla="*/ 62043 h 641351"/>
              <a:gd name="connsiteX29" fmla="*/ 193675 w 469900"/>
              <a:gd name="connsiteY29" fmla="*/ 130980 h 641351"/>
              <a:gd name="connsiteX30" fmla="*/ 172893 w 469900"/>
              <a:gd name="connsiteY30" fmla="*/ 130980 h 641351"/>
              <a:gd name="connsiteX31" fmla="*/ 214457 w 469900"/>
              <a:gd name="connsiteY31" fmla="*/ 172342 h 641351"/>
              <a:gd name="connsiteX32" fmla="*/ 318366 w 469900"/>
              <a:gd name="connsiteY32" fmla="*/ 199916 h 641351"/>
              <a:gd name="connsiteX33" fmla="*/ 339148 w 469900"/>
              <a:gd name="connsiteY33" fmla="*/ 213704 h 641351"/>
              <a:gd name="connsiteX34" fmla="*/ 346075 w 469900"/>
              <a:gd name="connsiteY34" fmla="*/ 241279 h 641351"/>
              <a:gd name="connsiteX35" fmla="*/ 311439 w 469900"/>
              <a:gd name="connsiteY35" fmla="*/ 268853 h 641351"/>
              <a:gd name="connsiteX36" fmla="*/ 297584 w 469900"/>
              <a:gd name="connsiteY36" fmla="*/ 268853 h 641351"/>
              <a:gd name="connsiteX37" fmla="*/ 235239 w 469900"/>
              <a:gd name="connsiteY37" fmla="*/ 255066 h 641351"/>
              <a:gd name="connsiteX38" fmla="*/ 235239 w 469900"/>
              <a:gd name="connsiteY38" fmla="*/ 275747 h 641351"/>
              <a:gd name="connsiteX39" fmla="*/ 235239 w 469900"/>
              <a:gd name="connsiteY39" fmla="*/ 303322 h 641351"/>
              <a:gd name="connsiteX40" fmla="*/ 318366 w 469900"/>
              <a:gd name="connsiteY40" fmla="*/ 448089 h 641351"/>
              <a:gd name="connsiteX41" fmla="*/ 311439 w 469900"/>
              <a:gd name="connsiteY41" fmla="*/ 496344 h 641351"/>
              <a:gd name="connsiteX42" fmla="*/ 290657 w 469900"/>
              <a:gd name="connsiteY42" fmla="*/ 503238 h 641351"/>
              <a:gd name="connsiteX43" fmla="*/ 256021 w 469900"/>
              <a:gd name="connsiteY43" fmla="*/ 489451 h 641351"/>
              <a:gd name="connsiteX44" fmla="*/ 179821 w 469900"/>
              <a:gd name="connsiteY44" fmla="*/ 365365 h 641351"/>
              <a:gd name="connsiteX45" fmla="*/ 55130 w 469900"/>
              <a:gd name="connsiteY45" fmla="*/ 365365 h 641351"/>
              <a:gd name="connsiteX46" fmla="*/ 41275 w 469900"/>
              <a:gd name="connsiteY46" fmla="*/ 358471 h 641351"/>
              <a:gd name="connsiteX47" fmla="*/ 41275 w 469900"/>
              <a:gd name="connsiteY47" fmla="*/ 268853 h 641351"/>
              <a:gd name="connsiteX48" fmla="*/ 138257 w 469900"/>
              <a:gd name="connsiteY48" fmla="*/ 117192 h 641351"/>
              <a:gd name="connsiteX49" fmla="*/ 159039 w 469900"/>
              <a:gd name="connsiteY49" fmla="*/ 124086 h 641351"/>
              <a:gd name="connsiteX50" fmla="*/ 124403 w 469900"/>
              <a:gd name="connsiteY50" fmla="*/ 62043 h 641351"/>
              <a:gd name="connsiteX51" fmla="*/ 193675 w 469900"/>
              <a:gd name="connsiteY51" fmla="*/ 0 h 641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69900" h="641351">
                <a:moveTo>
                  <a:pt x="283670" y="274638"/>
                </a:moveTo>
                <a:cubicBezTo>
                  <a:pt x="283670" y="274638"/>
                  <a:pt x="283670" y="274638"/>
                  <a:pt x="456105" y="274638"/>
                </a:cubicBezTo>
                <a:cubicBezTo>
                  <a:pt x="463003" y="274638"/>
                  <a:pt x="469900" y="274638"/>
                  <a:pt x="469900" y="281557"/>
                </a:cubicBezTo>
                <a:cubicBezTo>
                  <a:pt x="469900" y="281557"/>
                  <a:pt x="469900" y="281557"/>
                  <a:pt x="469900" y="627513"/>
                </a:cubicBezTo>
                <a:cubicBezTo>
                  <a:pt x="469900" y="634432"/>
                  <a:pt x="463003" y="641351"/>
                  <a:pt x="456105" y="641351"/>
                </a:cubicBezTo>
                <a:cubicBezTo>
                  <a:pt x="449208" y="641351"/>
                  <a:pt x="442311" y="634432"/>
                  <a:pt x="442311" y="627513"/>
                </a:cubicBezTo>
                <a:cubicBezTo>
                  <a:pt x="442311" y="627513"/>
                  <a:pt x="442311" y="627513"/>
                  <a:pt x="442311" y="295395"/>
                </a:cubicBezTo>
                <a:cubicBezTo>
                  <a:pt x="442311" y="295395"/>
                  <a:pt x="442311" y="295395"/>
                  <a:pt x="283670" y="295395"/>
                </a:cubicBezTo>
                <a:cubicBezTo>
                  <a:pt x="276773" y="295395"/>
                  <a:pt x="269875" y="288476"/>
                  <a:pt x="269875" y="281557"/>
                </a:cubicBezTo>
                <a:cubicBezTo>
                  <a:pt x="269875" y="274638"/>
                  <a:pt x="276773" y="274638"/>
                  <a:pt x="283670" y="274638"/>
                </a:cubicBezTo>
                <a:close/>
                <a:moveTo>
                  <a:pt x="6922" y="212725"/>
                </a:moveTo>
                <a:cubicBezTo>
                  <a:pt x="13843" y="212725"/>
                  <a:pt x="20765" y="219623"/>
                  <a:pt x="20765" y="226520"/>
                </a:cubicBezTo>
                <a:cubicBezTo>
                  <a:pt x="20765" y="226520"/>
                  <a:pt x="20765" y="226520"/>
                  <a:pt x="20765" y="385160"/>
                </a:cubicBezTo>
                <a:cubicBezTo>
                  <a:pt x="20765" y="385160"/>
                  <a:pt x="20765" y="385160"/>
                  <a:pt x="159195" y="385160"/>
                </a:cubicBezTo>
                <a:cubicBezTo>
                  <a:pt x="166117" y="385160"/>
                  <a:pt x="173038" y="392058"/>
                  <a:pt x="173038" y="398955"/>
                </a:cubicBezTo>
                <a:cubicBezTo>
                  <a:pt x="173038" y="405853"/>
                  <a:pt x="166117" y="412750"/>
                  <a:pt x="159195" y="412750"/>
                </a:cubicBezTo>
                <a:cubicBezTo>
                  <a:pt x="159195" y="412750"/>
                  <a:pt x="159195" y="412750"/>
                  <a:pt x="6922" y="412750"/>
                </a:cubicBezTo>
                <a:cubicBezTo>
                  <a:pt x="0" y="412750"/>
                  <a:pt x="0" y="405853"/>
                  <a:pt x="0" y="398955"/>
                </a:cubicBezTo>
                <a:cubicBezTo>
                  <a:pt x="0" y="398955"/>
                  <a:pt x="0" y="398955"/>
                  <a:pt x="0" y="226520"/>
                </a:cubicBezTo>
                <a:cubicBezTo>
                  <a:pt x="0" y="219623"/>
                  <a:pt x="0" y="212725"/>
                  <a:pt x="6922" y="212725"/>
                </a:cubicBezTo>
                <a:close/>
                <a:moveTo>
                  <a:pt x="407700" y="12700"/>
                </a:moveTo>
                <a:cubicBezTo>
                  <a:pt x="428481" y="12700"/>
                  <a:pt x="449263" y="26546"/>
                  <a:pt x="449263" y="47316"/>
                </a:cubicBezTo>
                <a:cubicBezTo>
                  <a:pt x="449263" y="47316"/>
                  <a:pt x="449263" y="47316"/>
                  <a:pt x="449263" y="227322"/>
                </a:cubicBezTo>
                <a:cubicBezTo>
                  <a:pt x="449263" y="248092"/>
                  <a:pt x="428481" y="261938"/>
                  <a:pt x="407700" y="261938"/>
                </a:cubicBezTo>
                <a:cubicBezTo>
                  <a:pt x="393845" y="261938"/>
                  <a:pt x="373063" y="248092"/>
                  <a:pt x="373063" y="227322"/>
                </a:cubicBezTo>
                <a:cubicBezTo>
                  <a:pt x="373063" y="227322"/>
                  <a:pt x="373063" y="227322"/>
                  <a:pt x="373063" y="47316"/>
                </a:cubicBezTo>
                <a:cubicBezTo>
                  <a:pt x="373063" y="26546"/>
                  <a:pt x="393845" y="12700"/>
                  <a:pt x="407700" y="12700"/>
                </a:cubicBezTo>
                <a:close/>
                <a:moveTo>
                  <a:pt x="193675" y="0"/>
                </a:moveTo>
                <a:cubicBezTo>
                  <a:pt x="228312" y="0"/>
                  <a:pt x="256021" y="27575"/>
                  <a:pt x="256021" y="62043"/>
                </a:cubicBezTo>
                <a:cubicBezTo>
                  <a:pt x="256021" y="103405"/>
                  <a:pt x="228312" y="130980"/>
                  <a:pt x="193675" y="130980"/>
                </a:cubicBezTo>
                <a:cubicBezTo>
                  <a:pt x="186748" y="130980"/>
                  <a:pt x="179821" y="130980"/>
                  <a:pt x="172893" y="130980"/>
                </a:cubicBezTo>
                <a:cubicBezTo>
                  <a:pt x="186748" y="137873"/>
                  <a:pt x="200603" y="151661"/>
                  <a:pt x="214457" y="172342"/>
                </a:cubicBezTo>
                <a:cubicBezTo>
                  <a:pt x="214457" y="172342"/>
                  <a:pt x="214457" y="172342"/>
                  <a:pt x="318366" y="199916"/>
                </a:cubicBezTo>
                <a:cubicBezTo>
                  <a:pt x="325293" y="199916"/>
                  <a:pt x="332221" y="206810"/>
                  <a:pt x="339148" y="213704"/>
                </a:cubicBezTo>
                <a:cubicBezTo>
                  <a:pt x="346075" y="220598"/>
                  <a:pt x="346075" y="234385"/>
                  <a:pt x="346075" y="241279"/>
                </a:cubicBezTo>
                <a:cubicBezTo>
                  <a:pt x="339148" y="261960"/>
                  <a:pt x="325293" y="268853"/>
                  <a:pt x="311439" y="268853"/>
                </a:cubicBezTo>
                <a:cubicBezTo>
                  <a:pt x="304512" y="268853"/>
                  <a:pt x="304512" y="268853"/>
                  <a:pt x="297584" y="268853"/>
                </a:cubicBezTo>
                <a:cubicBezTo>
                  <a:pt x="297584" y="268853"/>
                  <a:pt x="297584" y="268853"/>
                  <a:pt x="235239" y="255066"/>
                </a:cubicBezTo>
                <a:cubicBezTo>
                  <a:pt x="235239" y="261960"/>
                  <a:pt x="235239" y="268853"/>
                  <a:pt x="235239" y="275747"/>
                </a:cubicBezTo>
                <a:cubicBezTo>
                  <a:pt x="235239" y="275747"/>
                  <a:pt x="235239" y="275747"/>
                  <a:pt x="235239" y="303322"/>
                </a:cubicBezTo>
                <a:lnTo>
                  <a:pt x="318366" y="448089"/>
                </a:lnTo>
                <a:cubicBezTo>
                  <a:pt x="332221" y="461876"/>
                  <a:pt x="325293" y="482557"/>
                  <a:pt x="311439" y="496344"/>
                </a:cubicBezTo>
                <a:cubicBezTo>
                  <a:pt x="304512" y="503238"/>
                  <a:pt x="297584" y="503238"/>
                  <a:pt x="290657" y="503238"/>
                </a:cubicBezTo>
                <a:cubicBezTo>
                  <a:pt x="276803" y="503238"/>
                  <a:pt x="262948" y="496344"/>
                  <a:pt x="256021" y="489451"/>
                </a:cubicBezTo>
                <a:cubicBezTo>
                  <a:pt x="256021" y="489451"/>
                  <a:pt x="256021" y="489451"/>
                  <a:pt x="179821" y="365365"/>
                </a:cubicBezTo>
                <a:cubicBezTo>
                  <a:pt x="179821" y="365365"/>
                  <a:pt x="179821" y="365365"/>
                  <a:pt x="55130" y="365365"/>
                </a:cubicBezTo>
                <a:cubicBezTo>
                  <a:pt x="48203" y="365365"/>
                  <a:pt x="41275" y="365365"/>
                  <a:pt x="41275" y="358471"/>
                </a:cubicBezTo>
                <a:cubicBezTo>
                  <a:pt x="41275" y="358471"/>
                  <a:pt x="41275" y="358471"/>
                  <a:pt x="41275" y="268853"/>
                </a:cubicBezTo>
                <a:cubicBezTo>
                  <a:pt x="41275" y="186129"/>
                  <a:pt x="82839" y="117192"/>
                  <a:pt x="138257" y="117192"/>
                </a:cubicBezTo>
                <a:cubicBezTo>
                  <a:pt x="145184" y="117192"/>
                  <a:pt x="152112" y="124086"/>
                  <a:pt x="159039" y="124086"/>
                </a:cubicBezTo>
                <a:cubicBezTo>
                  <a:pt x="138257" y="110299"/>
                  <a:pt x="124403" y="89618"/>
                  <a:pt x="124403" y="62043"/>
                </a:cubicBezTo>
                <a:cubicBezTo>
                  <a:pt x="124403" y="27575"/>
                  <a:pt x="152112" y="0"/>
                  <a:pt x="19367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4" name="任意多边形 73"/>
          <p:cNvSpPr/>
          <p:nvPr/>
        </p:nvSpPr>
        <p:spPr bwMode="auto">
          <a:xfrm>
            <a:off x="7357258" y="3893419"/>
            <a:ext cx="408902" cy="358766"/>
          </a:xfrm>
          <a:custGeom>
            <a:avLst/>
            <a:gdLst>
              <a:gd name="connsiteX0" fmla="*/ 563781 w 582612"/>
              <a:gd name="connsiteY0" fmla="*/ 169863 h 511176"/>
              <a:gd name="connsiteX1" fmla="*/ 575080 w 582612"/>
              <a:gd name="connsiteY1" fmla="*/ 199869 h 511176"/>
              <a:gd name="connsiteX2" fmla="*/ 582612 w 582612"/>
              <a:gd name="connsiteY2" fmla="*/ 237376 h 511176"/>
              <a:gd name="connsiteX3" fmla="*/ 582612 w 582612"/>
              <a:gd name="connsiteY3" fmla="*/ 241126 h 511176"/>
              <a:gd name="connsiteX4" fmla="*/ 582612 w 582612"/>
              <a:gd name="connsiteY4" fmla="*/ 267381 h 511176"/>
              <a:gd name="connsiteX5" fmla="*/ 582612 w 582612"/>
              <a:gd name="connsiteY5" fmla="*/ 282384 h 511176"/>
              <a:gd name="connsiteX6" fmla="*/ 514820 w 582612"/>
              <a:gd name="connsiteY6" fmla="*/ 394905 h 511176"/>
              <a:gd name="connsiteX7" fmla="*/ 398068 w 582612"/>
              <a:gd name="connsiteY7" fmla="*/ 436162 h 511176"/>
              <a:gd name="connsiteX8" fmla="*/ 187161 w 582612"/>
              <a:gd name="connsiteY8" fmla="*/ 436162 h 511176"/>
              <a:gd name="connsiteX9" fmla="*/ 179628 w 582612"/>
              <a:gd name="connsiteY9" fmla="*/ 436162 h 511176"/>
              <a:gd name="connsiteX10" fmla="*/ 179628 w 582612"/>
              <a:gd name="connsiteY10" fmla="*/ 511176 h 511176"/>
              <a:gd name="connsiteX11" fmla="*/ 175862 w 582612"/>
              <a:gd name="connsiteY11" fmla="*/ 507426 h 511176"/>
              <a:gd name="connsiteX12" fmla="*/ 40278 w 582612"/>
              <a:gd name="connsiteY12" fmla="*/ 406157 h 511176"/>
              <a:gd name="connsiteX13" fmla="*/ 36512 w 582612"/>
              <a:gd name="connsiteY13" fmla="*/ 402406 h 511176"/>
              <a:gd name="connsiteX14" fmla="*/ 179628 w 582612"/>
              <a:gd name="connsiteY14" fmla="*/ 293636 h 511176"/>
              <a:gd name="connsiteX15" fmla="*/ 179628 w 582612"/>
              <a:gd name="connsiteY15" fmla="*/ 364899 h 511176"/>
              <a:gd name="connsiteX16" fmla="*/ 187161 w 582612"/>
              <a:gd name="connsiteY16" fmla="*/ 364899 h 511176"/>
              <a:gd name="connsiteX17" fmla="*/ 401834 w 582612"/>
              <a:gd name="connsiteY17" fmla="*/ 364899 h 511176"/>
              <a:gd name="connsiteX18" fmla="*/ 511054 w 582612"/>
              <a:gd name="connsiteY18" fmla="*/ 248628 h 511176"/>
              <a:gd name="connsiteX19" fmla="*/ 503522 w 582612"/>
              <a:gd name="connsiteY19" fmla="*/ 218622 h 511176"/>
              <a:gd name="connsiteX20" fmla="*/ 507288 w 582612"/>
              <a:gd name="connsiteY20" fmla="*/ 214872 h 511176"/>
              <a:gd name="connsiteX21" fmla="*/ 563781 w 582612"/>
              <a:gd name="connsiteY21" fmla="*/ 169863 h 511176"/>
              <a:gd name="connsiteX22" fmla="*/ 401388 w 582612"/>
              <a:gd name="connsiteY22" fmla="*/ 0 h 511176"/>
              <a:gd name="connsiteX23" fmla="*/ 405139 w 582612"/>
              <a:gd name="connsiteY23" fmla="*/ 3757 h 511176"/>
              <a:gd name="connsiteX24" fmla="*/ 540185 w 582612"/>
              <a:gd name="connsiteY24" fmla="*/ 105198 h 511176"/>
              <a:gd name="connsiteX25" fmla="*/ 547688 w 582612"/>
              <a:gd name="connsiteY25" fmla="*/ 108955 h 511176"/>
              <a:gd name="connsiteX26" fmla="*/ 401388 w 582612"/>
              <a:gd name="connsiteY26" fmla="*/ 217911 h 511176"/>
              <a:gd name="connsiteX27" fmla="*/ 401388 w 582612"/>
              <a:gd name="connsiteY27" fmla="*/ 146526 h 511176"/>
              <a:gd name="connsiteX28" fmla="*/ 393885 w 582612"/>
              <a:gd name="connsiteY28" fmla="*/ 146526 h 511176"/>
              <a:gd name="connsiteX29" fmla="*/ 183813 w 582612"/>
              <a:gd name="connsiteY29" fmla="*/ 146526 h 511176"/>
              <a:gd name="connsiteX30" fmla="*/ 71275 w 582612"/>
              <a:gd name="connsiteY30" fmla="*/ 259239 h 511176"/>
              <a:gd name="connsiteX31" fmla="*/ 78777 w 582612"/>
              <a:gd name="connsiteY31" fmla="*/ 289296 h 511176"/>
              <a:gd name="connsiteX32" fmla="*/ 75026 w 582612"/>
              <a:gd name="connsiteY32" fmla="*/ 296810 h 511176"/>
              <a:gd name="connsiteX33" fmla="*/ 18756 w 582612"/>
              <a:gd name="connsiteY33" fmla="*/ 338138 h 511176"/>
              <a:gd name="connsiteX34" fmla="*/ 7502 w 582612"/>
              <a:gd name="connsiteY34" fmla="*/ 308082 h 511176"/>
              <a:gd name="connsiteX35" fmla="*/ 0 w 582612"/>
              <a:gd name="connsiteY35" fmla="*/ 270511 h 511176"/>
              <a:gd name="connsiteX36" fmla="*/ 0 w 582612"/>
              <a:gd name="connsiteY36" fmla="*/ 266754 h 511176"/>
              <a:gd name="connsiteX37" fmla="*/ 0 w 582612"/>
              <a:gd name="connsiteY37" fmla="*/ 244211 h 511176"/>
              <a:gd name="connsiteX38" fmla="*/ 0 w 582612"/>
              <a:gd name="connsiteY38" fmla="*/ 225426 h 511176"/>
              <a:gd name="connsiteX39" fmla="*/ 67523 w 582612"/>
              <a:gd name="connsiteY39" fmla="*/ 112712 h 511176"/>
              <a:gd name="connsiteX40" fmla="*/ 187565 w 582612"/>
              <a:gd name="connsiteY40" fmla="*/ 71384 h 511176"/>
              <a:gd name="connsiteX41" fmla="*/ 393885 w 582612"/>
              <a:gd name="connsiteY41" fmla="*/ 71384 h 511176"/>
              <a:gd name="connsiteX42" fmla="*/ 401388 w 582612"/>
              <a:gd name="connsiteY42" fmla="*/ 71384 h 511176"/>
              <a:gd name="connsiteX43" fmla="*/ 401388 w 582612"/>
              <a:gd name="connsiteY43" fmla="*/ 0 h 511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82612" h="511176">
                <a:moveTo>
                  <a:pt x="563781" y="169863"/>
                </a:moveTo>
                <a:cubicBezTo>
                  <a:pt x="567547" y="181115"/>
                  <a:pt x="571313" y="192367"/>
                  <a:pt x="575080" y="199869"/>
                </a:cubicBezTo>
                <a:cubicBezTo>
                  <a:pt x="578846" y="214872"/>
                  <a:pt x="578846" y="226124"/>
                  <a:pt x="582612" y="237376"/>
                </a:cubicBezTo>
                <a:cubicBezTo>
                  <a:pt x="582612" y="237376"/>
                  <a:pt x="582612" y="241126"/>
                  <a:pt x="582612" y="241126"/>
                </a:cubicBezTo>
                <a:cubicBezTo>
                  <a:pt x="582612" y="241126"/>
                  <a:pt x="582612" y="241126"/>
                  <a:pt x="582612" y="267381"/>
                </a:cubicBezTo>
                <a:cubicBezTo>
                  <a:pt x="582612" y="271132"/>
                  <a:pt x="582612" y="278633"/>
                  <a:pt x="582612" y="282384"/>
                </a:cubicBezTo>
                <a:cubicBezTo>
                  <a:pt x="575080" y="327392"/>
                  <a:pt x="552482" y="368650"/>
                  <a:pt x="514820" y="394905"/>
                </a:cubicBezTo>
                <a:cubicBezTo>
                  <a:pt x="480924" y="424910"/>
                  <a:pt x="439496" y="436162"/>
                  <a:pt x="398068" y="436162"/>
                </a:cubicBezTo>
                <a:cubicBezTo>
                  <a:pt x="326510" y="436162"/>
                  <a:pt x="258718" y="436162"/>
                  <a:pt x="187161" y="436162"/>
                </a:cubicBezTo>
                <a:cubicBezTo>
                  <a:pt x="187161" y="436162"/>
                  <a:pt x="187161" y="436162"/>
                  <a:pt x="179628" y="436162"/>
                </a:cubicBezTo>
                <a:cubicBezTo>
                  <a:pt x="179628" y="436162"/>
                  <a:pt x="179628" y="436162"/>
                  <a:pt x="179628" y="511176"/>
                </a:cubicBezTo>
                <a:cubicBezTo>
                  <a:pt x="179628" y="507426"/>
                  <a:pt x="175862" y="507426"/>
                  <a:pt x="175862" y="507426"/>
                </a:cubicBezTo>
                <a:cubicBezTo>
                  <a:pt x="130667" y="473669"/>
                  <a:pt x="85473" y="439913"/>
                  <a:pt x="40278" y="406157"/>
                </a:cubicBezTo>
                <a:cubicBezTo>
                  <a:pt x="40278" y="402406"/>
                  <a:pt x="36512" y="402406"/>
                  <a:pt x="36512" y="402406"/>
                </a:cubicBezTo>
                <a:cubicBezTo>
                  <a:pt x="81707" y="364899"/>
                  <a:pt x="130667" y="327392"/>
                  <a:pt x="179628" y="293636"/>
                </a:cubicBezTo>
                <a:cubicBezTo>
                  <a:pt x="179628" y="293636"/>
                  <a:pt x="179628" y="293636"/>
                  <a:pt x="179628" y="364899"/>
                </a:cubicBezTo>
                <a:cubicBezTo>
                  <a:pt x="183394" y="364899"/>
                  <a:pt x="183394" y="364899"/>
                  <a:pt x="187161" y="364899"/>
                </a:cubicBezTo>
                <a:cubicBezTo>
                  <a:pt x="258718" y="364899"/>
                  <a:pt x="330276" y="364899"/>
                  <a:pt x="401834" y="364899"/>
                </a:cubicBezTo>
                <a:cubicBezTo>
                  <a:pt x="465860" y="364899"/>
                  <a:pt x="514820" y="312390"/>
                  <a:pt x="511054" y="248628"/>
                </a:cubicBezTo>
                <a:cubicBezTo>
                  <a:pt x="511054" y="237376"/>
                  <a:pt x="507288" y="229874"/>
                  <a:pt x="503522" y="218622"/>
                </a:cubicBezTo>
                <a:cubicBezTo>
                  <a:pt x="503522" y="218622"/>
                  <a:pt x="503522" y="214872"/>
                  <a:pt x="507288" y="214872"/>
                </a:cubicBezTo>
                <a:cubicBezTo>
                  <a:pt x="526119" y="199869"/>
                  <a:pt x="544950" y="184866"/>
                  <a:pt x="563781" y="169863"/>
                </a:cubicBezTo>
                <a:close/>
                <a:moveTo>
                  <a:pt x="401388" y="0"/>
                </a:moveTo>
                <a:cubicBezTo>
                  <a:pt x="401388" y="0"/>
                  <a:pt x="405139" y="0"/>
                  <a:pt x="405139" y="3757"/>
                </a:cubicBezTo>
                <a:cubicBezTo>
                  <a:pt x="450155" y="37571"/>
                  <a:pt x="495170" y="71384"/>
                  <a:pt x="540185" y="105198"/>
                </a:cubicBezTo>
                <a:cubicBezTo>
                  <a:pt x="543937" y="105198"/>
                  <a:pt x="543937" y="105198"/>
                  <a:pt x="547688" y="108955"/>
                </a:cubicBezTo>
                <a:cubicBezTo>
                  <a:pt x="498921" y="146526"/>
                  <a:pt x="450155" y="180341"/>
                  <a:pt x="401388" y="217911"/>
                </a:cubicBezTo>
                <a:cubicBezTo>
                  <a:pt x="401388" y="217911"/>
                  <a:pt x="401388" y="217911"/>
                  <a:pt x="401388" y="146526"/>
                </a:cubicBezTo>
                <a:cubicBezTo>
                  <a:pt x="397636" y="146526"/>
                  <a:pt x="397636" y="146526"/>
                  <a:pt x="393885" y="146526"/>
                </a:cubicBezTo>
                <a:cubicBezTo>
                  <a:pt x="322611" y="146526"/>
                  <a:pt x="255088" y="146526"/>
                  <a:pt x="183813" y="146526"/>
                </a:cubicBezTo>
                <a:cubicBezTo>
                  <a:pt x="120041" y="146526"/>
                  <a:pt x="67523" y="199126"/>
                  <a:pt x="71275" y="259239"/>
                </a:cubicBezTo>
                <a:cubicBezTo>
                  <a:pt x="75026" y="270511"/>
                  <a:pt x="75026" y="281782"/>
                  <a:pt x="78777" y="289296"/>
                </a:cubicBezTo>
                <a:cubicBezTo>
                  <a:pt x="78777" y="293053"/>
                  <a:pt x="78777" y="296810"/>
                  <a:pt x="75026" y="296810"/>
                </a:cubicBezTo>
                <a:cubicBezTo>
                  <a:pt x="60021" y="311839"/>
                  <a:pt x="41264" y="323110"/>
                  <a:pt x="18756" y="338138"/>
                </a:cubicBezTo>
                <a:cubicBezTo>
                  <a:pt x="15005" y="330624"/>
                  <a:pt x="11254" y="319353"/>
                  <a:pt x="7502" y="308082"/>
                </a:cubicBezTo>
                <a:cubicBezTo>
                  <a:pt x="3751" y="296810"/>
                  <a:pt x="3751" y="285539"/>
                  <a:pt x="0" y="270511"/>
                </a:cubicBezTo>
                <a:cubicBezTo>
                  <a:pt x="0" y="270511"/>
                  <a:pt x="0" y="270511"/>
                  <a:pt x="0" y="266754"/>
                </a:cubicBezTo>
                <a:cubicBezTo>
                  <a:pt x="0" y="266754"/>
                  <a:pt x="0" y="266754"/>
                  <a:pt x="0" y="244211"/>
                </a:cubicBezTo>
                <a:cubicBezTo>
                  <a:pt x="0" y="236697"/>
                  <a:pt x="0" y="232940"/>
                  <a:pt x="0" y="225426"/>
                </a:cubicBezTo>
                <a:cubicBezTo>
                  <a:pt x="7502" y="180341"/>
                  <a:pt x="30010" y="142769"/>
                  <a:pt x="67523" y="112712"/>
                </a:cubicBezTo>
                <a:cubicBezTo>
                  <a:pt x="101285" y="86413"/>
                  <a:pt x="142549" y="71384"/>
                  <a:pt x="187565" y="71384"/>
                </a:cubicBezTo>
                <a:cubicBezTo>
                  <a:pt x="255088" y="71384"/>
                  <a:pt x="322611" y="71384"/>
                  <a:pt x="393885" y="71384"/>
                </a:cubicBezTo>
                <a:cubicBezTo>
                  <a:pt x="393885" y="71384"/>
                  <a:pt x="393885" y="71384"/>
                  <a:pt x="401388" y="71384"/>
                </a:cubicBezTo>
                <a:cubicBezTo>
                  <a:pt x="401388" y="71384"/>
                  <a:pt x="401388" y="71384"/>
                  <a:pt x="4013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71" name="组合 70"/>
          <p:cNvGrpSpPr/>
          <p:nvPr/>
        </p:nvGrpSpPr>
        <p:grpSpPr>
          <a:xfrm>
            <a:off x="6396613" y="2198905"/>
            <a:ext cx="462384" cy="353194"/>
            <a:chOff x="8077200" y="1177925"/>
            <a:chExt cx="658813" cy="503238"/>
          </a:xfrm>
          <a:solidFill>
            <a:schemeClr val="bg1"/>
          </a:solidFill>
        </p:grpSpPr>
        <p:sp>
          <p:nvSpPr>
            <p:cNvPr id="37" name="Freeform 15"/>
            <p:cNvSpPr>
              <a:spLocks noEditPoints="1"/>
            </p:cNvSpPr>
            <p:nvPr/>
          </p:nvSpPr>
          <p:spPr bwMode="auto">
            <a:xfrm>
              <a:off x="8077200" y="1177925"/>
              <a:ext cx="530225" cy="412750"/>
            </a:xfrm>
            <a:custGeom>
              <a:avLst/>
              <a:gdLst>
                <a:gd name="T0" fmla="*/ 92 w 141"/>
                <a:gd name="T1" fmla="*/ 95 h 110"/>
                <a:gd name="T2" fmla="*/ 126 w 141"/>
                <a:gd name="T3" fmla="*/ 77 h 110"/>
                <a:gd name="T4" fmla="*/ 136 w 141"/>
                <a:gd name="T5" fmla="*/ 38 h 110"/>
                <a:gd name="T6" fmla="*/ 111 w 141"/>
                <a:gd name="T7" fmla="*/ 10 h 110"/>
                <a:gd name="T8" fmla="*/ 75 w 141"/>
                <a:gd name="T9" fmla="*/ 1 h 110"/>
                <a:gd name="T10" fmla="*/ 20 w 141"/>
                <a:gd name="T11" fmla="*/ 19 h 110"/>
                <a:gd name="T12" fmla="*/ 17 w 141"/>
                <a:gd name="T13" fmla="*/ 77 h 110"/>
                <a:gd name="T14" fmla="*/ 30 w 141"/>
                <a:gd name="T15" fmla="*/ 88 h 110"/>
                <a:gd name="T16" fmla="*/ 29 w 141"/>
                <a:gd name="T17" fmla="*/ 88 h 110"/>
                <a:gd name="T18" fmla="*/ 19 w 141"/>
                <a:gd name="T19" fmla="*/ 103 h 110"/>
                <a:gd name="T20" fmla="*/ 17 w 141"/>
                <a:gd name="T21" fmla="*/ 108 h 110"/>
                <a:gd name="T22" fmla="*/ 22 w 141"/>
                <a:gd name="T23" fmla="*/ 110 h 110"/>
                <a:gd name="T24" fmla="*/ 53 w 141"/>
                <a:gd name="T25" fmla="*/ 98 h 110"/>
                <a:gd name="T26" fmla="*/ 58 w 141"/>
                <a:gd name="T27" fmla="*/ 97 h 110"/>
                <a:gd name="T28" fmla="*/ 92 w 141"/>
                <a:gd name="T29" fmla="*/ 95 h 110"/>
                <a:gd name="T30" fmla="*/ 55 w 141"/>
                <a:gd name="T31" fmla="*/ 84 h 110"/>
                <a:gd name="T32" fmla="*/ 50 w 141"/>
                <a:gd name="T33" fmla="*/ 85 h 110"/>
                <a:gd name="T34" fmla="*/ 43 w 141"/>
                <a:gd name="T35" fmla="*/ 90 h 110"/>
                <a:gd name="T36" fmla="*/ 42 w 141"/>
                <a:gd name="T37" fmla="*/ 89 h 110"/>
                <a:gd name="T38" fmla="*/ 45 w 141"/>
                <a:gd name="T39" fmla="*/ 82 h 110"/>
                <a:gd name="T40" fmla="*/ 37 w 141"/>
                <a:gd name="T41" fmla="*/ 77 h 110"/>
                <a:gd name="T42" fmla="*/ 22 w 141"/>
                <a:gd name="T43" fmla="*/ 64 h 110"/>
                <a:gd name="T44" fmla="*/ 25 w 141"/>
                <a:gd name="T45" fmla="*/ 30 h 110"/>
                <a:gd name="T46" fmla="*/ 62 w 141"/>
                <a:gd name="T47" fmla="*/ 14 h 110"/>
                <a:gd name="T48" fmla="*/ 103 w 141"/>
                <a:gd name="T49" fmla="*/ 20 h 110"/>
                <a:gd name="T50" fmla="*/ 123 w 141"/>
                <a:gd name="T51" fmla="*/ 38 h 110"/>
                <a:gd name="T52" fmla="*/ 121 w 141"/>
                <a:gd name="T53" fmla="*/ 64 h 110"/>
                <a:gd name="T54" fmla="*/ 89 w 141"/>
                <a:gd name="T55" fmla="*/ 84 h 110"/>
                <a:gd name="T56" fmla="*/ 55 w 141"/>
                <a:gd name="T57" fmla="*/ 8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1" h="110">
                  <a:moveTo>
                    <a:pt x="92" y="95"/>
                  </a:moveTo>
                  <a:cubicBezTo>
                    <a:pt x="105" y="92"/>
                    <a:pt x="117" y="87"/>
                    <a:pt x="126" y="77"/>
                  </a:cubicBezTo>
                  <a:cubicBezTo>
                    <a:pt x="137" y="66"/>
                    <a:pt x="141" y="53"/>
                    <a:pt x="136" y="38"/>
                  </a:cubicBezTo>
                  <a:cubicBezTo>
                    <a:pt x="132" y="25"/>
                    <a:pt x="123" y="17"/>
                    <a:pt x="111" y="10"/>
                  </a:cubicBezTo>
                  <a:cubicBezTo>
                    <a:pt x="100" y="4"/>
                    <a:pt x="87" y="1"/>
                    <a:pt x="75" y="1"/>
                  </a:cubicBezTo>
                  <a:cubicBezTo>
                    <a:pt x="54" y="0"/>
                    <a:pt x="35" y="5"/>
                    <a:pt x="20" y="19"/>
                  </a:cubicBezTo>
                  <a:cubicBezTo>
                    <a:pt x="1" y="35"/>
                    <a:pt x="0" y="59"/>
                    <a:pt x="17" y="77"/>
                  </a:cubicBezTo>
                  <a:cubicBezTo>
                    <a:pt x="20" y="81"/>
                    <a:pt x="25" y="84"/>
                    <a:pt x="30" y="88"/>
                  </a:cubicBezTo>
                  <a:cubicBezTo>
                    <a:pt x="30" y="88"/>
                    <a:pt x="30" y="88"/>
                    <a:pt x="29" y="88"/>
                  </a:cubicBezTo>
                  <a:cubicBezTo>
                    <a:pt x="27" y="94"/>
                    <a:pt x="23" y="99"/>
                    <a:pt x="19" y="103"/>
                  </a:cubicBezTo>
                  <a:cubicBezTo>
                    <a:pt x="17" y="105"/>
                    <a:pt x="16" y="106"/>
                    <a:pt x="17" y="108"/>
                  </a:cubicBezTo>
                  <a:cubicBezTo>
                    <a:pt x="18" y="110"/>
                    <a:pt x="20" y="110"/>
                    <a:pt x="22" y="110"/>
                  </a:cubicBezTo>
                  <a:cubicBezTo>
                    <a:pt x="33" y="108"/>
                    <a:pt x="43" y="104"/>
                    <a:pt x="53" y="98"/>
                  </a:cubicBezTo>
                  <a:cubicBezTo>
                    <a:pt x="54" y="97"/>
                    <a:pt x="56" y="96"/>
                    <a:pt x="58" y="97"/>
                  </a:cubicBezTo>
                  <a:cubicBezTo>
                    <a:pt x="69" y="98"/>
                    <a:pt x="81" y="98"/>
                    <a:pt x="92" y="95"/>
                  </a:cubicBezTo>
                  <a:close/>
                  <a:moveTo>
                    <a:pt x="55" y="84"/>
                  </a:moveTo>
                  <a:cubicBezTo>
                    <a:pt x="53" y="84"/>
                    <a:pt x="51" y="84"/>
                    <a:pt x="50" y="85"/>
                  </a:cubicBezTo>
                  <a:cubicBezTo>
                    <a:pt x="47" y="87"/>
                    <a:pt x="45" y="88"/>
                    <a:pt x="43" y="90"/>
                  </a:cubicBezTo>
                  <a:cubicBezTo>
                    <a:pt x="43" y="89"/>
                    <a:pt x="42" y="89"/>
                    <a:pt x="42" y="89"/>
                  </a:cubicBezTo>
                  <a:cubicBezTo>
                    <a:pt x="43" y="87"/>
                    <a:pt x="44" y="85"/>
                    <a:pt x="45" y="82"/>
                  </a:cubicBezTo>
                  <a:cubicBezTo>
                    <a:pt x="42" y="80"/>
                    <a:pt x="40" y="79"/>
                    <a:pt x="37" y="77"/>
                  </a:cubicBezTo>
                  <a:cubicBezTo>
                    <a:pt x="31" y="74"/>
                    <a:pt x="26" y="70"/>
                    <a:pt x="22" y="64"/>
                  </a:cubicBezTo>
                  <a:cubicBezTo>
                    <a:pt x="14" y="53"/>
                    <a:pt x="16" y="40"/>
                    <a:pt x="25" y="30"/>
                  </a:cubicBezTo>
                  <a:cubicBezTo>
                    <a:pt x="35" y="20"/>
                    <a:pt x="48" y="15"/>
                    <a:pt x="62" y="14"/>
                  </a:cubicBezTo>
                  <a:cubicBezTo>
                    <a:pt x="76" y="12"/>
                    <a:pt x="90" y="14"/>
                    <a:pt x="103" y="20"/>
                  </a:cubicBezTo>
                  <a:cubicBezTo>
                    <a:pt x="112" y="24"/>
                    <a:pt x="119" y="30"/>
                    <a:pt x="123" y="38"/>
                  </a:cubicBezTo>
                  <a:cubicBezTo>
                    <a:pt x="128" y="47"/>
                    <a:pt x="127" y="56"/>
                    <a:pt x="121" y="64"/>
                  </a:cubicBezTo>
                  <a:cubicBezTo>
                    <a:pt x="113" y="75"/>
                    <a:pt x="102" y="81"/>
                    <a:pt x="89" y="84"/>
                  </a:cubicBezTo>
                  <a:cubicBezTo>
                    <a:pt x="78" y="86"/>
                    <a:pt x="66" y="86"/>
                    <a:pt x="55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Freeform 16"/>
            <p:cNvSpPr/>
            <p:nvPr/>
          </p:nvSpPr>
          <p:spPr bwMode="auto">
            <a:xfrm>
              <a:off x="8318500" y="1309688"/>
              <a:ext cx="417513" cy="371475"/>
            </a:xfrm>
            <a:custGeom>
              <a:avLst/>
              <a:gdLst>
                <a:gd name="T0" fmla="*/ 94 w 111"/>
                <a:gd name="T1" fmla="*/ 90 h 99"/>
                <a:gd name="T2" fmla="*/ 85 w 111"/>
                <a:gd name="T3" fmla="*/ 77 h 99"/>
                <a:gd name="T4" fmla="*/ 110 w 111"/>
                <a:gd name="T5" fmla="*/ 38 h 99"/>
                <a:gd name="T6" fmla="*/ 84 w 111"/>
                <a:gd name="T7" fmla="*/ 0 h 99"/>
                <a:gd name="T8" fmla="*/ 85 w 111"/>
                <a:gd name="T9" fmla="*/ 3 h 99"/>
                <a:gd name="T10" fmla="*/ 86 w 111"/>
                <a:gd name="T11" fmla="*/ 21 h 99"/>
                <a:gd name="T12" fmla="*/ 66 w 111"/>
                <a:gd name="T13" fmla="*/ 55 h 99"/>
                <a:gd name="T14" fmla="*/ 23 w 111"/>
                <a:gd name="T15" fmla="*/ 74 h 99"/>
                <a:gd name="T16" fmla="*/ 0 w 111"/>
                <a:gd name="T17" fmla="*/ 75 h 99"/>
                <a:gd name="T18" fmla="*/ 10 w 111"/>
                <a:gd name="T19" fmla="*/ 81 h 99"/>
                <a:gd name="T20" fmla="*/ 58 w 111"/>
                <a:gd name="T21" fmla="*/ 86 h 99"/>
                <a:gd name="T22" fmla="*/ 62 w 111"/>
                <a:gd name="T23" fmla="*/ 87 h 99"/>
                <a:gd name="T24" fmla="*/ 94 w 111"/>
                <a:gd name="T25" fmla="*/ 99 h 99"/>
                <a:gd name="T26" fmla="*/ 98 w 111"/>
                <a:gd name="T27" fmla="*/ 97 h 99"/>
                <a:gd name="T28" fmla="*/ 97 w 111"/>
                <a:gd name="T29" fmla="*/ 93 h 99"/>
                <a:gd name="T30" fmla="*/ 94 w 111"/>
                <a:gd name="T31" fmla="*/ 9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1" h="99">
                  <a:moveTo>
                    <a:pt x="94" y="90"/>
                  </a:moveTo>
                  <a:cubicBezTo>
                    <a:pt x="91" y="86"/>
                    <a:pt x="87" y="82"/>
                    <a:pt x="85" y="77"/>
                  </a:cubicBezTo>
                  <a:cubicBezTo>
                    <a:pt x="100" y="68"/>
                    <a:pt x="111" y="56"/>
                    <a:pt x="110" y="38"/>
                  </a:cubicBezTo>
                  <a:cubicBezTo>
                    <a:pt x="110" y="20"/>
                    <a:pt x="99" y="9"/>
                    <a:pt x="84" y="0"/>
                  </a:cubicBezTo>
                  <a:cubicBezTo>
                    <a:pt x="85" y="1"/>
                    <a:pt x="85" y="2"/>
                    <a:pt x="85" y="3"/>
                  </a:cubicBezTo>
                  <a:cubicBezTo>
                    <a:pt x="86" y="9"/>
                    <a:pt x="87" y="15"/>
                    <a:pt x="86" y="21"/>
                  </a:cubicBezTo>
                  <a:cubicBezTo>
                    <a:pt x="84" y="35"/>
                    <a:pt x="77" y="46"/>
                    <a:pt x="66" y="55"/>
                  </a:cubicBezTo>
                  <a:cubicBezTo>
                    <a:pt x="54" y="66"/>
                    <a:pt x="39" y="71"/>
                    <a:pt x="23" y="74"/>
                  </a:cubicBezTo>
                  <a:cubicBezTo>
                    <a:pt x="16" y="75"/>
                    <a:pt x="8" y="75"/>
                    <a:pt x="0" y="75"/>
                  </a:cubicBezTo>
                  <a:cubicBezTo>
                    <a:pt x="3" y="77"/>
                    <a:pt x="7" y="79"/>
                    <a:pt x="10" y="81"/>
                  </a:cubicBezTo>
                  <a:cubicBezTo>
                    <a:pt x="26" y="87"/>
                    <a:pt x="42" y="88"/>
                    <a:pt x="58" y="86"/>
                  </a:cubicBezTo>
                  <a:cubicBezTo>
                    <a:pt x="60" y="86"/>
                    <a:pt x="61" y="86"/>
                    <a:pt x="62" y="87"/>
                  </a:cubicBezTo>
                  <a:cubicBezTo>
                    <a:pt x="72" y="93"/>
                    <a:pt x="82" y="97"/>
                    <a:pt x="94" y="99"/>
                  </a:cubicBezTo>
                  <a:cubicBezTo>
                    <a:pt x="95" y="99"/>
                    <a:pt x="97" y="98"/>
                    <a:pt x="98" y="97"/>
                  </a:cubicBezTo>
                  <a:cubicBezTo>
                    <a:pt x="98" y="97"/>
                    <a:pt x="98" y="95"/>
                    <a:pt x="97" y="93"/>
                  </a:cubicBezTo>
                  <a:cubicBezTo>
                    <a:pt x="97" y="92"/>
                    <a:pt x="95" y="91"/>
                    <a:pt x="94" y="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72" name="任意多边形 71"/>
          <p:cNvSpPr/>
          <p:nvPr/>
        </p:nvSpPr>
        <p:spPr bwMode="auto">
          <a:xfrm>
            <a:off x="4723276" y="3338022"/>
            <a:ext cx="307512" cy="398874"/>
          </a:xfrm>
          <a:custGeom>
            <a:avLst/>
            <a:gdLst>
              <a:gd name="connsiteX0" fmla="*/ 344255 w 438150"/>
              <a:gd name="connsiteY0" fmla="*/ 320246 h 568325"/>
              <a:gd name="connsiteX1" fmla="*/ 438150 w 438150"/>
              <a:gd name="connsiteY1" fmla="*/ 399092 h 568325"/>
              <a:gd name="connsiteX2" fmla="*/ 438150 w 438150"/>
              <a:gd name="connsiteY2" fmla="*/ 406601 h 568325"/>
              <a:gd name="connsiteX3" fmla="*/ 438150 w 438150"/>
              <a:gd name="connsiteY3" fmla="*/ 545520 h 568325"/>
              <a:gd name="connsiteX4" fmla="*/ 438150 w 438150"/>
              <a:gd name="connsiteY4" fmla="*/ 549275 h 568325"/>
              <a:gd name="connsiteX5" fmla="*/ 284162 w 438150"/>
              <a:gd name="connsiteY5" fmla="*/ 549275 h 568325"/>
              <a:gd name="connsiteX6" fmla="*/ 284162 w 438150"/>
              <a:gd name="connsiteY6" fmla="*/ 545520 h 568325"/>
              <a:gd name="connsiteX7" fmla="*/ 284162 w 438150"/>
              <a:gd name="connsiteY7" fmla="*/ 402847 h 568325"/>
              <a:gd name="connsiteX8" fmla="*/ 344255 w 438150"/>
              <a:gd name="connsiteY8" fmla="*/ 320246 h 568325"/>
              <a:gd name="connsiteX9" fmla="*/ 352879 w 438150"/>
              <a:gd name="connsiteY9" fmla="*/ 200025 h 568325"/>
              <a:gd name="connsiteX10" fmla="*/ 356621 w 438150"/>
              <a:gd name="connsiteY10" fmla="*/ 200025 h 568325"/>
              <a:gd name="connsiteX11" fmla="*/ 367847 w 438150"/>
              <a:gd name="connsiteY11" fmla="*/ 200025 h 568325"/>
              <a:gd name="connsiteX12" fmla="*/ 379072 w 438150"/>
              <a:gd name="connsiteY12" fmla="*/ 203767 h 568325"/>
              <a:gd name="connsiteX13" fmla="*/ 409008 w 438150"/>
              <a:gd name="connsiteY13" fmla="*/ 263638 h 568325"/>
              <a:gd name="connsiteX14" fmla="*/ 360363 w 438150"/>
              <a:gd name="connsiteY14" fmla="*/ 304800 h 568325"/>
              <a:gd name="connsiteX15" fmla="*/ 311717 w 438150"/>
              <a:gd name="connsiteY15" fmla="*/ 263638 h 568325"/>
              <a:gd name="connsiteX16" fmla="*/ 352879 w 438150"/>
              <a:gd name="connsiteY16" fmla="*/ 200025 h 568325"/>
              <a:gd name="connsiteX17" fmla="*/ 100853 w 438150"/>
              <a:gd name="connsiteY17" fmla="*/ 196018 h 568325"/>
              <a:gd name="connsiteX18" fmla="*/ 254000 w 438150"/>
              <a:gd name="connsiteY18" fmla="*/ 320120 h 568325"/>
              <a:gd name="connsiteX19" fmla="*/ 254000 w 438150"/>
              <a:gd name="connsiteY19" fmla="*/ 331402 h 568325"/>
              <a:gd name="connsiteX20" fmla="*/ 254000 w 438150"/>
              <a:gd name="connsiteY20" fmla="*/ 557043 h 568325"/>
              <a:gd name="connsiteX21" fmla="*/ 254000 w 438150"/>
              <a:gd name="connsiteY21" fmla="*/ 568325 h 568325"/>
              <a:gd name="connsiteX22" fmla="*/ 0 w 438150"/>
              <a:gd name="connsiteY22" fmla="*/ 568325 h 568325"/>
              <a:gd name="connsiteX23" fmla="*/ 0 w 438150"/>
              <a:gd name="connsiteY23" fmla="*/ 560804 h 568325"/>
              <a:gd name="connsiteX24" fmla="*/ 0 w 438150"/>
              <a:gd name="connsiteY24" fmla="*/ 327642 h 568325"/>
              <a:gd name="connsiteX25" fmla="*/ 100853 w 438150"/>
              <a:gd name="connsiteY25" fmla="*/ 196018 h 568325"/>
              <a:gd name="connsiteX26" fmla="*/ 112091 w 438150"/>
              <a:gd name="connsiteY26" fmla="*/ 0 h 568325"/>
              <a:gd name="connsiteX27" fmla="*/ 115818 w 438150"/>
              <a:gd name="connsiteY27" fmla="*/ 0 h 568325"/>
              <a:gd name="connsiteX28" fmla="*/ 138181 w 438150"/>
              <a:gd name="connsiteY28" fmla="*/ 0 h 568325"/>
              <a:gd name="connsiteX29" fmla="*/ 153090 w 438150"/>
              <a:gd name="connsiteY29" fmla="*/ 3762 h 568325"/>
              <a:gd name="connsiteX30" fmla="*/ 205271 w 438150"/>
              <a:gd name="connsiteY30" fmla="*/ 101566 h 568325"/>
              <a:gd name="connsiteX31" fmla="*/ 127000 w 438150"/>
              <a:gd name="connsiteY31" fmla="*/ 169276 h 568325"/>
              <a:gd name="connsiteX32" fmla="*/ 48729 w 438150"/>
              <a:gd name="connsiteY32" fmla="*/ 101566 h 568325"/>
              <a:gd name="connsiteX33" fmla="*/ 112091 w 438150"/>
              <a:gd name="connsiteY33" fmla="*/ 0 h 56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8150" h="568325">
                <a:moveTo>
                  <a:pt x="344255" y="320246"/>
                </a:moveTo>
                <a:cubicBezTo>
                  <a:pt x="393080" y="312737"/>
                  <a:pt x="434394" y="346528"/>
                  <a:pt x="438150" y="399092"/>
                </a:cubicBezTo>
                <a:cubicBezTo>
                  <a:pt x="438150" y="399092"/>
                  <a:pt x="438150" y="402847"/>
                  <a:pt x="438150" y="406601"/>
                </a:cubicBezTo>
                <a:cubicBezTo>
                  <a:pt x="438150" y="451656"/>
                  <a:pt x="438150" y="496711"/>
                  <a:pt x="438150" y="545520"/>
                </a:cubicBezTo>
                <a:cubicBezTo>
                  <a:pt x="438150" y="545520"/>
                  <a:pt x="438150" y="545520"/>
                  <a:pt x="438150" y="549275"/>
                </a:cubicBezTo>
                <a:cubicBezTo>
                  <a:pt x="438150" y="549275"/>
                  <a:pt x="438150" y="549275"/>
                  <a:pt x="284162" y="549275"/>
                </a:cubicBezTo>
                <a:cubicBezTo>
                  <a:pt x="284162" y="549275"/>
                  <a:pt x="284162" y="545520"/>
                  <a:pt x="284162" y="545520"/>
                </a:cubicBezTo>
                <a:cubicBezTo>
                  <a:pt x="284162" y="496711"/>
                  <a:pt x="284162" y="451656"/>
                  <a:pt x="284162" y="402847"/>
                </a:cubicBezTo>
                <a:cubicBezTo>
                  <a:pt x="284162" y="361546"/>
                  <a:pt x="310453" y="327755"/>
                  <a:pt x="344255" y="320246"/>
                </a:cubicBezTo>
                <a:close/>
                <a:moveTo>
                  <a:pt x="352879" y="200025"/>
                </a:moveTo>
                <a:cubicBezTo>
                  <a:pt x="352879" y="200025"/>
                  <a:pt x="352879" y="200025"/>
                  <a:pt x="356621" y="200025"/>
                </a:cubicBezTo>
                <a:cubicBezTo>
                  <a:pt x="356621" y="200025"/>
                  <a:pt x="356621" y="200025"/>
                  <a:pt x="367847" y="200025"/>
                </a:cubicBezTo>
                <a:cubicBezTo>
                  <a:pt x="371589" y="200025"/>
                  <a:pt x="375330" y="203767"/>
                  <a:pt x="379072" y="203767"/>
                </a:cubicBezTo>
                <a:cubicBezTo>
                  <a:pt x="401524" y="211251"/>
                  <a:pt x="412750" y="237445"/>
                  <a:pt x="409008" y="263638"/>
                </a:cubicBezTo>
                <a:cubicBezTo>
                  <a:pt x="405266" y="286090"/>
                  <a:pt x="386556" y="304800"/>
                  <a:pt x="360363" y="304800"/>
                </a:cubicBezTo>
                <a:cubicBezTo>
                  <a:pt x="337911" y="304800"/>
                  <a:pt x="319201" y="286090"/>
                  <a:pt x="311717" y="263638"/>
                </a:cubicBezTo>
                <a:cubicBezTo>
                  <a:pt x="307975" y="233703"/>
                  <a:pt x="326685" y="207509"/>
                  <a:pt x="352879" y="200025"/>
                </a:cubicBezTo>
                <a:close/>
                <a:moveTo>
                  <a:pt x="100853" y="196018"/>
                </a:moveTo>
                <a:cubicBezTo>
                  <a:pt x="175559" y="180975"/>
                  <a:pt x="246529" y="241146"/>
                  <a:pt x="254000" y="320120"/>
                </a:cubicBezTo>
                <a:cubicBezTo>
                  <a:pt x="254000" y="323881"/>
                  <a:pt x="254000" y="327642"/>
                  <a:pt x="254000" y="331402"/>
                </a:cubicBezTo>
                <a:cubicBezTo>
                  <a:pt x="254000" y="406616"/>
                  <a:pt x="254000" y="481829"/>
                  <a:pt x="254000" y="557043"/>
                </a:cubicBezTo>
                <a:cubicBezTo>
                  <a:pt x="254000" y="557043"/>
                  <a:pt x="254000" y="557043"/>
                  <a:pt x="254000" y="568325"/>
                </a:cubicBezTo>
                <a:cubicBezTo>
                  <a:pt x="254000" y="568325"/>
                  <a:pt x="254000" y="568325"/>
                  <a:pt x="0" y="568325"/>
                </a:cubicBezTo>
                <a:cubicBezTo>
                  <a:pt x="0" y="564564"/>
                  <a:pt x="0" y="564564"/>
                  <a:pt x="0" y="560804"/>
                </a:cubicBezTo>
                <a:cubicBezTo>
                  <a:pt x="0" y="485590"/>
                  <a:pt x="0" y="406616"/>
                  <a:pt x="0" y="327642"/>
                </a:cubicBezTo>
                <a:cubicBezTo>
                  <a:pt x="0" y="263710"/>
                  <a:pt x="44823" y="211060"/>
                  <a:pt x="100853" y="196018"/>
                </a:cubicBezTo>
                <a:close/>
                <a:moveTo>
                  <a:pt x="112091" y="0"/>
                </a:moveTo>
                <a:cubicBezTo>
                  <a:pt x="115818" y="0"/>
                  <a:pt x="115818" y="0"/>
                  <a:pt x="115818" y="0"/>
                </a:cubicBezTo>
                <a:cubicBezTo>
                  <a:pt x="115818" y="0"/>
                  <a:pt x="115818" y="0"/>
                  <a:pt x="138181" y="0"/>
                </a:cubicBezTo>
                <a:cubicBezTo>
                  <a:pt x="141909" y="0"/>
                  <a:pt x="149363" y="3762"/>
                  <a:pt x="153090" y="3762"/>
                </a:cubicBezTo>
                <a:cubicBezTo>
                  <a:pt x="190362" y="18808"/>
                  <a:pt x="212725" y="60187"/>
                  <a:pt x="205271" y="101566"/>
                </a:cubicBezTo>
                <a:cubicBezTo>
                  <a:pt x="197816" y="139183"/>
                  <a:pt x="164272" y="169276"/>
                  <a:pt x="127000" y="169276"/>
                </a:cubicBezTo>
                <a:cubicBezTo>
                  <a:pt x="89728" y="173038"/>
                  <a:pt x="56184" y="142944"/>
                  <a:pt x="48729" y="101566"/>
                </a:cubicBezTo>
                <a:cubicBezTo>
                  <a:pt x="41275" y="52664"/>
                  <a:pt x="71092" y="7523"/>
                  <a:pt x="11209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78" name="直接连接符 77"/>
          <p:cNvCxnSpPr/>
          <p:nvPr/>
        </p:nvCxnSpPr>
        <p:spPr>
          <a:xfrm>
            <a:off x="7561709" y="4365409"/>
            <a:ext cx="0" cy="79829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>
          <a:xfrm>
            <a:off x="4887089" y="2330002"/>
            <a:ext cx="0" cy="951557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任意多边形 88"/>
          <p:cNvSpPr/>
          <p:nvPr/>
        </p:nvSpPr>
        <p:spPr bwMode="auto">
          <a:xfrm>
            <a:off x="4503738" y="2971800"/>
            <a:ext cx="2509838" cy="2509838"/>
          </a:xfrm>
          <a:custGeom>
            <a:avLst/>
            <a:gdLst>
              <a:gd name="connsiteX0" fmla="*/ 748102 w 2509838"/>
              <a:gd name="connsiteY0" fmla="*/ 748102 h 2509838"/>
              <a:gd name="connsiteX1" fmla="*/ 2509838 w 2509838"/>
              <a:gd name="connsiteY1" fmla="*/ 2509838 h 2509838"/>
              <a:gd name="connsiteX2" fmla="*/ 1006475 w 2509838"/>
              <a:gd name="connsiteY2" fmla="*/ 2509838 h 2509838"/>
              <a:gd name="connsiteX3" fmla="*/ 0 w 2509838"/>
              <a:gd name="connsiteY3" fmla="*/ 1493838 h 2509838"/>
              <a:gd name="connsiteX4" fmla="*/ 0 w 2509838"/>
              <a:gd name="connsiteY4" fmla="*/ 0 h 2509838"/>
              <a:gd name="connsiteX5" fmla="*/ 1 w 2509838"/>
              <a:gd name="connsiteY5" fmla="*/ 0 h 2509838"/>
              <a:gd name="connsiteX6" fmla="*/ 0 w 2509838"/>
              <a:gd name="connsiteY6" fmla="*/ 1 h 2509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09838" h="2509838">
                <a:moveTo>
                  <a:pt x="748102" y="748102"/>
                </a:moveTo>
                <a:lnTo>
                  <a:pt x="2509838" y="2509838"/>
                </a:lnTo>
                <a:lnTo>
                  <a:pt x="1006475" y="2509838"/>
                </a:lnTo>
                <a:lnTo>
                  <a:pt x="0" y="1493838"/>
                </a:lnTo>
                <a:close/>
                <a:moveTo>
                  <a:pt x="0" y="0"/>
                </a:moveTo>
                <a:lnTo>
                  <a:pt x="1" y="0"/>
                </a:lnTo>
                <a:lnTo>
                  <a:pt x="0" y="1"/>
                </a:lnTo>
                <a:close/>
              </a:path>
            </a:pathLst>
          </a:custGeom>
          <a:solidFill>
            <a:srgbClr val="EB594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4" name="Freeform 17"/>
          <p:cNvSpPr>
            <a:spLocks noEditPoints="1"/>
          </p:cNvSpPr>
          <p:nvPr/>
        </p:nvSpPr>
        <p:spPr bwMode="auto">
          <a:xfrm>
            <a:off x="5866413" y="4885339"/>
            <a:ext cx="281888" cy="411132"/>
          </a:xfrm>
          <a:custGeom>
            <a:avLst/>
            <a:gdLst>
              <a:gd name="T0" fmla="*/ 34 w 107"/>
              <a:gd name="T1" fmla="*/ 152 h 156"/>
              <a:gd name="T2" fmla="*/ 25 w 107"/>
              <a:gd name="T3" fmla="*/ 141 h 156"/>
              <a:gd name="T4" fmla="*/ 19 w 107"/>
              <a:gd name="T5" fmla="*/ 121 h 156"/>
              <a:gd name="T6" fmla="*/ 18 w 107"/>
              <a:gd name="T7" fmla="*/ 109 h 156"/>
              <a:gd name="T8" fmla="*/ 12 w 107"/>
              <a:gd name="T9" fmla="*/ 86 h 156"/>
              <a:gd name="T10" fmla="*/ 1 w 107"/>
              <a:gd name="T11" fmla="*/ 44 h 156"/>
              <a:gd name="T12" fmla="*/ 49 w 107"/>
              <a:gd name="T13" fmla="*/ 0 h 156"/>
              <a:gd name="T14" fmla="*/ 56 w 107"/>
              <a:gd name="T15" fmla="*/ 0 h 156"/>
              <a:gd name="T16" fmla="*/ 90 w 107"/>
              <a:gd name="T17" fmla="*/ 15 h 156"/>
              <a:gd name="T18" fmla="*/ 99 w 107"/>
              <a:gd name="T19" fmla="*/ 77 h 156"/>
              <a:gd name="T20" fmla="*/ 89 w 107"/>
              <a:gd name="T21" fmla="*/ 105 h 156"/>
              <a:gd name="T22" fmla="*/ 88 w 107"/>
              <a:gd name="T23" fmla="*/ 113 h 156"/>
              <a:gd name="T24" fmla="*/ 87 w 107"/>
              <a:gd name="T25" fmla="*/ 123 h 156"/>
              <a:gd name="T26" fmla="*/ 79 w 107"/>
              <a:gd name="T27" fmla="*/ 143 h 156"/>
              <a:gd name="T28" fmla="*/ 63 w 107"/>
              <a:gd name="T29" fmla="*/ 156 h 156"/>
              <a:gd name="T30" fmla="*/ 53 w 107"/>
              <a:gd name="T31" fmla="*/ 107 h 156"/>
              <a:gd name="T32" fmla="*/ 79 w 107"/>
              <a:gd name="T33" fmla="*/ 103 h 156"/>
              <a:gd name="T34" fmla="*/ 82 w 107"/>
              <a:gd name="T35" fmla="*/ 89 h 156"/>
              <a:gd name="T36" fmla="*/ 95 w 107"/>
              <a:gd name="T37" fmla="*/ 45 h 156"/>
              <a:gd name="T38" fmla="*/ 31 w 107"/>
              <a:gd name="T39" fmla="*/ 16 h 156"/>
              <a:gd name="T40" fmla="*/ 18 w 107"/>
              <a:gd name="T41" fmla="*/ 77 h 156"/>
              <a:gd name="T42" fmla="*/ 32 w 107"/>
              <a:gd name="T43" fmla="*/ 107 h 156"/>
              <a:gd name="T44" fmla="*/ 53 w 107"/>
              <a:gd name="T45" fmla="*/ 120 h 156"/>
              <a:gd name="T46" fmla="*/ 78 w 107"/>
              <a:gd name="T47" fmla="*/ 118 h 156"/>
              <a:gd name="T48" fmla="*/ 44 w 107"/>
              <a:gd name="T49" fmla="*/ 112 h 156"/>
              <a:gd name="T50" fmla="*/ 28 w 107"/>
              <a:gd name="T51" fmla="*/ 114 h 156"/>
              <a:gd name="T52" fmla="*/ 53 w 107"/>
              <a:gd name="T53" fmla="*/ 120 h 156"/>
              <a:gd name="T54" fmla="*/ 32 w 107"/>
              <a:gd name="T55" fmla="*/ 124 h 156"/>
              <a:gd name="T56" fmla="*/ 32 w 107"/>
              <a:gd name="T57" fmla="*/ 133 h 156"/>
              <a:gd name="T58" fmla="*/ 74 w 107"/>
              <a:gd name="T59" fmla="*/ 133 h 156"/>
              <a:gd name="T60" fmla="*/ 74 w 107"/>
              <a:gd name="T61" fmla="*/ 124 h 156"/>
              <a:gd name="T62" fmla="*/ 70 w 107"/>
              <a:gd name="T63" fmla="*/ 137 h 156"/>
              <a:gd name="T64" fmla="*/ 44 w 107"/>
              <a:gd name="T65" fmla="*/ 146 h 156"/>
              <a:gd name="T66" fmla="*/ 70 w 107"/>
              <a:gd name="T67" fmla="*/ 137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07" h="156">
                <a:moveTo>
                  <a:pt x="43" y="156"/>
                </a:moveTo>
                <a:cubicBezTo>
                  <a:pt x="40" y="155"/>
                  <a:pt x="37" y="154"/>
                  <a:pt x="34" y="152"/>
                </a:cubicBezTo>
                <a:cubicBezTo>
                  <a:pt x="31" y="150"/>
                  <a:pt x="29" y="147"/>
                  <a:pt x="27" y="143"/>
                </a:cubicBezTo>
                <a:cubicBezTo>
                  <a:pt x="27" y="142"/>
                  <a:pt x="27" y="142"/>
                  <a:pt x="25" y="141"/>
                </a:cubicBezTo>
                <a:cubicBezTo>
                  <a:pt x="19" y="138"/>
                  <a:pt x="16" y="130"/>
                  <a:pt x="19" y="123"/>
                </a:cubicBezTo>
                <a:cubicBezTo>
                  <a:pt x="19" y="123"/>
                  <a:pt x="19" y="122"/>
                  <a:pt x="19" y="121"/>
                </a:cubicBezTo>
                <a:cubicBezTo>
                  <a:pt x="18" y="118"/>
                  <a:pt x="17" y="115"/>
                  <a:pt x="19" y="111"/>
                </a:cubicBezTo>
                <a:cubicBezTo>
                  <a:pt x="19" y="110"/>
                  <a:pt x="19" y="110"/>
                  <a:pt x="18" y="109"/>
                </a:cubicBezTo>
                <a:cubicBezTo>
                  <a:pt x="18" y="106"/>
                  <a:pt x="17" y="104"/>
                  <a:pt x="17" y="101"/>
                </a:cubicBezTo>
                <a:cubicBezTo>
                  <a:pt x="16" y="96"/>
                  <a:pt x="14" y="91"/>
                  <a:pt x="12" y="86"/>
                </a:cubicBezTo>
                <a:cubicBezTo>
                  <a:pt x="9" y="81"/>
                  <a:pt x="6" y="76"/>
                  <a:pt x="4" y="71"/>
                </a:cubicBezTo>
                <a:cubicBezTo>
                  <a:pt x="1" y="62"/>
                  <a:pt x="0" y="53"/>
                  <a:pt x="1" y="44"/>
                </a:cubicBezTo>
                <a:cubicBezTo>
                  <a:pt x="5" y="25"/>
                  <a:pt x="15" y="12"/>
                  <a:pt x="33" y="4"/>
                </a:cubicBezTo>
                <a:cubicBezTo>
                  <a:pt x="38" y="2"/>
                  <a:pt x="43" y="0"/>
                  <a:pt x="49" y="0"/>
                </a:cubicBezTo>
                <a:cubicBezTo>
                  <a:pt x="49" y="0"/>
                  <a:pt x="50" y="0"/>
                  <a:pt x="50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60" y="0"/>
                  <a:pt x="63" y="1"/>
                  <a:pt x="67" y="1"/>
                </a:cubicBezTo>
                <a:cubicBezTo>
                  <a:pt x="76" y="4"/>
                  <a:pt x="84" y="8"/>
                  <a:pt x="90" y="15"/>
                </a:cubicBezTo>
                <a:cubicBezTo>
                  <a:pt x="97" y="22"/>
                  <a:pt x="102" y="30"/>
                  <a:pt x="104" y="40"/>
                </a:cubicBezTo>
                <a:cubicBezTo>
                  <a:pt x="107" y="53"/>
                  <a:pt x="105" y="65"/>
                  <a:pt x="99" y="77"/>
                </a:cubicBezTo>
                <a:cubicBezTo>
                  <a:pt x="97" y="81"/>
                  <a:pt x="95" y="85"/>
                  <a:pt x="93" y="89"/>
                </a:cubicBezTo>
                <a:cubicBezTo>
                  <a:pt x="90" y="94"/>
                  <a:pt x="89" y="99"/>
                  <a:pt x="89" y="105"/>
                </a:cubicBezTo>
                <a:cubicBezTo>
                  <a:pt x="89" y="105"/>
                  <a:pt x="88" y="106"/>
                  <a:pt x="88" y="107"/>
                </a:cubicBezTo>
                <a:cubicBezTo>
                  <a:pt x="88" y="108"/>
                  <a:pt x="88" y="112"/>
                  <a:pt x="88" y="113"/>
                </a:cubicBezTo>
                <a:cubicBezTo>
                  <a:pt x="89" y="116"/>
                  <a:pt x="88" y="119"/>
                  <a:pt x="87" y="121"/>
                </a:cubicBezTo>
                <a:cubicBezTo>
                  <a:pt x="87" y="122"/>
                  <a:pt x="87" y="123"/>
                  <a:pt x="87" y="123"/>
                </a:cubicBezTo>
                <a:cubicBezTo>
                  <a:pt x="90" y="130"/>
                  <a:pt x="87" y="138"/>
                  <a:pt x="80" y="141"/>
                </a:cubicBezTo>
                <a:cubicBezTo>
                  <a:pt x="80" y="142"/>
                  <a:pt x="79" y="142"/>
                  <a:pt x="79" y="143"/>
                </a:cubicBezTo>
                <a:cubicBezTo>
                  <a:pt x="76" y="150"/>
                  <a:pt x="71" y="154"/>
                  <a:pt x="64" y="155"/>
                </a:cubicBezTo>
                <a:cubicBezTo>
                  <a:pt x="64" y="155"/>
                  <a:pt x="63" y="155"/>
                  <a:pt x="63" y="156"/>
                </a:cubicBezTo>
                <a:lnTo>
                  <a:pt x="43" y="156"/>
                </a:lnTo>
                <a:close/>
                <a:moveTo>
                  <a:pt x="53" y="107"/>
                </a:moveTo>
                <a:cubicBezTo>
                  <a:pt x="60" y="107"/>
                  <a:pt x="67" y="107"/>
                  <a:pt x="74" y="107"/>
                </a:cubicBezTo>
                <a:cubicBezTo>
                  <a:pt x="77" y="107"/>
                  <a:pt x="79" y="106"/>
                  <a:pt x="79" y="103"/>
                </a:cubicBezTo>
                <a:cubicBezTo>
                  <a:pt x="79" y="103"/>
                  <a:pt x="79" y="103"/>
                  <a:pt x="79" y="102"/>
                </a:cubicBezTo>
                <a:cubicBezTo>
                  <a:pt x="80" y="98"/>
                  <a:pt x="81" y="93"/>
                  <a:pt x="82" y="89"/>
                </a:cubicBezTo>
                <a:cubicBezTo>
                  <a:pt x="85" y="84"/>
                  <a:pt x="87" y="79"/>
                  <a:pt x="90" y="74"/>
                </a:cubicBezTo>
                <a:cubicBezTo>
                  <a:pt x="95" y="65"/>
                  <a:pt x="97" y="55"/>
                  <a:pt x="95" y="45"/>
                </a:cubicBezTo>
                <a:cubicBezTo>
                  <a:pt x="93" y="33"/>
                  <a:pt x="87" y="23"/>
                  <a:pt x="77" y="17"/>
                </a:cubicBezTo>
                <a:cubicBezTo>
                  <a:pt x="62" y="7"/>
                  <a:pt x="46" y="7"/>
                  <a:pt x="31" y="16"/>
                </a:cubicBezTo>
                <a:cubicBezTo>
                  <a:pt x="15" y="25"/>
                  <a:pt x="8" y="43"/>
                  <a:pt x="11" y="61"/>
                </a:cubicBezTo>
                <a:cubicBezTo>
                  <a:pt x="12" y="67"/>
                  <a:pt x="15" y="72"/>
                  <a:pt x="18" y="77"/>
                </a:cubicBezTo>
                <a:cubicBezTo>
                  <a:pt x="23" y="85"/>
                  <a:pt x="26" y="94"/>
                  <a:pt x="27" y="103"/>
                </a:cubicBezTo>
                <a:cubicBezTo>
                  <a:pt x="27" y="106"/>
                  <a:pt x="29" y="107"/>
                  <a:pt x="32" y="107"/>
                </a:cubicBezTo>
                <a:cubicBezTo>
                  <a:pt x="39" y="107"/>
                  <a:pt x="46" y="107"/>
                  <a:pt x="53" y="107"/>
                </a:cubicBezTo>
                <a:moveTo>
                  <a:pt x="53" y="120"/>
                </a:moveTo>
                <a:cubicBezTo>
                  <a:pt x="60" y="120"/>
                  <a:pt x="67" y="120"/>
                  <a:pt x="74" y="120"/>
                </a:cubicBezTo>
                <a:cubicBezTo>
                  <a:pt x="76" y="120"/>
                  <a:pt x="77" y="119"/>
                  <a:pt x="78" y="118"/>
                </a:cubicBezTo>
                <a:cubicBezTo>
                  <a:pt x="80" y="115"/>
                  <a:pt x="77" y="112"/>
                  <a:pt x="74" y="112"/>
                </a:cubicBezTo>
                <a:cubicBezTo>
                  <a:pt x="64" y="112"/>
                  <a:pt x="54" y="112"/>
                  <a:pt x="44" y="112"/>
                </a:cubicBezTo>
                <a:cubicBezTo>
                  <a:pt x="40" y="112"/>
                  <a:pt x="36" y="112"/>
                  <a:pt x="32" y="112"/>
                </a:cubicBezTo>
                <a:cubicBezTo>
                  <a:pt x="30" y="112"/>
                  <a:pt x="29" y="112"/>
                  <a:pt x="28" y="114"/>
                </a:cubicBezTo>
                <a:cubicBezTo>
                  <a:pt x="27" y="117"/>
                  <a:pt x="29" y="120"/>
                  <a:pt x="32" y="120"/>
                </a:cubicBezTo>
                <a:cubicBezTo>
                  <a:pt x="39" y="120"/>
                  <a:pt x="46" y="120"/>
                  <a:pt x="53" y="120"/>
                </a:cubicBezTo>
                <a:moveTo>
                  <a:pt x="53" y="124"/>
                </a:moveTo>
                <a:cubicBezTo>
                  <a:pt x="46" y="124"/>
                  <a:pt x="39" y="124"/>
                  <a:pt x="32" y="124"/>
                </a:cubicBezTo>
                <a:cubicBezTo>
                  <a:pt x="30" y="124"/>
                  <a:pt x="29" y="125"/>
                  <a:pt x="28" y="127"/>
                </a:cubicBezTo>
                <a:cubicBezTo>
                  <a:pt x="27" y="130"/>
                  <a:pt x="29" y="133"/>
                  <a:pt x="32" y="133"/>
                </a:cubicBezTo>
                <a:cubicBezTo>
                  <a:pt x="42" y="133"/>
                  <a:pt x="52" y="133"/>
                  <a:pt x="62" y="133"/>
                </a:cubicBezTo>
                <a:cubicBezTo>
                  <a:pt x="66" y="133"/>
                  <a:pt x="70" y="133"/>
                  <a:pt x="74" y="133"/>
                </a:cubicBezTo>
                <a:cubicBezTo>
                  <a:pt x="76" y="133"/>
                  <a:pt x="77" y="132"/>
                  <a:pt x="78" y="130"/>
                </a:cubicBezTo>
                <a:cubicBezTo>
                  <a:pt x="80" y="127"/>
                  <a:pt x="77" y="124"/>
                  <a:pt x="74" y="124"/>
                </a:cubicBezTo>
                <a:cubicBezTo>
                  <a:pt x="67" y="124"/>
                  <a:pt x="60" y="124"/>
                  <a:pt x="53" y="124"/>
                </a:cubicBezTo>
                <a:moveTo>
                  <a:pt x="70" y="137"/>
                </a:moveTo>
                <a:cubicBezTo>
                  <a:pt x="36" y="137"/>
                  <a:pt x="36" y="137"/>
                  <a:pt x="36" y="137"/>
                </a:cubicBezTo>
                <a:cubicBezTo>
                  <a:pt x="36" y="142"/>
                  <a:pt x="39" y="146"/>
                  <a:pt x="44" y="146"/>
                </a:cubicBezTo>
                <a:cubicBezTo>
                  <a:pt x="50" y="146"/>
                  <a:pt x="56" y="146"/>
                  <a:pt x="62" y="146"/>
                </a:cubicBezTo>
                <a:cubicBezTo>
                  <a:pt x="67" y="146"/>
                  <a:pt x="70" y="142"/>
                  <a:pt x="70" y="137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prism isInverted="1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3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3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0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12" grpId="0" bldLvl="0" animBg="1"/>
      <p:bldP spid="13" grpId="0" bldLvl="0" animBg="1"/>
      <p:bldP spid="14" grpId="0" bldLvl="0" animBg="1"/>
      <p:bldP spid="39" grpId="0"/>
      <p:bldP spid="47" grpId="0"/>
      <p:bldP spid="49" grpId="0"/>
      <p:bldP spid="50" grpId="0"/>
      <p:bldP spid="57" grpId="0"/>
      <p:bldP spid="58" grpId="0"/>
      <p:bldP spid="60" grpId="0"/>
      <p:bldP spid="61" grpId="0"/>
      <p:bldP spid="63" grpId="0" bldLvl="0" animBg="1"/>
      <p:bldP spid="74" grpId="0" bldLvl="0" animBg="1"/>
      <p:bldP spid="72" grpId="0" bldLvl="0" animBg="1"/>
      <p:bldP spid="89" grpId="0" bldLvl="0" animBg="1"/>
      <p:bldP spid="64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933" y="1511300"/>
            <a:ext cx="3036617" cy="429260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5135617" y="2665323"/>
            <a:ext cx="1173704" cy="1198880"/>
            <a:chOff x="6304129" y="1313051"/>
            <a:chExt cx="1173704" cy="1198880"/>
          </a:xfrm>
        </p:grpSpPr>
        <p:sp>
          <p:nvSpPr>
            <p:cNvPr id="7" name="矩形: 圆角 6"/>
            <p:cNvSpPr/>
            <p:nvPr/>
          </p:nvSpPr>
          <p:spPr>
            <a:xfrm>
              <a:off x="6304129" y="1323424"/>
              <a:ext cx="1173704" cy="1173704"/>
            </a:xfrm>
            <a:prstGeom prst="roundRect">
              <a:avLst>
                <a:gd name="adj" fmla="val 3915"/>
              </a:avLst>
            </a:prstGeom>
            <a:solidFill>
              <a:srgbClr val="86CB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 dirty="0"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740961" y="1313051"/>
              <a:ext cx="300037" cy="1198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dirty="0">
                  <a:solidFill>
                    <a:schemeClr val="lt1"/>
                  </a:solidFill>
                  <a:cs typeface="+mn-ea"/>
                  <a:sym typeface="+mn-lt"/>
                </a:rPr>
                <a:t>3</a:t>
              </a:r>
              <a:endParaRPr lang="en-US" sz="7200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6571977" y="2675696"/>
            <a:ext cx="2214880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研究方法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561161" y="3351344"/>
            <a:ext cx="4500540" cy="5355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dirty="0">
                <a:cs typeface="+mn-ea"/>
                <a:sym typeface="+mn-lt"/>
              </a:rPr>
              <a:t>Time would heal almost all wounds. If your wounds have not been healed up, please wait for a short while. </a:t>
            </a:r>
            <a:endParaRPr lang="en-US" altLang="zh-CN" sz="1200" dirty="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86CBCC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3</a:t>
              </a:r>
              <a:endPara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THREE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研究方法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1919366" y="3387378"/>
            <a:ext cx="8353271" cy="83244"/>
          </a:xfrm>
          <a:prstGeom prst="rect">
            <a:avLst/>
          </a:prstGeom>
          <a:solidFill>
            <a:schemeClr val="bg1">
              <a:lumMod val="65000"/>
              <a:alpha val="95000"/>
            </a:schemeClr>
          </a:solidFill>
          <a:ln>
            <a:noFill/>
          </a:ln>
        </p:spPr>
        <p:txBody>
          <a:bodyPr vert="horz" wrap="square" lIns="91412" tIns="45706" rIns="91412" bIns="45706" numCol="1" anchor="t" anchorCtr="0" compatLnSpc="1"/>
          <a:lstStyle/>
          <a:p>
            <a:pPr defTabSz="608965"/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" name="Oval 31"/>
          <p:cNvSpPr>
            <a:spLocks noChangeArrowheads="1"/>
          </p:cNvSpPr>
          <p:nvPr/>
        </p:nvSpPr>
        <p:spPr bwMode="auto">
          <a:xfrm>
            <a:off x="1394074" y="2891795"/>
            <a:ext cx="1072472" cy="1074407"/>
          </a:xfrm>
          <a:prstGeom prst="roundRect">
            <a:avLst/>
          </a:prstGeom>
          <a:solidFill>
            <a:srgbClr val="EB5949"/>
          </a:solidFill>
          <a:ln>
            <a:noFill/>
          </a:ln>
        </p:spPr>
        <p:txBody>
          <a:bodyPr vert="horz" wrap="square" lIns="91412" tIns="45706" rIns="91412" bIns="45706" numCol="1" anchor="t" anchorCtr="0" compatLnSpc="1"/>
          <a:lstStyle/>
          <a:p>
            <a:pPr defTabSz="608965"/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" name="Oval 32"/>
          <p:cNvSpPr>
            <a:spLocks noChangeArrowheads="1"/>
          </p:cNvSpPr>
          <p:nvPr/>
        </p:nvSpPr>
        <p:spPr bwMode="auto">
          <a:xfrm>
            <a:off x="4164971" y="2891797"/>
            <a:ext cx="1070536" cy="1074407"/>
          </a:xfrm>
          <a:prstGeom prst="roundRect">
            <a:avLst/>
          </a:prstGeom>
          <a:solidFill>
            <a:srgbClr val="EB5949"/>
          </a:solidFill>
          <a:ln>
            <a:noFill/>
          </a:ln>
        </p:spPr>
        <p:txBody>
          <a:bodyPr vert="horz" wrap="square" lIns="91412" tIns="45706" rIns="91412" bIns="45706" numCol="1" anchor="t" anchorCtr="0" compatLnSpc="1"/>
          <a:lstStyle/>
          <a:p>
            <a:pPr defTabSz="608965"/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7" name="Oval 33"/>
          <p:cNvSpPr>
            <a:spLocks noChangeArrowheads="1"/>
          </p:cNvSpPr>
          <p:nvPr/>
        </p:nvSpPr>
        <p:spPr bwMode="auto">
          <a:xfrm>
            <a:off x="6948750" y="2891797"/>
            <a:ext cx="1074407" cy="1074407"/>
          </a:xfrm>
          <a:prstGeom prst="roundRect">
            <a:avLst/>
          </a:prstGeom>
          <a:solidFill>
            <a:srgbClr val="86CBCC"/>
          </a:solidFill>
          <a:ln>
            <a:noFill/>
          </a:ln>
        </p:spPr>
        <p:txBody>
          <a:bodyPr vert="horz" wrap="square" lIns="91412" tIns="45706" rIns="91412" bIns="45706" numCol="1" anchor="t" anchorCtr="0" compatLnSpc="1"/>
          <a:lstStyle/>
          <a:p>
            <a:pPr defTabSz="608965"/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" name="Oval 34"/>
          <p:cNvSpPr>
            <a:spLocks noChangeArrowheads="1"/>
          </p:cNvSpPr>
          <p:nvPr/>
        </p:nvSpPr>
        <p:spPr bwMode="auto">
          <a:xfrm>
            <a:off x="9736399" y="2891797"/>
            <a:ext cx="1072472" cy="1074407"/>
          </a:xfrm>
          <a:prstGeom prst="roundRect">
            <a:avLst/>
          </a:prstGeom>
          <a:solidFill>
            <a:srgbClr val="86CBCC"/>
          </a:solidFill>
          <a:ln>
            <a:noFill/>
          </a:ln>
        </p:spPr>
        <p:txBody>
          <a:bodyPr vert="horz" wrap="square" lIns="91412" tIns="45706" rIns="91412" bIns="45706" numCol="1" anchor="t" anchorCtr="0" compatLnSpc="1"/>
          <a:lstStyle/>
          <a:p>
            <a:pPr defTabSz="608965"/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0" name="Freeform 36"/>
          <p:cNvSpPr/>
          <p:nvPr/>
        </p:nvSpPr>
        <p:spPr bwMode="auto">
          <a:xfrm>
            <a:off x="7641790" y="3079578"/>
            <a:ext cx="73564" cy="160677"/>
          </a:xfrm>
          <a:custGeom>
            <a:avLst/>
            <a:gdLst>
              <a:gd name="T0" fmla="*/ 38 w 38"/>
              <a:gd name="T1" fmla="*/ 0 h 83"/>
              <a:gd name="T2" fmla="*/ 0 w 38"/>
              <a:gd name="T3" fmla="*/ 0 h 83"/>
              <a:gd name="T4" fmla="*/ 1 w 38"/>
              <a:gd name="T5" fmla="*/ 46 h 83"/>
              <a:gd name="T6" fmla="*/ 38 w 38"/>
              <a:gd name="T7" fmla="*/ 83 h 83"/>
              <a:gd name="T8" fmla="*/ 38 w 38"/>
              <a:gd name="T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" h="83">
                <a:moveTo>
                  <a:pt x="38" y="0"/>
                </a:moveTo>
                <a:lnTo>
                  <a:pt x="0" y="0"/>
                </a:lnTo>
                <a:lnTo>
                  <a:pt x="1" y="46"/>
                </a:lnTo>
                <a:lnTo>
                  <a:pt x="38" y="83"/>
                </a:lnTo>
                <a:lnTo>
                  <a:pt x="3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12" tIns="45706" rIns="91412" bIns="45706" numCol="1" anchor="t" anchorCtr="0" compatLnSpc="1"/>
          <a:lstStyle/>
          <a:p>
            <a:pPr defTabSz="608965"/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1" name="Freeform 37"/>
          <p:cNvSpPr/>
          <p:nvPr/>
        </p:nvSpPr>
        <p:spPr bwMode="auto">
          <a:xfrm>
            <a:off x="7142336" y="3042793"/>
            <a:ext cx="689170" cy="391046"/>
          </a:xfrm>
          <a:custGeom>
            <a:avLst/>
            <a:gdLst>
              <a:gd name="T0" fmla="*/ 356 w 356"/>
              <a:gd name="T1" fmla="*/ 178 h 202"/>
              <a:gd name="T2" fmla="*/ 201 w 356"/>
              <a:gd name="T3" fmla="*/ 23 h 202"/>
              <a:gd name="T4" fmla="*/ 201 w 356"/>
              <a:gd name="T5" fmla="*/ 23 h 202"/>
              <a:gd name="T6" fmla="*/ 178 w 356"/>
              <a:gd name="T7" fmla="*/ 0 h 202"/>
              <a:gd name="T8" fmla="*/ 178 w 356"/>
              <a:gd name="T9" fmla="*/ 0 h 202"/>
              <a:gd name="T10" fmla="*/ 178 w 356"/>
              <a:gd name="T11" fmla="*/ 0 h 202"/>
              <a:gd name="T12" fmla="*/ 155 w 356"/>
              <a:gd name="T13" fmla="*/ 23 h 202"/>
              <a:gd name="T14" fmla="*/ 155 w 356"/>
              <a:gd name="T15" fmla="*/ 23 h 202"/>
              <a:gd name="T16" fmla="*/ 0 w 356"/>
              <a:gd name="T17" fmla="*/ 178 h 202"/>
              <a:gd name="T18" fmla="*/ 22 w 356"/>
              <a:gd name="T19" fmla="*/ 202 h 202"/>
              <a:gd name="T20" fmla="*/ 178 w 356"/>
              <a:gd name="T21" fmla="*/ 45 h 202"/>
              <a:gd name="T22" fmla="*/ 334 w 356"/>
              <a:gd name="T23" fmla="*/ 202 h 202"/>
              <a:gd name="T24" fmla="*/ 356 w 356"/>
              <a:gd name="T25" fmla="*/ 178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56" h="202">
                <a:moveTo>
                  <a:pt x="356" y="178"/>
                </a:moveTo>
                <a:lnTo>
                  <a:pt x="201" y="23"/>
                </a:lnTo>
                <a:lnTo>
                  <a:pt x="201" y="23"/>
                </a:lnTo>
                <a:lnTo>
                  <a:pt x="178" y="0"/>
                </a:lnTo>
                <a:lnTo>
                  <a:pt x="178" y="0"/>
                </a:lnTo>
                <a:lnTo>
                  <a:pt x="178" y="0"/>
                </a:lnTo>
                <a:lnTo>
                  <a:pt x="155" y="23"/>
                </a:lnTo>
                <a:lnTo>
                  <a:pt x="155" y="23"/>
                </a:lnTo>
                <a:lnTo>
                  <a:pt x="0" y="178"/>
                </a:lnTo>
                <a:lnTo>
                  <a:pt x="22" y="202"/>
                </a:lnTo>
                <a:lnTo>
                  <a:pt x="178" y="45"/>
                </a:lnTo>
                <a:lnTo>
                  <a:pt x="334" y="202"/>
                </a:lnTo>
                <a:lnTo>
                  <a:pt x="356" y="1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12" tIns="45706" rIns="91412" bIns="45706" numCol="1" anchor="t" anchorCtr="0" compatLnSpc="1"/>
          <a:lstStyle/>
          <a:p>
            <a:pPr defTabSz="608965"/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2" name="Freeform 38"/>
          <p:cNvSpPr/>
          <p:nvPr/>
        </p:nvSpPr>
        <p:spPr bwMode="auto">
          <a:xfrm>
            <a:off x="7223645" y="3174433"/>
            <a:ext cx="526556" cy="543979"/>
          </a:xfrm>
          <a:custGeom>
            <a:avLst/>
            <a:gdLst>
              <a:gd name="T0" fmla="*/ 136 w 272"/>
              <a:gd name="T1" fmla="*/ 0 h 281"/>
              <a:gd name="T2" fmla="*/ 0 w 272"/>
              <a:gd name="T3" fmla="*/ 136 h 281"/>
              <a:gd name="T4" fmla="*/ 0 w 272"/>
              <a:gd name="T5" fmla="*/ 136 h 281"/>
              <a:gd name="T6" fmla="*/ 0 w 272"/>
              <a:gd name="T7" fmla="*/ 281 h 281"/>
              <a:gd name="T8" fmla="*/ 103 w 272"/>
              <a:gd name="T9" fmla="*/ 281 h 281"/>
              <a:gd name="T10" fmla="*/ 103 w 272"/>
              <a:gd name="T11" fmla="*/ 187 h 281"/>
              <a:gd name="T12" fmla="*/ 169 w 272"/>
              <a:gd name="T13" fmla="*/ 187 h 281"/>
              <a:gd name="T14" fmla="*/ 169 w 272"/>
              <a:gd name="T15" fmla="*/ 281 h 281"/>
              <a:gd name="T16" fmla="*/ 272 w 272"/>
              <a:gd name="T17" fmla="*/ 281 h 281"/>
              <a:gd name="T18" fmla="*/ 272 w 272"/>
              <a:gd name="T19" fmla="*/ 136 h 281"/>
              <a:gd name="T20" fmla="*/ 136 w 272"/>
              <a:gd name="T21" fmla="*/ 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72" h="281">
                <a:moveTo>
                  <a:pt x="136" y="0"/>
                </a:moveTo>
                <a:lnTo>
                  <a:pt x="0" y="136"/>
                </a:lnTo>
                <a:lnTo>
                  <a:pt x="0" y="136"/>
                </a:lnTo>
                <a:lnTo>
                  <a:pt x="0" y="281"/>
                </a:lnTo>
                <a:lnTo>
                  <a:pt x="103" y="281"/>
                </a:lnTo>
                <a:lnTo>
                  <a:pt x="103" y="187"/>
                </a:lnTo>
                <a:lnTo>
                  <a:pt x="169" y="187"/>
                </a:lnTo>
                <a:lnTo>
                  <a:pt x="169" y="281"/>
                </a:lnTo>
                <a:lnTo>
                  <a:pt x="272" y="281"/>
                </a:lnTo>
                <a:lnTo>
                  <a:pt x="272" y="136"/>
                </a:lnTo>
                <a:lnTo>
                  <a:pt x="1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12" tIns="45706" rIns="91412" bIns="45706" numCol="1" anchor="t" anchorCtr="0" compatLnSpc="1"/>
          <a:lstStyle/>
          <a:p>
            <a:pPr defTabSz="608965"/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3" name="Oval 39"/>
          <p:cNvSpPr>
            <a:spLocks noChangeArrowheads="1"/>
          </p:cNvSpPr>
          <p:nvPr/>
        </p:nvSpPr>
        <p:spPr bwMode="auto">
          <a:xfrm>
            <a:off x="10129382" y="3056346"/>
            <a:ext cx="296189" cy="294252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12" tIns="45706" rIns="91412" bIns="45706" numCol="1" anchor="t" anchorCtr="0" compatLnSpc="1"/>
          <a:lstStyle/>
          <a:p>
            <a:pPr defTabSz="608965"/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4" name="Freeform 40"/>
          <p:cNvSpPr/>
          <p:nvPr/>
        </p:nvSpPr>
        <p:spPr bwMode="auto">
          <a:xfrm>
            <a:off x="10022908" y="3385443"/>
            <a:ext cx="507198" cy="344584"/>
          </a:xfrm>
          <a:custGeom>
            <a:avLst/>
            <a:gdLst>
              <a:gd name="T0" fmla="*/ 290 w 293"/>
              <a:gd name="T1" fmla="*/ 109 h 199"/>
              <a:gd name="T2" fmla="*/ 263 w 293"/>
              <a:gd name="T3" fmla="*/ 46 h 199"/>
              <a:gd name="T4" fmla="*/ 208 w 293"/>
              <a:gd name="T5" fmla="*/ 2 h 199"/>
              <a:gd name="T6" fmla="*/ 85 w 293"/>
              <a:gd name="T7" fmla="*/ 2 h 199"/>
              <a:gd name="T8" fmla="*/ 0 w 293"/>
              <a:gd name="T9" fmla="*/ 133 h 199"/>
              <a:gd name="T10" fmla="*/ 0 w 293"/>
              <a:gd name="T11" fmla="*/ 199 h 199"/>
              <a:gd name="T12" fmla="*/ 293 w 293"/>
              <a:gd name="T13" fmla="*/ 199 h 199"/>
              <a:gd name="T14" fmla="*/ 293 w 293"/>
              <a:gd name="T15" fmla="*/ 199 h 199"/>
              <a:gd name="T16" fmla="*/ 293 w 293"/>
              <a:gd name="T17" fmla="*/ 198 h 199"/>
              <a:gd name="T18" fmla="*/ 293 w 293"/>
              <a:gd name="T19" fmla="*/ 134 h 199"/>
              <a:gd name="T20" fmla="*/ 290 w 293"/>
              <a:gd name="T21" fmla="*/ 109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3" h="199">
                <a:moveTo>
                  <a:pt x="290" y="109"/>
                </a:moveTo>
                <a:cubicBezTo>
                  <a:pt x="286" y="86"/>
                  <a:pt x="277" y="65"/>
                  <a:pt x="263" y="46"/>
                </a:cubicBezTo>
                <a:cubicBezTo>
                  <a:pt x="249" y="27"/>
                  <a:pt x="230" y="12"/>
                  <a:pt x="208" y="2"/>
                </a:cubicBezTo>
                <a:cubicBezTo>
                  <a:pt x="200" y="0"/>
                  <a:pt x="93" y="0"/>
                  <a:pt x="85" y="2"/>
                </a:cubicBezTo>
                <a:cubicBezTo>
                  <a:pt x="35" y="25"/>
                  <a:pt x="1" y="75"/>
                  <a:pt x="0" y="133"/>
                </a:cubicBezTo>
                <a:cubicBezTo>
                  <a:pt x="0" y="133"/>
                  <a:pt x="0" y="199"/>
                  <a:pt x="0" y="199"/>
                </a:cubicBezTo>
                <a:cubicBezTo>
                  <a:pt x="293" y="199"/>
                  <a:pt x="293" y="199"/>
                  <a:pt x="293" y="199"/>
                </a:cubicBezTo>
                <a:cubicBezTo>
                  <a:pt x="293" y="199"/>
                  <a:pt x="293" y="199"/>
                  <a:pt x="293" y="199"/>
                </a:cubicBezTo>
                <a:cubicBezTo>
                  <a:pt x="293" y="198"/>
                  <a:pt x="293" y="198"/>
                  <a:pt x="293" y="198"/>
                </a:cubicBezTo>
                <a:cubicBezTo>
                  <a:pt x="293" y="134"/>
                  <a:pt x="293" y="134"/>
                  <a:pt x="293" y="134"/>
                </a:cubicBezTo>
                <a:cubicBezTo>
                  <a:pt x="293" y="126"/>
                  <a:pt x="292" y="117"/>
                  <a:pt x="290" y="10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12" tIns="45706" rIns="91412" bIns="45706" numCol="1" anchor="t" anchorCtr="0" compatLnSpc="1"/>
          <a:lstStyle/>
          <a:p>
            <a:pPr defTabSz="608965"/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5" name="Freeform 41"/>
          <p:cNvSpPr/>
          <p:nvPr/>
        </p:nvSpPr>
        <p:spPr bwMode="auto">
          <a:xfrm>
            <a:off x="1630923" y="3089255"/>
            <a:ext cx="532365" cy="679490"/>
          </a:xfrm>
          <a:custGeom>
            <a:avLst/>
            <a:gdLst>
              <a:gd name="T0" fmla="*/ 307 w 307"/>
              <a:gd name="T1" fmla="*/ 180 h 392"/>
              <a:gd name="T2" fmla="*/ 305 w 307"/>
              <a:gd name="T3" fmla="*/ 89 h 392"/>
              <a:gd name="T4" fmla="*/ 299 w 307"/>
              <a:gd name="T5" fmla="*/ 71 h 392"/>
              <a:gd name="T6" fmla="*/ 282 w 307"/>
              <a:gd name="T7" fmla="*/ 64 h 392"/>
              <a:gd name="T8" fmla="*/ 258 w 307"/>
              <a:gd name="T9" fmla="*/ 88 h 392"/>
              <a:gd name="T10" fmla="*/ 258 w 307"/>
              <a:gd name="T11" fmla="*/ 199 h 392"/>
              <a:gd name="T12" fmla="*/ 253 w 307"/>
              <a:gd name="T13" fmla="*/ 204 h 392"/>
              <a:gd name="T14" fmla="*/ 249 w 307"/>
              <a:gd name="T15" fmla="*/ 199 h 392"/>
              <a:gd name="T16" fmla="*/ 249 w 307"/>
              <a:gd name="T17" fmla="*/ 120 h 392"/>
              <a:gd name="T18" fmla="*/ 248 w 307"/>
              <a:gd name="T19" fmla="*/ 41 h 392"/>
              <a:gd name="T20" fmla="*/ 248 w 307"/>
              <a:gd name="T21" fmla="*/ 41 h 392"/>
              <a:gd name="T22" fmla="*/ 248 w 307"/>
              <a:gd name="T23" fmla="*/ 41 h 392"/>
              <a:gd name="T24" fmla="*/ 225 w 307"/>
              <a:gd name="T25" fmla="*/ 16 h 392"/>
              <a:gd name="T26" fmla="*/ 202 w 307"/>
              <a:gd name="T27" fmla="*/ 41 h 392"/>
              <a:gd name="T28" fmla="*/ 202 w 307"/>
              <a:gd name="T29" fmla="*/ 199 h 392"/>
              <a:gd name="T30" fmla="*/ 197 w 307"/>
              <a:gd name="T31" fmla="*/ 204 h 392"/>
              <a:gd name="T32" fmla="*/ 192 w 307"/>
              <a:gd name="T33" fmla="*/ 199 h 392"/>
              <a:gd name="T34" fmla="*/ 192 w 307"/>
              <a:gd name="T35" fmla="*/ 105 h 392"/>
              <a:gd name="T36" fmla="*/ 192 w 307"/>
              <a:gd name="T37" fmla="*/ 25 h 392"/>
              <a:gd name="T38" fmla="*/ 168 w 307"/>
              <a:gd name="T39" fmla="*/ 0 h 392"/>
              <a:gd name="T40" fmla="*/ 145 w 307"/>
              <a:gd name="T41" fmla="*/ 25 h 392"/>
              <a:gd name="T42" fmla="*/ 145 w 307"/>
              <a:gd name="T43" fmla="*/ 199 h 392"/>
              <a:gd name="T44" fmla="*/ 140 w 307"/>
              <a:gd name="T45" fmla="*/ 204 h 392"/>
              <a:gd name="T46" fmla="*/ 135 w 307"/>
              <a:gd name="T47" fmla="*/ 199 h 392"/>
              <a:gd name="T48" fmla="*/ 135 w 307"/>
              <a:gd name="T49" fmla="*/ 128 h 392"/>
              <a:gd name="T50" fmla="*/ 135 w 307"/>
              <a:gd name="T51" fmla="*/ 57 h 392"/>
              <a:gd name="T52" fmla="*/ 135 w 307"/>
              <a:gd name="T53" fmla="*/ 57 h 392"/>
              <a:gd name="T54" fmla="*/ 135 w 307"/>
              <a:gd name="T55" fmla="*/ 57 h 392"/>
              <a:gd name="T56" fmla="*/ 112 w 307"/>
              <a:gd name="T57" fmla="*/ 32 h 392"/>
              <a:gd name="T58" fmla="*/ 94 w 307"/>
              <a:gd name="T59" fmla="*/ 39 h 392"/>
              <a:gd name="T60" fmla="*/ 87 w 307"/>
              <a:gd name="T61" fmla="*/ 57 h 392"/>
              <a:gd name="T62" fmla="*/ 87 w 307"/>
              <a:gd name="T63" fmla="*/ 261 h 392"/>
              <a:gd name="T64" fmla="*/ 81 w 307"/>
              <a:gd name="T65" fmla="*/ 255 h 392"/>
              <a:gd name="T66" fmla="*/ 81 w 307"/>
              <a:gd name="T67" fmla="*/ 255 h 392"/>
              <a:gd name="T68" fmla="*/ 52 w 307"/>
              <a:gd name="T69" fmla="*/ 221 h 392"/>
              <a:gd name="T70" fmla="*/ 39 w 307"/>
              <a:gd name="T71" fmla="*/ 210 h 392"/>
              <a:gd name="T72" fmla="*/ 24 w 307"/>
              <a:gd name="T73" fmla="*/ 205 h 392"/>
              <a:gd name="T74" fmla="*/ 12 w 307"/>
              <a:gd name="T75" fmla="*/ 209 h 392"/>
              <a:gd name="T76" fmla="*/ 9 w 307"/>
              <a:gd name="T77" fmla="*/ 247 h 392"/>
              <a:gd name="T78" fmla="*/ 75 w 307"/>
              <a:gd name="T79" fmla="*/ 336 h 392"/>
              <a:gd name="T80" fmla="*/ 188 w 307"/>
              <a:gd name="T81" fmla="*/ 392 h 392"/>
              <a:gd name="T82" fmla="*/ 244 w 307"/>
              <a:gd name="T83" fmla="*/ 379 h 392"/>
              <a:gd name="T84" fmla="*/ 279 w 307"/>
              <a:gd name="T85" fmla="*/ 351 h 392"/>
              <a:gd name="T86" fmla="*/ 296 w 307"/>
              <a:gd name="T87" fmla="*/ 319 h 392"/>
              <a:gd name="T88" fmla="*/ 302 w 307"/>
              <a:gd name="T89" fmla="*/ 298 h 392"/>
              <a:gd name="T90" fmla="*/ 307 w 307"/>
              <a:gd name="T91" fmla="*/ 180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7" h="392">
                <a:moveTo>
                  <a:pt x="307" y="180"/>
                </a:moveTo>
                <a:cubicBezTo>
                  <a:pt x="306" y="133"/>
                  <a:pt x="305" y="91"/>
                  <a:pt x="305" y="89"/>
                </a:cubicBezTo>
                <a:cubicBezTo>
                  <a:pt x="305" y="82"/>
                  <a:pt x="303" y="76"/>
                  <a:pt x="299" y="71"/>
                </a:cubicBezTo>
                <a:cubicBezTo>
                  <a:pt x="294" y="66"/>
                  <a:pt x="288" y="64"/>
                  <a:pt x="282" y="64"/>
                </a:cubicBezTo>
                <a:cubicBezTo>
                  <a:pt x="269" y="64"/>
                  <a:pt x="258" y="75"/>
                  <a:pt x="258" y="88"/>
                </a:cubicBezTo>
                <a:cubicBezTo>
                  <a:pt x="258" y="199"/>
                  <a:pt x="258" y="199"/>
                  <a:pt x="258" y="199"/>
                </a:cubicBezTo>
                <a:cubicBezTo>
                  <a:pt x="258" y="202"/>
                  <a:pt x="256" y="204"/>
                  <a:pt x="253" y="204"/>
                </a:cubicBezTo>
                <a:cubicBezTo>
                  <a:pt x="251" y="204"/>
                  <a:pt x="249" y="202"/>
                  <a:pt x="249" y="199"/>
                </a:cubicBezTo>
                <a:cubicBezTo>
                  <a:pt x="249" y="199"/>
                  <a:pt x="249" y="159"/>
                  <a:pt x="249" y="120"/>
                </a:cubicBezTo>
                <a:cubicBezTo>
                  <a:pt x="248" y="41"/>
                  <a:pt x="248" y="41"/>
                  <a:pt x="248" y="41"/>
                </a:cubicBezTo>
                <a:cubicBezTo>
                  <a:pt x="248" y="41"/>
                  <a:pt x="248" y="41"/>
                  <a:pt x="248" y="41"/>
                </a:cubicBezTo>
                <a:cubicBezTo>
                  <a:pt x="248" y="41"/>
                  <a:pt x="248" y="41"/>
                  <a:pt x="248" y="41"/>
                </a:cubicBezTo>
                <a:cubicBezTo>
                  <a:pt x="248" y="27"/>
                  <a:pt x="238" y="16"/>
                  <a:pt x="225" y="16"/>
                </a:cubicBezTo>
                <a:cubicBezTo>
                  <a:pt x="212" y="16"/>
                  <a:pt x="202" y="27"/>
                  <a:pt x="202" y="41"/>
                </a:cubicBezTo>
                <a:cubicBezTo>
                  <a:pt x="202" y="199"/>
                  <a:pt x="202" y="199"/>
                  <a:pt x="202" y="199"/>
                </a:cubicBezTo>
                <a:cubicBezTo>
                  <a:pt x="202" y="202"/>
                  <a:pt x="199" y="204"/>
                  <a:pt x="197" y="204"/>
                </a:cubicBezTo>
                <a:cubicBezTo>
                  <a:pt x="194" y="204"/>
                  <a:pt x="192" y="202"/>
                  <a:pt x="192" y="199"/>
                </a:cubicBezTo>
                <a:cubicBezTo>
                  <a:pt x="192" y="198"/>
                  <a:pt x="192" y="151"/>
                  <a:pt x="192" y="105"/>
                </a:cubicBezTo>
                <a:cubicBezTo>
                  <a:pt x="192" y="65"/>
                  <a:pt x="192" y="26"/>
                  <a:pt x="192" y="25"/>
                </a:cubicBezTo>
                <a:cubicBezTo>
                  <a:pt x="192" y="11"/>
                  <a:pt x="181" y="0"/>
                  <a:pt x="168" y="0"/>
                </a:cubicBezTo>
                <a:cubicBezTo>
                  <a:pt x="155" y="0"/>
                  <a:pt x="145" y="11"/>
                  <a:pt x="145" y="25"/>
                </a:cubicBezTo>
                <a:cubicBezTo>
                  <a:pt x="145" y="199"/>
                  <a:pt x="145" y="199"/>
                  <a:pt x="145" y="199"/>
                </a:cubicBezTo>
                <a:cubicBezTo>
                  <a:pt x="145" y="202"/>
                  <a:pt x="143" y="204"/>
                  <a:pt x="140" y="204"/>
                </a:cubicBezTo>
                <a:cubicBezTo>
                  <a:pt x="137" y="204"/>
                  <a:pt x="135" y="202"/>
                  <a:pt x="135" y="199"/>
                </a:cubicBezTo>
                <a:cubicBezTo>
                  <a:pt x="135" y="198"/>
                  <a:pt x="135" y="163"/>
                  <a:pt x="135" y="128"/>
                </a:cubicBezTo>
                <a:cubicBezTo>
                  <a:pt x="135" y="57"/>
                  <a:pt x="135" y="57"/>
                  <a:pt x="135" y="57"/>
                </a:cubicBezTo>
                <a:cubicBezTo>
                  <a:pt x="135" y="57"/>
                  <a:pt x="135" y="57"/>
                  <a:pt x="135" y="57"/>
                </a:cubicBezTo>
                <a:cubicBezTo>
                  <a:pt x="135" y="57"/>
                  <a:pt x="135" y="57"/>
                  <a:pt x="135" y="57"/>
                </a:cubicBezTo>
                <a:cubicBezTo>
                  <a:pt x="135" y="43"/>
                  <a:pt x="125" y="32"/>
                  <a:pt x="112" y="32"/>
                </a:cubicBezTo>
                <a:cubicBezTo>
                  <a:pt x="105" y="32"/>
                  <a:pt x="99" y="35"/>
                  <a:pt x="94" y="39"/>
                </a:cubicBezTo>
                <a:cubicBezTo>
                  <a:pt x="89" y="44"/>
                  <a:pt x="87" y="50"/>
                  <a:pt x="87" y="57"/>
                </a:cubicBezTo>
                <a:cubicBezTo>
                  <a:pt x="87" y="261"/>
                  <a:pt x="87" y="261"/>
                  <a:pt x="87" y="261"/>
                </a:cubicBezTo>
                <a:cubicBezTo>
                  <a:pt x="85" y="260"/>
                  <a:pt x="83" y="257"/>
                  <a:pt x="81" y="255"/>
                </a:cubicBezTo>
                <a:cubicBezTo>
                  <a:pt x="81" y="255"/>
                  <a:pt x="81" y="255"/>
                  <a:pt x="81" y="255"/>
                </a:cubicBezTo>
                <a:cubicBezTo>
                  <a:pt x="72" y="244"/>
                  <a:pt x="61" y="230"/>
                  <a:pt x="52" y="221"/>
                </a:cubicBezTo>
                <a:cubicBezTo>
                  <a:pt x="49" y="216"/>
                  <a:pt x="44" y="212"/>
                  <a:pt x="39" y="210"/>
                </a:cubicBezTo>
                <a:cubicBezTo>
                  <a:pt x="34" y="207"/>
                  <a:pt x="29" y="205"/>
                  <a:pt x="24" y="205"/>
                </a:cubicBezTo>
                <a:cubicBezTo>
                  <a:pt x="19" y="205"/>
                  <a:pt x="15" y="206"/>
                  <a:pt x="12" y="209"/>
                </a:cubicBezTo>
                <a:cubicBezTo>
                  <a:pt x="1" y="218"/>
                  <a:pt x="0" y="234"/>
                  <a:pt x="9" y="247"/>
                </a:cubicBezTo>
                <a:cubicBezTo>
                  <a:pt x="19" y="262"/>
                  <a:pt x="51" y="305"/>
                  <a:pt x="75" y="336"/>
                </a:cubicBezTo>
                <a:cubicBezTo>
                  <a:pt x="101" y="370"/>
                  <a:pt x="144" y="392"/>
                  <a:pt x="188" y="392"/>
                </a:cubicBezTo>
                <a:cubicBezTo>
                  <a:pt x="209" y="392"/>
                  <a:pt x="228" y="387"/>
                  <a:pt x="244" y="379"/>
                </a:cubicBezTo>
                <a:cubicBezTo>
                  <a:pt x="257" y="372"/>
                  <a:pt x="269" y="363"/>
                  <a:pt x="279" y="351"/>
                </a:cubicBezTo>
                <a:cubicBezTo>
                  <a:pt x="286" y="341"/>
                  <a:pt x="292" y="331"/>
                  <a:pt x="296" y="319"/>
                </a:cubicBezTo>
                <a:cubicBezTo>
                  <a:pt x="300" y="310"/>
                  <a:pt x="301" y="302"/>
                  <a:pt x="302" y="298"/>
                </a:cubicBezTo>
                <a:cubicBezTo>
                  <a:pt x="305" y="281"/>
                  <a:pt x="307" y="242"/>
                  <a:pt x="307" y="18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12" tIns="45706" rIns="91412" bIns="45706" numCol="1" anchor="t" anchorCtr="0" compatLnSpc="1"/>
          <a:lstStyle/>
          <a:p>
            <a:pPr defTabSz="608965"/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7799" y="4662972"/>
            <a:ext cx="30050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zh-CN" altLang="en-US" sz="1200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264559" y="1962115"/>
            <a:ext cx="30050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zh-CN" altLang="en-US" sz="1200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212843" y="4662972"/>
            <a:ext cx="30050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zh-CN" altLang="en-US" sz="1200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770124" y="1980260"/>
            <a:ext cx="30050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zh-CN" altLang="en-US" sz="1200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23" name="Freeform 682"/>
          <p:cNvSpPr>
            <a:spLocks noEditPoints="1"/>
          </p:cNvSpPr>
          <p:nvPr/>
        </p:nvSpPr>
        <p:spPr bwMode="auto">
          <a:xfrm>
            <a:off x="4372349" y="3079576"/>
            <a:ext cx="655780" cy="656098"/>
          </a:xfrm>
          <a:custGeom>
            <a:avLst/>
            <a:gdLst>
              <a:gd name="T0" fmla="*/ 268 w 305"/>
              <a:gd name="T1" fmla="*/ 178 h 275"/>
              <a:gd name="T2" fmla="*/ 209 w 305"/>
              <a:gd name="T3" fmla="*/ 150 h 275"/>
              <a:gd name="T4" fmla="*/ 201 w 305"/>
              <a:gd name="T5" fmla="*/ 151 h 275"/>
              <a:gd name="T6" fmla="*/ 182 w 305"/>
              <a:gd name="T7" fmla="*/ 132 h 275"/>
              <a:gd name="T8" fmla="*/ 239 w 305"/>
              <a:gd name="T9" fmla="*/ 75 h 275"/>
              <a:gd name="T10" fmla="*/ 254 w 305"/>
              <a:gd name="T11" fmla="*/ 0 h 275"/>
              <a:gd name="T12" fmla="*/ 152 w 305"/>
              <a:gd name="T13" fmla="*/ 102 h 275"/>
              <a:gd name="T14" fmla="*/ 51 w 305"/>
              <a:gd name="T15" fmla="*/ 0 h 275"/>
              <a:gd name="T16" fmla="*/ 66 w 305"/>
              <a:gd name="T17" fmla="*/ 75 h 275"/>
              <a:gd name="T18" fmla="*/ 123 w 305"/>
              <a:gd name="T19" fmla="*/ 132 h 275"/>
              <a:gd name="T20" fmla="*/ 104 w 305"/>
              <a:gd name="T21" fmla="*/ 151 h 275"/>
              <a:gd name="T22" fmla="*/ 95 w 305"/>
              <a:gd name="T23" fmla="*/ 150 h 275"/>
              <a:gd name="T24" fmla="*/ 36 w 305"/>
              <a:gd name="T25" fmla="*/ 178 h 275"/>
              <a:gd name="T26" fmla="*/ 19 w 305"/>
              <a:gd name="T27" fmla="*/ 265 h 275"/>
              <a:gd name="T28" fmla="*/ 47 w 305"/>
              <a:gd name="T29" fmla="*/ 275 h 275"/>
              <a:gd name="T30" fmla="*/ 106 w 305"/>
              <a:gd name="T31" fmla="*/ 247 h 275"/>
              <a:gd name="T32" fmla="*/ 133 w 305"/>
              <a:gd name="T33" fmla="*/ 181 h 275"/>
              <a:gd name="T34" fmla="*/ 152 w 305"/>
              <a:gd name="T35" fmla="*/ 162 h 275"/>
              <a:gd name="T36" fmla="*/ 171 w 305"/>
              <a:gd name="T37" fmla="*/ 181 h 275"/>
              <a:gd name="T38" fmla="*/ 199 w 305"/>
              <a:gd name="T39" fmla="*/ 247 h 275"/>
              <a:gd name="T40" fmla="*/ 258 w 305"/>
              <a:gd name="T41" fmla="*/ 275 h 275"/>
              <a:gd name="T42" fmla="*/ 286 w 305"/>
              <a:gd name="T43" fmla="*/ 265 h 275"/>
              <a:gd name="T44" fmla="*/ 268 w 305"/>
              <a:gd name="T45" fmla="*/ 178 h 275"/>
              <a:gd name="T46" fmla="*/ 87 w 305"/>
              <a:gd name="T47" fmla="*/ 228 h 275"/>
              <a:gd name="T48" fmla="*/ 47 w 305"/>
              <a:gd name="T49" fmla="*/ 248 h 275"/>
              <a:gd name="T50" fmla="*/ 39 w 305"/>
              <a:gd name="T51" fmla="*/ 245 h 275"/>
              <a:gd name="T52" fmla="*/ 56 w 305"/>
              <a:gd name="T53" fmla="*/ 197 h 275"/>
              <a:gd name="T54" fmla="*/ 95 w 305"/>
              <a:gd name="T55" fmla="*/ 177 h 275"/>
              <a:gd name="T56" fmla="*/ 104 w 305"/>
              <a:gd name="T57" fmla="*/ 180 h 275"/>
              <a:gd name="T58" fmla="*/ 87 w 305"/>
              <a:gd name="T59" fmla="*/ 228 h 275"/>
              <a:gd name="T60" fmla="*/ 266 w 305"/>
              <a:gd name="T61" fmla="*/ 245 h 275"/>
              <a:gd name="T62" fmla="*/ 258 w 305"/>
              <a:gd name="T63" fmla="*/ 248 h 275"/>
              <a:gd name="T64" fmla="*/ 218 w 305"/>
              <a:gd name="T65" fmla="*/ 228 h 275"/>
              <a:gd name="T66" fmla="*/ 201 w 305"/>
              <a:gd name="T67" fmla="*/ 180 h 275"/>
              <a:gd name="T68" fmla="*/ 209 w 305"/>
              <a:gd name="T69" fmla="*/ 177 h 275"/>
              <a:gd name="T70" fmla="*/ 249 w 305"/>
              <a:gd name="T71" fmla="*/ 197 h 275"/>
              <a:gd name="T72" fmla="*/ 266 w 305"/>
              <a:gd name="T73" fmla="*/ 245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05" h="275">
                <a:moveTo>
                  <a:pt x="268" y="178"/>
                </a:moveTo>
                <a:cubicBezTo>
                  <a:pt x="250" y="160"/>
                  <a:pt x="228" y="150"/>
                  <a:pt x="209" y="150"/>
                </a:cubicBezTo>
                <a:cubicBezTo>
                  <a:pt x="206" y="150"/>
                  <a:pt x="203" y="150"/>
                  <a:pt x="201" y="151"/>
                </a:cubicBezTo>
                <a:cubicBezTo>
                  <a:pt x="182" y="132"/>
                  <a:pt x="182" y="132"/>
                  <a:pt x="182" y="132"/>
                </a:cubicBezTo>
                <a:cubicBezTo>
                  <a:pt x="239" y="75"/>
                  <a:pt x="239" y="75"/>
                  <a:pt x="239" y="75"/>
                </a:cubicBezTo>
                <a:cubicBezTo>
                  <a:pt x="239" y="75"/>
                  <a:pt x="283" y="29"/>
                  <a:pt x="254" y="0"/>
                </a:cubicBezTo>
                <a:cubicBezTo>
                  <a:pt x="152" y="102"/>
                  <a:pt x="152" y="102"/>
                  <a:pt x="152" y="102"/>
                </a:cubicBezTo>
                <a:cubicBezTo>
                  <a:pt x="51" y="0"/>
                  <a:pt x="51" y="0"/>
                  <a:pt x="51" y="0"/>
                </a:cubicBezTo>
                <a:cubicBezTo>
                  <a:pt x="22" y="29"/>
                  <a:pt x="66" y="75"/>
                  <a:pt x="66" y="75"/>
                </a:cubicBezTo>
                <a:cubicBezTo>
                  <a:pt x="123" y="132"/>
                  <a:pt x="123" y="132"/>
                  <a:pt x="123" y="132"/>
                </a:cubicBezTo>
                <a:cubicBezTo>
                  <a:pt x="104" y="151"/>
                  <a:pt x="104" y="151"/>
                  <a:pt x="104" y="151"/>
                </a:cubicBezTo>
                <a:cubicBezTo>
                  <a:pt x="101" y="150"/>
                  <a:pt x="98" y="150"/>
                  <a:pt x="95" y="150"/>
                </a:cubicBezTo>
                <a:cubicBezTo>
                  <a:pt x="77" y="150"/>
                  <a:pt x="55" y="160"/>
                  <a:pt x="36" y="178"/>
                </a:cubicBezTo>
                <a:cubicBezTo>
                  <a:pt x="8" y="207"/>
                  <a:pt x="0" y="245"/>
                  <a:pt x="19" y="265"/>
                </a:cubicBezTo>
                <a:cubicBezTo>
                  <a:pt x="26" y="272"/>
                  <a:pt x="36" y="275"/>
                  <a:pt x="47" y="275"/>
                </a:cubicBezTo>
                <a:cubicBezTo>
                  <a:pt x="66" y="275"/>
                  <a:pt x="88" y="265"/>
                  <a:pt x="106" y="247"/>
                </a:cubicBezTo>
                <a:cubicBezTo>
                  <a:pt x="127" y="227"/>
                  <a:pt x="137" y="201"/>
                  <a:pt x="133" y="181"/>
                </a:cubicBezTo>
                <a:cubicBezTo>
                  <a:pt x="152" y="162"/>
                  <a:pt x="152" y="162"/>
                  <a:pt x="152" y="162"/>
                </a:cubicBezTo>
                <a:cubicBezTo>
                  <a:pt x="171" y="181"/>
                  <a:pt x="171" y="181"/>
                  <a:pt x="171" y="181"/>
                </a:cubicBezTo>
                <a:cubicBezTo>
                  <a:pt x="168" y="201"/>
                  <a:pt x="178" y="227"/>
                  <a:pt x="199" y="247"/>
                </a:cubicBezTo>
                <a:cubicBezTo>
                  <a:pt x="217" y="265"/>
                  <a:pt x="239" y="275"/>
                  <a:pt x="258" y="275"/>
                </a:cubicBezTo>
                <a:cubicBezTo>
                  <a:pt x="269" y="275"/>
                  <a:pt x="279" y="272"/>
                  <a:pt x="286" y="265"/>
                </a:cubicBezTo>
                <a:cubicBezTo>
                  <a:pt x="305" y="245"/>
                  <a:pt x="297" y="207"/>
                  <a:pt x="268" y="178"/>
                </a:cubicBezTo>
                <a:close/>
                <a:moveTo>
                  <a:pt x="87" y="228"/>
                </a:moveTo>
                <a:cubicBezTo>
                  <a:pt x="72" y="242"/>
                  <a:pt x="56" y="248"/>
                  <a:pt x="47" y="248"/>
                </a:cubicBezTo>
                <a:cubicBezTo>
                  <a:pt x="45" y="248"/>
                  <a:pt x="41" y="247"/>
                  <a:pt x="39" y="245"/>
                </a:cubicBezTo>
                <a:cubicBezTo>
                  <a:pt x="33" y="240"/>
                  <a:pt x="36" y="217"/>
                  <a:pt x="56" y="197"/>
                </a:cubicBezTo>
                <a:cubicBezTo>
                  <a:pt x="71" y="183"/>
                  <a:pt x="86" y="177"/>
                  <a:pt x="95" y="177"/>
                </a:cubicBezTo>
                <a:cubicBezTo>
                  <a:pt x="98" y="177"/>
                  <a:pt x="102" y="178"/>
                  <a:pt x="104" y="180"/>
                </a:cubicBezTo>
                <a:cubicBezTo>
                  <a:pt x="109" y="185"/>
                  <a:pt x="107" y="208"/>
                  <a:pt x="87" y="228"/>
                </a:cubicBezTo>
                <a:close/>
                <a:moveTo>
                  <a:pt x="266" y="245"/>
                </a:moveTo>
                <a:cubicBezTo>
                  <a:pt x="264" y="247"/>
                  <a:pt x="260" y="248"/>
                  <a:pt x="258" y="248"/>
                </a:cubicBezTo>
                <a:cubicBezTo>
                  <a:pt x="249" y="248"/>
                  <a:pt x="233" y="242"/>
                  <a:pt x="218" y="228"/>
                </a:cubicBezTo>
                <a:cubicBezTo>
                  <a:pt x="198" y="208"/>
                  <a:pt x="195" y="185"/>
                  <a:pt x="201" y="180"/>
                </a:cubicBezTo>
                <a:cubicBezTo>
                  <a:pt x="203" y="178"/>
                  <a:pt x="207" y="177"/>
                  <a:pt x="209" y="177"/>
                </a:cubicBezTo>
                <a:cubicBezTo>
                  <a:pt x="218" y="177"/>
                  <a:pt x="234" y="183"/>
                  <a:pt x="249" y="197"/>
                </a:cubicBezTo>
                <a:cubicBezTo>
                  <a:pt x="269" y="217"/>
                  <a:pt x="272" y="240"/>
                  <a:pt x="266" y="24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12" tIns="45706" rIns="91412" bIns="45706" numCol="1" anchor="t" anchorCtr="0" compatLnSpc="1"/>
          <a:lstStyle/>
          <a:p>
            <a:pPr defTabSz="608965"/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255958" y="4158396"/>
            <a:ext cx="1210588" cy="407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1"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添加标题</a:t>
            </a:r>
            <a:endParaRPr kumimoji="1" lang="zh-CN" altLang="en-US" sz="20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172128" y="1516196"/>
            <a:ext cx="1210588" cy="407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1"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添加标题</a:t>
            </a:r>
            <a:endParaRPr kumimoji="1" lang="zh-CN" altLang="en-US" sz="20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933395" y="4158396"/>
            <a:ext cx="1210588" cy="407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1"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添加标题</a:t>
            </a:r>
            <a:endParaRPr kumimoji="1" lang="zh-CN" altLang="en-US" sz="20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9600891" y="1546011"/>
            <a:ext cx="1210588" cy="407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1"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添加标题</a:t>
            </a:r>
            <a:endParaRPr kumimoji="1" lang="zh-CN" altLang="en-US" sz="20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 advClick="0" advTm="0">
        <p14:pan dir="u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4" grpId="0" bldLvl="0" animBg="1"/>
      <p:bldP spid="5" grpId="0" bldLvl="0" animBg="1"/>
      <p:bldP spid="6" grpId="0" bldLvl="0" animBg="1"/>
      <p:bldP spid="7" grpId="0" bldLvl="0" animBg="1"/>
      <p:bldP spid="2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3" grpId="0"/>
      <p:bldP spid="9" grpId="0"/>
      <p:bldP spid="21" grpId="0"/>
      <p:bldP spid="22" grpId="0"/>
      <p:bldP spid="23" grpId="0" bldLvl="0" animBg="1"/>
      <p:bldP spid="24" grpId="0"/>
      <p:bldP spid="26" grpId="0"/>
      <p:bldP spid="27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86CBCC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3</a:t>
              </a:r>
              <a:endPara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THREE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研究方法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767557" y="2024844"/>
            <a:ext cx="939882" cy="939882"/>
            <a:chOff x="767557" y="2024844"/>
            <a:chExt cx="939882" cy="939882"/>
          </a:xfrm>
        </p:grpSpPr>
        <p:sp>
          <p:nvSpPr>
            <p:cNvPr id="12" name="Rectangle 15"/>
            <p:cNvSpPr/>
            <p:nvPr/>
          </p:nvSpPr>
          <p:spPr>
            <a:xfrm>
              <a:off x="767557" y="2024844"/>
              <a:ext cx="939882" cy="939882"/>
            </a:xfrm>
            <a:prstGeom prst="rect">
              <a:avLst/>
            </a:prstGeom>
            <a:solidFill>
              <a:srgbClr val="86CB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3" name="Group 30"/>
            <p:cNvGrpSpPr/>
            <p:nvPr/>
          </p:nvGrpSpPr>
          <p:grpSpPr>
            <a:xfrm>
              <a:off x="990821" y="2301144"/>
              <a:ext cx="493352" cy="387281"/>
              <a:chOff x="5348288" y="5818188"/>
              <a:chExt cx="1587500" cy="1246187"/>
            </a:xfrm>
          </p:grpSpPr>
          <p:sp>
            <p:nvSpPr>
              <p:cNvPr id="14" name="Freeform 31"/>
              <p:cNvSpPr>
                <a:spLocks noEditPoints="1"/>
              </p:cNvSpPr>
              <p:nvPr/>
            </p:nvSpPr>
            <p:spPr bwMode="auto">
              <a:xfrm>
                <a:off x="5348288" y="5818188"/>
                <a:ext cx="1587500" cy="263525"/>
              </a:xfrm>
              <a:custGeom>
                <a:avLst/>
                <a:gdLst>
                  <a:gd name="T0" fmla="*/ 471 w 507"/>
                  <a:gd name="T1" fmla="*/ 0 h 84"/>
                  <a:gd name="T2" fmla="*/ 37 w 507"/>
                  <a:gd name="T3" fmla="*/ 0 h 84"/>
                  <a:gd name="T4" fmla="*/ 0 w 507"/>
                  <a:gd name="T5" fmla="*/ 37 h 84"/>
                  <a:gd name="T6" fmla="*/ 0 w 507"/>
                  <a:gd name="T7" fmla="*/ 84 h 84"/>
                  <a:gd name="T8" fmla="*/ 507 w 507"/>
                  <a:gd name="T9" fmla="*/ 84 h 84"/>
                  <a:gd name="T10" fmla="*/ 507 w 507"/>
                  <a:gd name="T11" fmla="*/ 37 h 84"/>
                  <a:gd name="T12" fmla="*/ 471 w 507"/>
                  <a:gd name="T13" fmla="*/ 0 h 84"/>
                  <a:gd name="T14" fmla="*/ 49 w 507"/>
                  <a:gd name="T15" fmla="*/ 59 h 84"/>
                  <a:gd name="T16" fmla="*/ 36 w 507"/>
                  <a:gd name="T17" fmla="*/ 46 h 84"/>
                  <a:gd name="T18" fmla="*/ 49 w 507"/>
                  <a:gd name="T19" fmla="*/ 33 h 84"/>
                  <a:gd name="T20" fmla="*/ 62 w 507"/>
                  <a:gd name="T21" fmla="*/ 46 h 84"/>
                  <a:gd name="T22" fmla="*/ 49 w 507"/>
                  <a:gd name="T23" fmla="*/ 59 h 84"/>
                  <a:gd name="T24" fmla="*/ 100 w 507"/>
                  <a:gd name="T25" fmla="*/ 59 h 84"/>
                  <a:gd name="T26" fmla="*/ 87 w 507"/>
                  <a:gd name="T27" fmla="*/ 46 h 84"/>
                  <a:gd name="T28" fmla="*/ 100 w 507"/>
                  <a:gd name="T29" fmla="*/ 33 h 84"/>
                  <a:gd name="T30" fmla="*/ 113 w 507"/>
                  <a:gd name="T31" fmla="*/ 46 h 84"/>
                  <a:gd name="T32" fmla="*/ 100 w 507"/>
                  <a:gd name="T33" fmla="*/ 59 h 84"/>
                  <a:gd name="T34" fmla="*/ 151 w 507"/>
                  <a:gd name="T35" fmla="*/ 59 h 84"/>
                  <a:gd name="T36" fmla="*/ 138 w 507"/>
                  <a:gd name="T37" fmla="*/ 46 h 84"/>
                  <a:gd name="T38" fmla="*/ 151 w 507"/>
                  <a:gd name="T39" fmla="*/ 33 h 84"/>
                  <a:gd name="T40" fmla="*/ 163 w 507"/>
                  <a:gd name="T41" fmla="*/ 46 h 84"/>
                  <a:gd name="T42" fmla="*/ 151 w 507"/>
                  <a:gd name="T43" fmla="*/ 59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7" h="84">
                    <a:moveTo>
                      <a:pt x="471" y="0"/>
                    </a:moveTo>
                    <a:cubicBezTo>
                      <a:pt x="37" y="0"/>
                      <a:pt x="37" y="0"/>
                      <a:pt x="37" y="0"/>
                    </a:cubicBezTo>
                    <a:cubicBezTo>
                      <a:pt x="17" y="0"/>
                      <a:pt x="0" y="17"/>
                      <a:pt x="0" y="37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507" y="84"/>
                      <a:pt x="507" y="84"/>
                      <a:pt x="507" y="84"/>
                    </a:cubicBezTo>
                    <a:cubicBezTo>
                      <a:pt x="507" y="37"/>
                      <a:pt x="507" y="37"/>
                      <a:pt x="507" y="37"/>
                    </a:cubicBezTo>
                    <a:cubicBezTo>
                      <a:pt x="507" y="17"/>
                      <a:pt x="491" y="0"/>
                      <a:pt x="471" y="0"/>
                    </a:cubicBezTo>
                    <a:close/>
                    <a:moveTo>
                      <a:pt x="49" y="59"/>
                    </a:moveTo>
                    <a:cubicBezTo>
                      <a:pt x="42" y="59"/>
                      <a:pt x="36" y="53"/>
                      <a:pt x="36" y="46"/>
                    </a:cubicBezTo>
                    <a:cubicBezTo>
                      <a:pt x="36" y="39"/>
                      <a:pt x="42" y="33"/>
                      <a:pt x="49" y="33"/>
                    </a:cubicBezTo>
                    <a:cubicBezTo>
                      <a:pt x="56" y="33"/>
                      <a:pt x="62" y="39"/>
                      <a:pt x="62" y="46"/>
                    </a:cubicBezTo>
                    <a:cubicBezTo>
                      <a:pt x="62" y="53"/>
                      <a:pt x="56" y="59"/>
                      <a:pt x="49" y="59"/>
                    </a:cubicBezTo>
                    <a:close/>
                    <a:moveTo>
                      <a:pt x="100" y="59"/>
                    </a:moveTo>
                    <a:cubicBezTo>
                      <a:pt x="93" y="59"/>
                      <a:pt x="87" y="53"/>
                      <a:pt x="87" y="46"/>
                    </a:cubicBezTo>
                    <a:cubicBezTo>
                      <a:pt x="87" y="39"/>
                      <a:pt x="93" y="33"/>
                      <a:pt x="100" y="33"/>
                    </a:cubicBezTo>
                    <a:cubicBezTo>
                      <a:pt x="107" y="33"/>
                      <a:pt x="113" y="39"/>
                      <a:pt x="113" y="46"/>
                    </a:cubicBezTo>
                    <a:cubicBezTo>
                      <a:pt x="113" y="53"/>
                      <a:pt x="107" y="59"/>
                      <a:pt x="100" y="59"/>
                    </a:cubicBezTo>
                    <a:close/>
                    <a:moveTo>
                      <a:pt x="151" y="59"/>
                    </a:moveTo>
                    <a:cubicBezTo>
                      <a:pt x="144" y="59"/>
                      <a:pt x="138" y="53"/>
                      <a:pt x="138" y="46"/>
                    </a:cubicBezTo>
                    <a:cubicBezTo>
                      <a:pt x="138" y="39"/>
                      <a:pt x="144" y="33"/>
                      <a:pt x="151" y="33"/>
                    </a:cubicBezTo>
                    <a:cubicBezTo>
                      <a:pt x="158" y="33"/>
                      <a:pt x="163" y="39"/>
                      <a:pt x="163" y="46"/>
                    </a:cubicBezTo>
                    <a:cubicBezTo>
                      <a:pt x="163" y="53"/>
                      <a:pt x="158" y="59"/>
                      <a:pt x="151" y="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5" name="Freeform 32"/>
              <p:cNvSpPr>
                <a:spLocks noEditPoints="1"/>
              </p:cNvSpPr>
              <p:nvPr/>
            </p:nvSpPr>
            <p:spPr bwMode="auto">
              <a:xfrm>
                <a:off x="5348288" y="6111875"/>
                <a:ext cx="1587500" cy="952500"/>
              </a:xfrm>
              <a:custGeom>
                <a:avLst/>
                <a:gdLst>
                  <a:gd name="T0" fmla="*/ 0 w 507"/>
                  <a:gd name="T1" fmla="*/ 268 h 304"/>
                  <a:gd name="T2" fmla="*/ 37 w 507"/>
                  <a:gd name="T3" fmla="*/ 304 h 304"/>
                  <a:gd name="T4" fmla="*/ 471 w 507"/>
                  <a:gd name="T5" fmla="*/ 304 h 304"/>
                  <a:gd name="T6" fmla="*/ 507 w 507"/>
                  <a:gd name="T7" fmla="*/ 268 h 304"/>
                  <a:gd name="T8" fmla="*/ 507 w 507"/>
                  <a:gd name="T9" fmla="*/ 0 h 304"/>
                  <a:gd name="T10" fmla="*/ 0 w 507"/>
                  <a:gd name="T11" fmla="*/ 0 h 304"/>
                  <a:gd name="T12" fmla="*/ 0 w 507"/>
                  <a:gd name="T13" fmla="*/ 268 h 304"/>
                  <a:gd name="T14" fmla="*/ 181 w 507"/>
                  <a:gd name="T15" fmla="*/ 200 h 304"/>
                  <a:gd name="T16" fmla="*/ 212 w 507"/>
                  <a:gd name="T17" fmla="*/ 169 h 304"/>
                  <a:gd name="T18" fmla="*/ 221 w 507"/>
                  <a:gd name="T19" fmla="*/ 89 h 304"/>
                  <a:gd name="T20" fmla="*/ 266 w 507"/>
                  <a:gd name="T21" fmla="*/ 70 h 304"/>
                  <a:gd name="T22" fmla="*/ 312 w 507"/>
                  <a:gd name="T23" fmla="*/ 89 h 304"/>
                  <a:gd name="T24" fmla="*/ 312 w 507"/>
                  <a:gd name="T25" fmla="*/ 180 h 304"/>
                  <a:gd name="T26" fmla="*/ 266 w 507"/>
                  <a:gd name="T27" fmla="*/ 199 h 304"/>
                  <a:gd name="T28" fmla="*/ 232 w 507"/>
                  <a:gd name="T29" fmla="*/ 188 h 304"/>
                  <a:gd name="T30" fmla="*/ 201 w 507"/>
                  <a:gd name="T31" fmla="*/ 220 h 304"/>
                  <a:gd name="T32" fmla="*/ 191 w 507"/>
                  <a:gd name="T33" fmla="*/ 224 h 304"/>
                  <a:gd name="T34" fmla="*/ 181 w 507"/>
                  <a:gd name="T35" fmla="*/ 220 h 304"/>
                  <a:gd name="T36" fmla="*/ 181 w 507"/>
                  <a:gd name="T37" fmla="*/ 20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7" h="304">
                    <a:moveTo>
                      <a:pt x="0" y="268"/>
                    </a:moveTo>
                    <a:cubicBezTo>
                      <a:pt x="0" y="288"/>
                      <a:pt x="17" y="304"/>
                      <a:pt x="37" y="304"/>
                    </a:cubicBezTo>
                    <a:cubicBezTo>
                      <a:pt x="471" y="304"/>
                      <a:pt x="471" y="304"/>
                      <a:pt x="471" y="304"/>
                    </a:cubicBezTo>
                    <a:cubicBezTo>
                      <a:pt x="491" y="304"/>
                      <a:pt x="507" y="288"/>
                      <a:pt x="507" y="268"/>
                    </a:cubicBezTo>
                    <a:cubicBezTo>
                      <a:pt x="507" y="0"/>
                      <a:pt x="507" y="0"/>
                      <a:pt x="50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68"/>
                    </a:lnTo>
                    <a:close/>
                    <a:moveTo>
                      <a:pt x="181" y="200"/>
                    </a:moveTo>
                    <a:cubicBezTo>
                      <a:pt x="212" y="169"/>
                      <a:pt x="212" y="169"/>
                      <a:pt x="212" y="169"/>
                    </a:cubicBezTo>
                    <a:cubicBezTo>
                      <a:pt x="196" y="144"/>
                      <a:pt x="199" y="110"/>
                      <a:pt x="221" y="89"/>
                    </a:cubicBezTo>
                    <a:cubicBezTo>
                      <a:pt x="233" y="77"/>
                      <a:pt x="249" y="70"/>
                      <a:pt x="266" y="70"/>
                    </a:cubicBezTo>
                    <a:cubicBezTo>
                      <a:pt x="283" y="70"/>
                      <a:pt x="300" y="77"/>
                      <a:pt x="312" y="89"/>
                    </a:cubicBezTo>
                    <a:cubicBezTo>
                      <a:pt x="337" y="114"/>
                      <a:pt x="337" y="155"/>
                      <a:pt x="312" y="180"/>
                    </a:cubicBezTo>
                    <a:cubicBezTo>
                      <a:pt x="300" y="192"/>
                      <a:pt x="284" y="199"/>
                      <a:pt x="266" y="199"/>
                    </a:cubicBezTo>
                    <a:cubicBezTo>
                      <a:pt x="254" y="199"/>
                      <a:pt x="242" y="195"/>
                      <a:pt x="232" y="188"/>
                    </a:cubicBezTo>
                    <a:cubicBezTo>
                      <a:pt x="201" y="220"/>
                      <a:pt x="201" y="220"/>
                      <a:pt x="201" y="220"/>
                    </a:cubicBezTo>
                    <a:cubicBezTo>
                      <a:pt x="198" y="222"/>
                      <a:pt x="194" y="224"/>
                      <a:pt x="191" y="224"/>
                    </a:cubicBezTo>
                    <a:cubicBezTo>
                      <a:pt x="187" y="224"/>
                      <a:pt x="184" y="222"/>
                      <a:pt x="181" y="220"/>
                    </a:cubicBezTo>
                    <a:cubicBezTo>
                      <a:pt x="176" y="214"/>
                      <a:pt x="176" y="205"/>
                      <a:pt x="181" y="20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" name="Freeform 33"/>
              <p:cNvSpPr/>
              <p:nvPr/>
            </p:nvSpPr>
            <p:spPr bwMode="auto">
              <a:xfrm>
                <a:off x="6040438" y="6403975"/>
                <a:ext cx="280987" cy="255587"/>
              </a:xfrm>
              <a:custGeom>
                <a:avLst/>
                <a:gdLst>
                  <a:gd name="T0" fmla="*/ 45 w 90"/>
                  <a:gd name="T1" fmla="*/ 82 h 82"/>
                  <a:gd name="T2" fmla="*/ 74 w 90"/>
                  <a:gd name="T3" fmla="*/ 70 h 82"/>
                  <a:gd name="T4" fmla="*/ 74 w 90"/>
                  <a:gd name="T5" fmla="*/ 12 h 82"/>
                  <a:gd name="T6" fmla="*/ 45 w 90"/>
                  <a:gd name="T7" fmla="*/ 0 h 82"/>
                  <a:gd name="T8" fmla="*/ 16 w 90"/>
                  <a:gd name="T9" fmla="*/ 12 h 82"/>
                  <a:gd name="T10" fmla="*/ 16 w 90"/>
                  <a:gd name="T11" fmla="*/ 70 h 82"/>
                  <a:gd name="T12" fmla="*/ 45 w 90"/>
                  <a:gd name="T13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0" h="82">
                    <a:moveTo>
                      <a:pt x="45" y="82"/>
                    </a:moveTo>
                    <a:cubicBezTo>
                      <a:pt x="56" y="82"/>
                      <a:pt x="67" y="78"/>
                      <a:pt x="74" y="70"/>
                    </a:cubicBezTo>
                    <a:cubicBezTo>
                      <a:pt x="90" y="54"/>
                      <a:pt x="90" y="28"/>
                      <a:pt x="74" y="12"/>
                    </a:cubicBezTo>
                    <a:cubicBezTo>
                      <a:pt x="67" y="5"/>
                      <a:pt x="56" y="0"/>
                      <a:pt x="45" y="0"/>
                    </a:cubicBezTo>
                    <a:cubicBezTo>
                      <a:pt x="34" y="0"/>
                      <a:pt x="24" y="5"/>
                      <a:pt x="16" y="12"/>
                    </a:cubicBezTo>
                    <a:cubicBezTo>
                      <a:pt x="0" y="28"/>
                      <a:pt x="0" y="54"/>
                      <a:pt x="16" y="70"/>
                    </a:cubicBezTo>
                    <a:cubicBezTo>
                      <a:pt x="24" y="78"/>
                      <a:pt x="34" y="82"/>
                      <a:pt x="45" y="8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767557" y="4185084"/>
            <a:ext cx="939882" cy="939882"/>
            <a:chOff x="767557" y="4185084"/>
            <a:chExt cx="939882" cy="939882"/>
          </a:xfrm>
        </p:grpSpPr>
        <p:sp>
          <p:nvSpPr>
            <p:cNvPr id="4" name="Rectangle 10"/>
            <p:cNvSpPr/>
            <p:nvPr/>
          </p:nvSpPr>
          <p:spPr>
            <a:xfrm>
              <a:off x="767557" y="4185084"/>
              <a:ext cx="939882" cy="939882"/>
            </a:xfrm>
            <a:prstGeom prst="rect">
              <a:avLst/>
            </a:prstGeom>
            <a:solidFill>
              <a:srgbClr val="EB59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5" name="Group 34"/>
            <p:cNvGrpSpPr/>
            <p:nvPr/>
          </p:nvGrpSpPr>
          <p:grpSpPr>
            <a:xfrm>
              <a:off x="990821" y="4461384"/>
              <a:ext cx="493352" cy="387281"/>
              <a:chOff x="8366125" y="5818188"/>
              <a:chExt cx="1587500" cy="1246187"/>
            </a:xfrm>
          </p:grpSpPr>
          <p:sp>
            <p:nvSpPr>
              <p:cNvPr id="6" name="Freeform 35"/>
              <p:cNvSpPr>
                <a:spLocks noEditPoints="1"/>
              </p:cNvSpPr>
              <p:nvPr/>
            </p:nvSpPr>
            <p:spPr bwMode="auto">
              <a:xfrm>
                <a:off x="8366125" y="5818188"/>
                <a:ext cx="1587500" cy="263525"/>
              </a:xfrm>
              <a:custGeom>
                <a:avLst/>
                <a:gdLst>
                  <a:gd name="T0" fmla="*/ 471 w 507"/>
                  <a:gd name="T1" fmla="*/ 0 h 84"/>
                  <a:gd name="T2" fmla="*/ 36 w 507"/>
                  <a:gd name="T3" fmla="*/ 0 h 84"/>
                  <a:gd name="T4" fmla="*/ 0 w 507"/>
                  <a:gd name="T5" fmla="*/ 37 h 84"/>
                  <a:gd name="T6" fmla="*/ 0 w 507"/>
                  <a:gd name="T7" fmla="*/ 84 h 84"/>
                  <a:gd name="T8" fmla="*/ 507 w 507"/>
                  <a:gd name="T9" fmla="*/ 84 h 84"/>
                  <a:gd name="T10" fmla="*/ 507 w 507"/>
                  <a:gd name="T11" fmla="*/ 37 h 84"/>
                  <a:gd name="T12" fmla="*/ 471 w 507"/>
                  <a:gd name="T13" fmla="*/ 0 h 84"/>
                  <a:gd name="T14" fmla="*/ 49 w 507"/>
                  <a:gd name="T15" fmla="*/ 59 h 84"/>
                  <a:gd name="T16" fmla="*/ 36 w 507"/>
                  <a:gd name="T17" fmla="*/ 46 h 84"/>
                  <a:gd name="T18" fmla="*/ 49 w 507"/>
                  <a:gd name="T19" fmla="*/ 33 h 84"/>
                  <a:gd name="T20" fmla="*/ 62 w 507"/>
                  <a:gd name="T21" fmla="*/ 46 h 84"/>
                  <a:gd name="T22" fmla="*/ 49 w 507"/>
                  <a:gd name="T23" fmla="*/ 59 h 84"/>
                  <a:gd name="T24" fmla="*/ 100 w 507"/>
                  <a:gd name="T25" fmla="*/ 59 h 84"/>
                  <a:gd name="T26" fmla="*/ 87 w 507"/>
                  <a:gd name="T27" fmla="*/ 46 h 84"/>
                  <a:gd name="T28" fmla="*/ 100 w 507"/>
                  <a:gd name="T29" fmla="*/ 33 h 84"/>
                  <a:gd name="T30" fmla="*/ 112 w 507"/>
                  <a:gd name="T31" fmla="*/ 46 h 84"/>
                  <a:gd name="T32" fmla="*/ 100 w 507"/>
                  <a:gd name="T33" fmla="*/ 59 h 84"/>
                  <a:gd name="T34" fmla="*/ 150 w 507"/>
                  <a:gd name="T35" fmla="*/ 59 h 84"/>
                  <a:gd name="T36" fmla="*/ 138 w 507"/>
                  <a:gd name="T37" fmla="*/ 46 h 84"/>
                  <a:gd name="T38" fmla="*/ 150 w 507"/>
                  <a:gd name="T39" fmla="*/ 33 h 84"/>
                  <a:gd name="T40" fmla="*/ 163 w 507"/>
                  <a:gd name="T41" fmla="*/ 46 h 84"/>
                  <a:gd name="T42" fmla="*/ 150 w 507"/>
                  <a:gd name="T43" fmla="*/ 59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7" h="84">
                    <a:moveTo>
                      <a:pt x="471" y="0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16" y="0"/>
                      <a:pt x="0" y="17"/>
                      <a:pt x="0" y="37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507" y="84"/>
                      <a:pt x="507" y="84"/>
                      <a:pt x="507" y="84"/>
                    </a:cubicBezTo>
                    <a:cubicBezTo>
                      <a:pt x="507" y="37"/>
                      <a:pt x="507" y="37"/>
                      <a:pt x="507" y="37"/>
                    </a:cubicBezTo>
                    <a:cubicBezTo>
                      <a:pt x="507" y="17"/>
                      <a:pt x="491" y="0"/>
                      <a:pt x="471" y="0"/>
                    </a:cubicBezTo>
                    <a:close/>
                    <a:moveTo>
                      <a:pt x="49" y="59"/>
                    </a:moveTo>
                    <a:cubicBezTo>
                      <a:pt x="42" y="59"/>
                      <a:pt x="36" y="53"/>
                      <a:pt x="36" y="46"/>
                    </a:cubicBezTo>
                    <a:cubicBezTo>
                      <a:pt x="36" y="39"/>
                      <a:pt x="42" y="33"/>
                      <a:pt x="49" y="33"/>
                    </a:cubicBezTo>
                    <a:cubicBezTo>
                      <a:pt x="56" y="33"/>
                      <a:pt x="62" y="39"/>
                      <a:pt x="62" y="46"/>
                    </a:cubicBezTo>
                    <a:cubicBezTo>
                      <a:pt x="62" y="53"/>
                      <a:pt x="56" y="59"/>
                      <a:pt x="49" y="59"/>
                    </a:cubicBezTo>
                    <a:close/>
                    <a:moveTo>
                      <a:pt x="100" y="59"/>
                    </a:moveTo>
                    <a:cubicBezTo>
                      <a:pt x="93" y="59"/>
                      <a:pt x="87" y="53"/>
                      <a:pt x="87" y="46"/>
                    </a:cubicBezTo>
                    <a:cubicBezTo>
                      <a:pt x="87" y="39"/>
                      <a:pt x="93" y="33"/>
                      <a:pt x="100" y="33"/>
                    </a:cubicBezTo>
                    <a:cubicBezTo>
                      <a:pt x="107" y="33"/>
                      <a:pt x="112" y="39"/>
                      <a:pt x="112" y="46"/>
                    </a:cubicBezTo>
                    <a:cubicBezTo>
                      <a:pt x="112" y="53"/>
                      <a:pt x="107" y="59"/>
                      <a:pt x="100" y="59"/>
                    </a:cubicBezTo>
                    <a:close/>
                    <a:moveTo>
                      <a:pt x="150" y="59"/>
                    </a:moveTo>
                    <a:cubicBezTo>
                      <a:pt x="143" y="59"/>
                      <a:pt x="138" y="53"/>
                      <a:pt x="138" y="46"/>
                    </a:cubicBezTo>
                    <a:cubicBezTo>
                      <a:pt x="138" y="39"/>
                      <a:pt x="143" y="33"/>
                      <a:pt x="150" y="33"/>
                    </a:cubicBezTo>
                    <a:cubicBezTo>
                      <a:pt x="157" y="33"/>
                      <a:pt x="163" y="39"/>
                      <a:pt x="163" y="46"/>
                    </a:cubicBezTo>
                    <a:cubicBezTo>
                      <a:pt x="163" y="53"/>
                      <a:pt x="157" y="59"/>
                      <a:pt x="150" y="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1" name="Freeform 14"/>
              <p:cNvSpPr>
                <a:spLocks noEditPoints="1"/>
              </p:cNvSpPr>
              <p:nvPr/>
            </p:nvSpPr>
            <p:spPr bwMode="auto">
              <a:xfrm>
                <a:off x="8366125" y="6111875"/>
                <a:ext cx="1587500" cy="952500"/>
              </a:xfrm>
              <a:custGeom>
                <a:avLst/>
                <a:gdLst>
                  <a:gd name="T0" fmla="*/ 0 w 507"/>
                  <a:gd name="T1" fmla="*/ 268 h 304"/>
                  <a:gd name="T2" fmla="*/ 36 w 507"/>
                  <a:gd name="T3" fmla="*/ 304 h 304"/>
                  <a:gd name="T4" fmla="*/ 471 w 507"/>
                  <a:gd name="T5" fmla="*/ 304 h 304"/>
                  <a:gd name="T6" fmla="*/ 507 w 507"/>
                  <a:gd name="T7" fmla="*/ 268 h 304"/>
                  <a:gd name="T8" fmla="*/ 507 w 507"/>
                  <a:gd name="T9" fmla="*/ 0 h 304"/>
                  <a:gd name="T10" fmla="*/ 0 w 507"/>
                  <a:gd name="T11" fmla="*/ 0 h 304"/>
                  <a:gd name="T12" fmla="*/ 0 w 507"/>
                  <a:gd name="T13" fmla="*/ 268 h 304"/>
                  <a:gd name="T14" fmla="*/ 299 w 507"/>
                  <a:gd name="T15" fmla="*/ 54 h 304"/>
                  <a:gd name="T16" fmla="*/ 432 w 507"/>
                  <a:gd name="T17" fmla="*/ 54 h 304"/>
                  <a:gd name="T18" fmla="*/ 432 w 507"/>
                  <a:gd name="T19" fmla="*/ 184 h 304"/>
                  <a:gd name="T20" fmla="*/ 299 w 507"/>
                  <a:gd name="T21" fmla="*/ 184 h 304"/>
                  <a:gd name="T22" fmla="*/ 299 w 507"/>
                  <a:gd name="T23" fmla="*/ 54 h 304"/>
                  <a:gd name="T24" fmla="*/ 75 w 507"/>
                  <a:gd name="T25" fmla="*/ 54 h 304"/>
                  <a:gd name="T26" fmla="*/ 259 w 507"/>
                  <a:gd name="T27" fmla="*/ 54 h 304"/>
                  <a:gd name="T28" fmla="*/ 259 w 507"/>
                  <a:gd name="T29" fmla="*/ 75 h 304"/>
                  <a:gd name="T30" fmla="*/ 75 w 507"/>
                  <a:gd name="T31" fmla="*/ 75 h 304"/>
                  <a:gd name="T32" fmla="*/ 75 w 507"/>
                  <a:gd name="T33" fmla="*/ 54 h 304"/>
                  <a:gd name="T34" fmla="*/ 75 w 507"/>
                  <a:gd name="T35" fmla="*/ 109 h 304"/>
                  <a:gd name="T36" fmla="*/ 259 w 507"/>
                  <a:gd name="T37" fmla="*/ 109 h 304"/>
                  <a:gd name="T38" fmla="*/ 259 w 507"/>
                  <a:gd name="T39" fmla="*/ 130 h 304"/>
                  <a:gd name="T40" fmla="*/ 75 w 507"/>
                  <a:gd name="T41" fmla="*/ 130 h 304"/>
                  <a:gd name="T42" fmla="*/ 75 w 507"/>
                  <a:gd name="T43" fmla="*/ 109 h 304"/>
                  <a:gd name="T44" fmla="*/ 75 w 507"/>
                  <a:gd name="T45" fmla="*/ 163 h 304"/>
                  <a:gd name="T46" fmla="*/ 259 w 507"/>
                  <a:gd name="T47" fmla="*/ 163 h 304"/>
                  <a:gd name="T48" fmla="*/ 259 w 507"/>
                  <a:gd name="T49" fmla="*/ 184 h 304"/>
                  <a:gd name="T50" fmla="*/ 75 w 507"/>
                  <a:gd name="T51" fmla="*/ 184 h 304"/>
                  <a:gd name="T52" fmla="*/ 75 w 507"/>
                  <a:gd name="T53" fmla="*/ 163 h 304"/>
                  <a:gd name="T54" fmla="*/ 75 w 507"/>
                  <a:gd name="T55" fmla="*/ 217 h 304"/>
                  <a:gd name="T56" fmla="*/ 432 w 507"/>
                  <a:gd name="T57" fmla="*/ 217 h 304"/>
                  <a:gd name="T58" fmla="*/ 432 w 507"/>
                  <a:gd name="T59" fmla="*/ 238 h 304"/>
                  <a:gd name="T60" fmla="*/ 75 w 507"/>
                  <a:gd name="T61" fmla="*/ 238 h 304"/>
                  <a:gd name="T62" fmla="*/ 75 w 507"/>
                  <a:gd name="T63" fmla="*/ 217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07" h="304">
                    <a:moveTo>
                      <a:pt x="0" y="268"/>
                    </a:moveTo>
                    <a:cubicBezTo>
                      <a:pt x="0" y="288"/>
                      <a:pt x="16" y="304"/>
                      <a:pt x="36" y="304"/>
                    </a:cubicBezTo>
                    <a:cubicBezTo>
                      <a:pt x="471" y="304"/>
                      <a:pt x="471" y="304"/>
                      <a:pt x="471" y="304"/>
                    </a:cubicBezTo>
                    <a:cubicBezTo>
                      <a:pt x="491" y="304"/>
                      <a:pt x="507" y="288"/>
                      <a:pt x="507" y="268"/>
                    </a:cubicBezTo>
                    <a:cubicBezTo>
                      <a:pt x="507" y="0"/>
                      <a:pt x="507" y="0"/>
                      <a:pt x="50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68"/>
                    </a:lnTo>
                    <a:close/>
                    <a:moveTo>
                      <a:pt x="299" y="54"/>
                    </a:moveTo>
                    <a:cubicBezTo>
                      <a:pt x="432" y="54"/>
                      <a:pt x="432" y="54"/>
                      <a:pt x="432" y="54"/>
                    </a:cubicBezTo>
                    <a:cubicBezTo>
                      <a:pt x="432" y="184"/>
                      <a:pt x="432" y="184"/>
                      <a:pt x="432" y="184"/>
                    </a:cubicBezTo>
                    <a:cubicBezTo>
                      <a:pt x="299" y="184"/>
                      <a:pt x="299" y="184"/>
                      <a:pt x="299" y="184"/>
                    </a:cubicBezTo>
                    <a:lnTo>
                      <a:pt x="299" y="54"/>
                    </a:lnTo>
                    <a:close/>
                    <a:moveTo>
                      <a:pt x="75" y="54"/>
                    </a:moveTo>
                    <a:cubicBezTo>
                      <a:pt x="259" y="54"/>
                      <a:pt x="259" y="54"/>
                      <a:pt x="259" y="54"/>
                    </a:cubicBezTo>
                    <a:cubicBezTo>
                      <a:pt x="259" y="75"/>
                      <a:pt x="259" y="75"/>
                      <a:pt x="259" y="75"/>
                    </a:cubicBezTo>
                    <a:cubicBezTo>
                      <a:pt x="75" y="75"/>
                      <a:pt x="75" y="75"/>
                      <a:pt x="75" y="75"/>
                    </a:cubicBezTo>
                    <a:lnTo>
                      <a:pt x="75" y="54"/>
                    </a:lnTo>
                    <a:close/>
                    <a:moveTo>
                      <a:pt x="75" y="109"/>
                    </a:moveTo>
                    <a:cubicBezTo>
                      <a:pt x="259" y="109"/>
                      <a:pt x="259" y="109"/>
                      <a:pt x="259" y="109"/>
                    </a:cubicBezTo>
                    <a:cubicBezTo>
                      <a:pt x="259" y="130"/>
                      <a:pt x="259" y="130"/>
                      <a:pt x="259" y="130"/>
                    </a:cubicBezTo>
                    <a:cubicBezTo>
                      <a:pt x="75" y="130"/>
                      <a:pt x="75" y="130"/>
                      <a:pt x="75" y="130"/>
                    </a:cubicBezTo>
                    <a:lnTo>
                      <a:pt x="75" y="109"/>
                    </a:lnTo>
                    <a:close/>
                    <a:moveTo>
                      <a:pt x="75" y="163"/>
                    </a:moveTo>
                    <a:cubicBezTo>
                      <a:pt x="259" y="163"/>
                      <a:pt x="259" y="163"/>
                      <a:pt x="259" y="163"/>
                    </a:cubicBezTo>
                    <a:cubicBezTo>
                      <a:pt x="259" y="184"/>
                      <a:pt x="259" y="184"/>
                      <a:pt x="259" y="184"/>
                    </a:cubicBezTo>
                    <a:cubicBezTo>
                      <a:pt x="75" y="184"/>
                      <a:pt x="75" y="184"/>
                      <a:pt x="75" y="184"/>
                    </a:cubicBezTo>
                    <a:lnTo>
                      <a:pt x="75" y="163"/>
                    </a:lnTo>
                    <a:close/>
                    <a:moveTo>
                      <a:pt x="75" y="217"/>
                    </a:moveTo>
                    <a:cubicBezTo>
                      <a:pt x="432" y="217"/>
                      <a:pt x="432" y="217"/>
                      <a:pt x="432" y="217"/>
                    </a:cubicBezTo>
                    <a:cubicBezTo>
                      <a:pt x="432" y="238"/>
                      <a:pt x="432" y="238"/>
                      <a:pt x="432" y="238"/>
                    </a:cubicBezTo>
                    <a:cubicBezTo>
                      <a:pt x="75" y="238"/>
                      <a:pt x="75" y="238"/>
                      <a:pt x="75" y="238"/>
                    </a:cubicBezTo>
                    <a:lnTo>
                      <a:pt x="75" y="2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4583832" y="2024844"/>
            <a:ext cx="939882" cy="939882"/>
            <a:chOff x="4583832" y="2024844"/>
            <a:chExt cx="939882" cy="939882"/>
          </a:xfrm>
        </p:grpSpPr>
        <p:sp>
          <p:nvSpPr>
            <p:cNvPr id="23" name="Rectangle 13"/>
            <p:cNvSpPr/>
            <p:nvPr/>
          </p:nvSpPr>
          <p:spPr>
            <a:xfrm>
              <a:off x="4583832" y="2024844"/>
              <a:ext cx="939882" cy="939882"/>
            </a:xfrm>
            <a:prstGeom prst="rect">
              <a:avLst/>
            </a:prstGeom>
            <a:solidFill>
              <a:srgbClr val="EB59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4" name="Group 37"/>
            <p:cNvGrpSpPr/>
            <p:nvPr/>
          </p:nvGrpSpPr>
          <p:grpSpPr>
            <a:xfrm>
              <a:off x="4807097" y="2301144"/>
              <a:ext cx="493352" cy="387281"/>
              <a:chOff x="11385550" y="5818188"/>
              <a:chExt cx="1587500" cy="1246187"/>
            </a:xfrm>
          </p:grpSpPr>
          <p:sp>
            <p:nvSpPr>
              <p:cNvPr id="25" name="Freeform 15"/>
              <p:cNvSpPr>
                <a:spLocks noEditPoints="1"/>
              </p:cNvSpPr>
              <p:nvPr/>
            </p:nvSpPr>
            <p:spPr bwMode="auto">
              <a:xfrm>
                <a:off x="11385550" y="5818188"/>
                <a:ext cx="1587500" cy="263525"/>
              </a:xfrm>
              <a:custGeom>
                <a:avLst/>
                <a:gdLst>
                  <a:gd name="T0" fmla="*/ 470 w 507"/>
                  <a:gd name="T1" fmla="*/ 0 h 84"/>
                  <a:gd name="T2" fmla="*/ 36 w 507"/>
                  <a:gd name="T3" fmla="*/ 0 h 84"/>
                  <a:gd name="T4" fmla="*/ 0 w 507"/>
                  <a:gd name="T5" fmla="*/ 37 h 84"/>
                  <a:gd name="T6" fmla="*/ 0 w 507"/>
                  <a:gd name="T7" fmla="*/ 84 h 84"/>
                  <a:gd name="T8" fmla="*/ 507 w 507"/>
                  <a:gd name="T9" fmla="*/ 84 h 84"/>
                  <a:gd name="T10" fmla="*/ 507 w 507"/>
                  <a:gd name="T11" fmla="*/ 37 h 84"/>
                  <a:gd name="T12" fmla="*/ 470 w 507"/>
                  <a:gd name="T13" fmla="*/ 0 h 84"/>
                  <a:gd name="T14" fmla="*/ 49 w 507"/>
                  <a:gd name="T15" fmla="*/ 59 h 84"/>
                  <a:gd name="T16" fmla="*/ 36 w 507"/>
                  <a:gd name="T17" fmla="*/ 46 h 84"/>
                  <a:gd name="T18" fmla="*/ 49 w 507"/>
                  <a:gd name="T19" fmla="*/ 33 h 84"/>
                  <a:gd name="T20" fmla="*/ 61 w 507"/>
                  <a:gd name="T21" fmla="*/ 46 h 84"/>
                  <a:gd name="T22" fmla="*/ 49 w 507"/>
                  <a:gd name="T23" fmla="*/ 59 h 84"/>
                  <a:gd name="T24" fmla="*/ 99 w 507"/>
                  <a:gd name="T25" fmla="*/ 59 h 84"/>
                  <a:gd name="T26" fmla="*/ 87 w 507"/>
                  <a:gd name="T27" fmla="*/ 46 h 84"/>
                  <a:gd name="T28" fmla="*/ 99 w 507"/>
                  <a:gd name="T29" fmla="*/ 33 h 84"/>
                  <a:gd name="T30" fmla="*/ 112 w 507"/>
                  <a:gd name="T31" fmla="*/ 46 h 84"/>
                  <a:gd name="T32" fmla="*/ 99 w 507"/>
                  <a:gd name="T33" fmla="*/ 59 h 84"/>
                  <a:gd name="T34" fmla="*/ 150 w 507"/>
                  <a:gd name="T35" fmla="*/ 59 h 84"/>
                  <a:gd name="T36" fmla="*/ 137 w 507"/>
                  <a:gd name="T37" fmla="*/ 46 h 84"/>
                  <a:gd name="T38" fmla="*/ 150 w 507"/>
                  <a:gd name="T39" fmla="*/ 33 h 84"/>
                  <a:gd name="T40" fmla="*/ 163 w 507"/>
                  <a:gd name="T41" fmla="*/ 46 h 84"/>
                  <a:gd name="T42" fmla="*/ 150 w 507"/>
                  <a:gd name="T43" fmla="*/ 59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7" h="84">
                    <a:moveTo>
                      <a:pt x="470" y="0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16" y="0"/>
                      <a:pt x="0" y="17"/>
                      <a:pt x="0" y="37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507" y="84"/>
                      <a:pt x="507" y="84"/>
                      <a:pt x="507" y="84"/>
                    </a:cubicBezTo>
                    <a:cubicBezTo>
                      <a:pt x="507" y="37"/>
                      <a:pt x="507" y="37"/>
                      <a:pt x="507" y="37"/>
                    </a:cubicBezTo>
                    <a:cubicBezTo>
                      <a:pt x="507" y="17"/>
                      <a:pt x="490" y="0"/>
                      <a:pt x="470" y="0"/>
                    </a:cubicBezTo>
                    <a:close/>
                    <a:moveTo>
                      <a:pt x="49" y="59"/>
                    </a:moveTo>
                    <a:cubicBezTo>
                      <a:pt x="42" y="59"/>
                      <a:pt x="36" y="53"/>
                      <a:pt x="36" y="46"/>
                    </a:cubicBezTo>
                    <a:cubicBezTo>
                      <a:pt x="36" y="39"/>
                      <a:pt x="42" y="33"/>
                      <a:pt x="49" y="33"/>
                    </a:cubicBezTo>
                    <a:cubicBezTo>
                      <a:pt x="56" y="33"/>
                      <a:pt x="61" y="39"/>
                      <a:pt x="61" y="46"/>
                    </a:cubicBezTo>
                    <a:cubicBezTo>
                      <a:pt x="61" y="53"/>
                      <a:pt x="56" y="59"/>
                      <a:pt x="49" y="59"/>
                    </a:cubicBezTo>
                    <a:close/>
                    <a:moveTo>
                      <a:pt x="99" y="59"/>
                    </a:moveTo>
                    <a:cubicBezTo>
                      <a:pt x="92" y="59"/>
                      <a:pt x="87" y="53"/>
                      <a:pt x="87" y="46"/>
                    </a:cubicBezTo>
                    <a:cubicBezTo>
                      <a:pt x="87" y="39"/>
                      <a:pt x="92" y="33"/>
                      <a:pt x="99" y="33"/>
                    </a:cubicBezTo>
                    <a:cubicBezTo>
                      <a:pt x="106" y="33"/>
                      <a:pt x="112" y="39"/>
                      <a:pt x="112" y="46"/>
                    </a:cubicBezTo>
                    <a:cubicBezTo>
                      <a:pt x="112" y="53"/>
                      <a:pt x="106" y="59"/>
                      <a:pt x="99" y="59"/>
                    </a:cubicBezTo>
                    <a:close/>
                    <a:moveTo>
                      <a:pt x="150" y="59"/>
                    </a:moveTo>
                    <a:cubicBezTo>
                      <a:pt x="143" y="59"/>
                      <a:pt x="137" y="53"/>
                      <a:pt x="137" y="46"/>
                    </a:cubicBezTo>
                    <a:cubicBezTo>
                      <a:pt x="137" y="39"/>
                      <a:pt x="143" y="33"/>
                      <a:pt x="150" y="33"/>
                    </a:cubicBezTo>
                    <a:cubicBezTo>
                      <a:pt x="157" y="33"/>
                      <a:pt x="163" y="39"/>
                      <a:pt x="163" y="46"/>
                    </a:cubicBezTo>
                    <a:cubicBezTo>
                      <a:pt x="163" y="53"/>
                      <a:pt x="157" y="59"/>
                      <a:pt x="150" y="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6" name="Freeform 16"/>
              <p:cNvSpPr>
                <a:spLocks noEditPoints="1"/>
              </p:cNvSpPr>
              <p:nvPr/>
            </p:nvSpPr>
            <p:spPr bwMode="auto">
              <a:xfrm>
                <a:off x="11385550" y="6111875"/>
                <a:ext cx="1587500" cy="952500"/>
              </a:xfrm>
              <a:custGeom>
                <a:avLst/>
                <a:gdLst>
                  <a:gd name="T0" fmla="*/ 0 w 507"/>
                  <a:gd name="T1" fmla="*/ 268 h 304"/>
                  <a:gd name="T2" fmla="*/ 36 w 507"/>
                  <a:gd name="T3" fmla="*/ 304 h 304"/>
                  <a:gd name="T4" fmla="*/ 470 w 507"/>
                  <a:gd name="T5" fmla="*/ 304 h 304"/>
                  <a:gd name="T6" fmla="*/ 507 w 507"/>
                  <a:gd name="T7" fmla="*/ 268 h 304"/>
                  <a:gd name="T8" fmla="*/ 507 w 507"/>
                  <a:gd name="T9" fmla="*/ 0 h 304"/>
                  <a:gd name="T10" fmla="*/ 0 w 507"/>
                  <a:gd name="T11" fmla="*/ 0 h 304"/>
                  <a:gd name="T12" fmla="*/ 0 w 507"/>
                  <a:gd name="T13" fmla="*/ 268 h 304"/>
                  <a:gd name="T14" fmla="*/ 161 w 507"/>
                  <a:gd name="T15" fmla="*/ 136 h 304"/>
                  <a:gd name="T16" fmla="*/ 166 w 507"/>
                  <a:gd name="T17" fmla="*/ 131 h 304"/>
                  <a:gd name="T18" fmla="*/ 169 w 507"/>
                  <a:gd name="T19" fmla="*/ 131 h 304"/>
                  <a:gd name="T20" fmla="*/ 179 w 507"/>
                  <a:gd name="T21" fmla="*/ 108 h 304"/>
                  <a:gd name="T22" fmla="*/ 177 w 507"/>
                  <a:gd name="T23" fmla="*/ 106 h 304"/>
                  <a:gd name="T24" fmla="*/ 177 w 507"/>
                  <a:gd name="T25" fmla="*/ 98 h 304"/>
                  <a:gd name="T26" fmla="*/ 200 w 507"/>
                  <a:gd name="T27" fmla="*/ 75 h 304"/>
                  <a:gd name="T28" fmla="*/ 207 w 507"/>
                  <a:gd name="T29" fmla="*/ 75 h 304"/>
                  <a:gd name="T30" fmla="*/ 209 w 507"/>
                  <a:gd name="T31" fmla="*/ 77 h 304"/>
                  <a:gd name="T32" fmla="*/ 232 w 507"/>
                  <a:gd name="T33" fmla="*/ 68 h 304"/>
                  <a:gd name="T34" fmla="*/ 232 w 507"/>
                  <a:gd name="T35" fmla="*/ 65 h 304"/>
                  <a:gd name="T36" fmla="*/ 237 w 507"/>
                  <a:gd name="T37" fmla="*/ 60 h 304"/>
                  <a:gd name="T38" fmla="*/ 269 w 507"/>
                  <a:gd name="T39" fmla="*/ 60 h 304"/>
                  <a:gd name="T40" fmla="*/ 275 w 507"/>
                  <a:gd name="T41" fmla="*/ 65 h 304"/>
                  <a:gd name="T42" fmla="*/ 275 w 507"/>
                  <a:gd name="T43" fmla="*/ 68 h 304"/>
                  <a:gd name="T44" fmla="*/ 297 w 507"/>
                  <a:gd name="T45" fmla="*/ 77 h 304"/>
                  <a:gd name="T46" fmla="*/ 299 w 507"/>
                  <a:gd name="T47" fmla="*/ 75 h 304"/>
                  <a:gd name="T48" fmla="*/ 307 w 507"/>
                  <a:gd name="T49" fmla="*/ 75 h 304"/>
                  <a:gd name="T50" fmla="*/ 330 w 507"/>
                  <a:gd name="T51" fmla="*/ 98 h 304"/>
                  <a:gd name="T52" fmla="*/ 330 w 507"/>
                  <a:gd name="T53" fmla="*/ 106 h 304"/>
                  <a:gd name="T54" fmla="*/ 328 w 507"/>
                  <a:gd name="T55" fmla="*/ 108 h 304"/>
                  <a:gd name="T56" fmla="*/ 337 w 507"/>
                  <a:gd name="T57" fmla="*/ 131 h 304"/>
                  <a:gd name="T58" fmla="*/ 340 w 507"/>
                  <a:gd name="T59" fmla="*/ 131 h 304"/>
                  <a:gd name="T60" fmla="*/ 345 w 507"/>
                  <a:gd name="T61" fmla="*/ 136 h 304"/>
                  <a:gd name="T62" fmla="*/ 345 w 507"/>
                  <a:gd name="T63" fmla="*/ 168 h 304"/>
                  <a:gd name="T64" fmla="*/ 340 w 507"/>
                  <a:gd name="T65" fmla="*/ 173 h 304"/>
                  <a:gd name="T66" fmla="*/ 337 w 507"/>
                  <a:gd name="T67" fmla="*/ 173 h 304"/>
                  <a:gd name="T68" fmla="*/ 328 w 507"/>
                  <a:gd name="T69" fmla="*/ 196 h 304"/>
                  <a:gd name="T70" fmla="*/ 330 w 507"/>
                  <a:gd name="T71" fmla="*/ 198 h 304"/>
                  <a:gd name="T72" fmla="*/ 330 w 507"/>
                  <a:gd name="T73" fmla="*/ 206 h 304"/>
                  <a:gd name="T74" fmla="*/ 307 w 507"/>
                  <a:gd name="T75" fmla="*/ 229 h 304"/>
                  <a:gd name="T76" fmla="*/ 299 w 507"/>
                  <a:gd name="T77" fmla="*/ 229 h 304"/>
                  <a:gd name="T78" fmla="*/ 297 w 507"/>
                  <a:gd name="T79" fmla="*/ 226 h 304"/>
                  <a:gd name="T80" fmla="*/ 275 w 507"/>
                  <a:gd name="T81" fmla="*/ 236 h 304"/>
                  <a:gd name="T82" fmla="*/ 275 w 507"/>
                  <a:gd name="T83" fmla="*/ 239 h 304"/>
                  <a:gd name="T84" fmla="*/ 269 w 507"/>
                  <a:gd name="T85" fmla="*/ 244 h 304"/>
                  <a:gd name="T86" fmla="*/ 237 w 507"/>
                  <a:gd name="T87" fmla="*/ 244 h 304"/>
                  <a:gd name="T88" fmla="*/ 232 w 507"/>
                  <a:gd name="T89" fmla="*/ 239 h 304"/>
                  <a:gd name="T90" fmla="*/ 232 w 507"/>
                  <a:gd name="T91" fmla="*/ 236 h 304"/>
                  <a:gd name="T92" fmla="*/ 209 w 507"/>
                  <a:gd name="T93" fmla="*/ 226 h 304"/>
                  <a:gd name="T94" fmla="*/ 207 w 507"/>
                  <a:gd name="T95" fmla="*/ 229 h 304"/>
                  <a:gd name="T96" fmla="*/ 200 w 507"/>
                  <a:gd name="T97" fmla="*/ 229 h 304"/>
                  <a:gd name="T98" fmla="*/ 177 w 507"/>
                  <a:gd name="T99" fmla="*/ 206 h 304"/>
                  <a:gd name="T100" fmla="*/ 177 w 507"/>
                  <a:gd name="T101" fmla="*/ 198 h 304"/>
                  <a:gd name="T102" fmla="*/ 179 w 507"/>
                  <a:gd name="T103" fmla="*/ 196 h 304"/>
                  <a:gd name="T104" fmla="*/ 169 w 507"/>
                  <a:gd name="T105" fmla="*/ 173 h 304"/>
                  <a:gd name="T106" fmla="*/ 166 w 507"/>
                  <a:gd name="T107" fmla="*/ 173 h 304"/>
                  <a:gd name="T108" fmla="*/ 161 w 507"/>
                  <a:gd name="T109" fmla="*/ 168 h 304"/>
                  <a:gd name="T110" fmla="*/ 161 w 507"/>
                  <a:gd name="T111" fmla="*/ 136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07" h="304">
                    <a:moveTo>
                      <a:pt x="0" y="268"/>
                    </a:moveTo>
                    <a:cubicBezTo>
                      <a:pt x="0" y="288"/>
                      <a:pt x="16" y="304"/>
                      <a:pt x="36" y="304"/>
                    </a:cubicBezTo>
                    <a:cubicBezTo>
                      <a:pt x="470" y="304"/>
                      <a:pt x="470" y="304"/>
                      <a:pt x="470" y="304"/>
                    </a:cubicBezTo>
                    <a:cubicBezTo>
                      <a:pt x="490" y="304"/>
                      <a:pt x="507" y="288"/>
                      <a:pt x="507" y="268"/>
                    </a:cubicBezTo>
                    <a:cubicBezTo>
                      <a:pt x="507" y="0"/>
                      <a:pt x="507" y="0"/>
                      <a:pt x="50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68"/>
                    </a:lnTo>
                    <a:close/>
                    <a:moveTo>
                      <a:pt x="161" y="136"/>
                    </a:moveTo>
                    <a:cubicBezTo>
                      <a:pt x="161" y="133"/>
                      <a:pt x="163" y="131"/>
                      <a:pt x="166" y="131"/>
                    </a:cubicBezTo>
                    <a:cubicBezTo>
                      <a:pt x="169" y="131"/>
                      <a:pt x="169" y="131"/>
                      <a:pt x="169" y="131"/>
                    </a:cubicBezTo>
                    <a:cubicBezTo>
                      <a:pt x="171" y="122"/>
                      <a:pt x="175" y="115"/>
                      <a:pt x="179" y="108"/>
                    </a:cubicBezTo>
                    <a:cubicBezTo>
                      <a:pt x="177" y="106"/>
                      <a:pt x="177" y="106"/>
                      <a:pt x="177" y="106"/>
                    </a:cubicBezTo>
                    <a:cubicBezTo>
                      <a:pt x="175" y="104"/>
                      <a:pt x="175" y="100"/>
                      <a:pt x="177" y="98"/>
                    </a:cubicBezTo>
                    <a:cubicBezTo>
                      <a:pt x="200" y="75"/>
                      <a:pt x="200" y="75"/>
                      <a:pt x="200" y="75"/>
                    </a:cubicBezTo>
                    <a:cubicBezTo>
                      <a:pt x="202" y="73"/>
                      <a:pt x="205" y="73"/>
                      <a:pt x="207" y="75"/>
                    </a:cubicBezTo>
                    <a:cubicBezTo>
                      <a:pt x="209" y="77"/>
                      <a:pt x="209" y="77"/>
                      <a:pt x="209" y="77"/>
                    </a:cubicBezTo>
                    <a:cubicBezTo>
                      <a:pt x="216" y="73"/>
                      <a:pt x="224" y="70"/>
                      <a:pt x="232" y="68"/>
                    </a:cubicBezTo>
                    <a:cubicBezTo>
                      <a:pt x="232" y="65"/>
                      <a:pt x="232" y="65"/>
                      <a:pt x="232" y="65"/>
                    </a:cubicBezTo>
                    <a:cubicBezTo>
                      <a:pt x="232" y="62"/>
                      <a:pt x="234" y="60"/>
                      <a:pt x="237" y="60"/>
                    </a:cubicBezTo>
                    <a:cubicBezTo>
                      <a:pt x="269" y="60"/>
                      <a:pt x="269" y="60"/>
                      <a:pt x="269" y="60"/>
                    </a:cubicBezTo>
                    <a:cubicBezTo>
                      <a:pt x="272" y="60"/>
                      <a:pt x="275" y="62"/>
                      <a:pt x="275" y="65"/>
                    </a:cubicBezTo>
                    <a:cubicBezTo>
                      <a:pt x="275" y="68"/>
                      <a:pt x="275" y="68"/>
                      <a:pt x="275" y="68"/>
                    </a:cubicBezTo>
                    <a:cubicBezTo>
                      <a:pt x="283" y="70"/>
                      <a:pt x="290" y="73"/>
                      <a:pt x="297" y="77"/>
                    </a:cubicBezTo>
                    <a:cubicBezTo>
                      <a:pt x="299" y="75"/>
                      <a:pt x="299" y="75"/>
                      <a:pt x="299" y="75"/>
                    </a:cubicBezTo>
                    <a:cubicBezTo>
                      <a:pt x="301" y="73"/>
                      <a:pt x="305" y="73"/>
                      <a:pt x="307" y="75"/>
                    </a:cubicBezTo>
                    <a:cubicBezTo>
                      <a:pt x="330" y="98"/>
                      <a:pt x="330" y="98"/>
                      <a:pt x="330" y="98"/>
                    </a:cubicBezTo>
                    <a:cubicBezTo>
                      <a:pt x="332" y="100"/>
                      <a:pt x="332" y="104"/>
                      <a:pt x="330" y="106"/>
                    </a:cubicBezTo>
                    <a:cubicBezTo>
                      <a:pt x="328" y="108"/>
                      <a:pt x="328" y="108"/>
                      <a:pt x="328" y="108"/>
                    </a:cubicBezTo>
                    <a:cubicBezTo>
                      <a:pt x="332" y="115"/>
                      <a:pt x="335" y="122"/>
                      <a:pt x="337" y="131"/>
                    </a:cubicBezTo>
                    <a:cubicBezTo>
                      <a:pt x="340" y="131"/>
                      <a:pt x="340" y="131"/>
                      <a:pt x="340" y="131"/>
                    </a:cubicBezTo>
                    <a:cubicBezTo>
                      <a:pt x="343" y="131"/>
                      <a:pt x="345" y="133"/>
                      <a:pt x="345" y="136"/>
                    </a:cubicBezTo>
                    <a:cubicBezTo>
                      <a:pt x="345" y="168"/>
                      <a:pt x="345" y="168"/>
                      <a:pt x="345" y="168"/>
                    </a:cubicBezTo>
                    <a:cubicBezTo>
                      <a:pt x="345" y="171"/>
                      <a:pt x="343" y="173"/>
                      <a:pt x="340" y="173"/>
                    </a:cubicBezTo>
                    <a:cubicBezTo>
                      <a:pt x="337" y="173"/>
                      <a:pt x="337" y="173"/>
                      <a:pt x="337" y="173"/>
                    </a:cubicBezTo>
                    <a:cubicBezTo>
                      <a:pt x="335" y="182"/>
                      <a:pt x="332" y="189"/>
                      <a:pt x="328" y="196"/>
                    </a:cubicBezTo>
                    <a:cubicBezTo>
                      <a:pt x="330" y="198"/>
                      <a:pt x="330" y="198"/>
                      <a:pt x="330" y="198"/>
                    </a:cubicBezTo>
                    <a:cubicBezTo>
                      <a:pt x="332" y="200"/>
                      <a:pt x="332" y="204"/>
                      <a:pt x="330" y="206"/>
                    </a:cubicBezTo>
                    <a:cubicBezTo>
                      <a:pt x="307" y="229"/>
                      <a:pt x="307" y="229"/>
                      <a:pt x="307" y="229"/>
                    </a:cubicBezTo>
                    <a:cubicBezTo>
                      <a:pt x="305" y="231"/>
                      <a:pt x="301" y="231"/>
                      <a:pt x="299" y="229"/>
                    </a:cubicBezTo>
                    <a:cubicBezTo>
                      <a:pt x="297" y="226"/>
                      <a:pt x="297" y="226"/>
                      <a:pt x="297" y="226"/>
                    </a:cubicBezTo>
                    <a:cubicBezTo>
                      <a:pt x="290" y="231"/>
                      <a:pt x="283" y="234"/>
                      <a:pt x="275" y="236"/>
                    </a:cubicBezTo>
                    <a:cubicBezTo>
                      <a:pt x="275" y="239"/>
                      <a:pt x="275" y="239"/>
                      <a:pt x="275" y="239"/>
                    </a:cubicBezTo>
                    <a:cubicBezTo>
                      <a:pt x="275" y="242"/>
                      <a:pt x="272" y="244"/>
                      <a:pt x="269" y="244"/>
                    </a:cubicBezTo>
                    <a:cubicBezTo>
                      <a:pt x="237" y="244"/>
                      <a:pt x="237" y="244"/>
                      <a:pt x="237" y="244"/>
                    </a:cubicBezTo>
                    <a:cubicBezTo>
                      <a:pt x="234" y="244"/>
                      <a:pt x="232" y="242"/>
                      <a:pt x="232" y="239"/>
                    </a:cubicBezTo>
                    <a:cubicBezTo>
                      <a:pt x="232" y="236"/>
                      <a:pt x="232" y="236"/>
                      <a:pt x="232" y="236"/>
                    </a:cubicBezTo>
                    <a:cubicBezTo>
                      <a:pt x="224" y="234"/>
                      <a:pt x="216" y="231"/>
                      <a:pt x="209" y="226"/>
                    </a:cubicBezTo>
                    <a:cubicBezTo>
                      <a:pt x="207" y="229"/>
                      <a:pt x="207" y="229"/>
                      <a:pt x="207" y="229"/>
                    </a:cubicBezTo>
                    <a:cubicBezTo>
                      <a:pt x="205" y="231"/>
                      <a:pt x="202" y="231"/>
                      <a:pt x="200" y="229"/>
                    </a:cubicBezTo>
                    <a:cubicBezTo>
                      <a:pt x="177" y="206"/>
                      <a:pt x="177" y="206"/>
                      <a:pt x="177" y="206"/>
                    </a:cubicBezTo>
                    <a:cubicBezTo>
                      <a:pt x="175" y="204"/>
                      <a:pt x="175" y="200"/>
                      <a:pt x="177" y="198"/>
                    </a:cubicBezTo>
                    <a:cubicBezTo>
                      <a:pt x="179" y="196"/>
                      <a:pt x="179" y="196"/>
                      <a:pt x="179" y="196"/>
                    </a:cubicBezTo>
                    <a:cubicBezTo>
                      <a:pt x="175" y="189"/>
                      <a:pt x="171" y="182"/>
                      <a:pt x="169" y="173"/>
                    </a:cubicBezTo>
                    <a:cubicBezTo>
                      <a:pt x="166" y="173"/>
                      <a:pt x="166" y="173"/>
                      <a:pt x="166" y="173"/>
                    </a:cubicBezTo>
                    <a:cubicBezTo>
                      <a:pt x="163" y="173"/>
                      <a:pt x="161" y="171"/>
                      <a:pt x="161" y="168"/>
                    </a:cubicBezTo>
                    <a:lnTo>
                      <a:pt x="161" y="1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7" name="Freeform 17"/>
              <p:cNvSpPr>
                <a:spLocks noEditPoints="1"/>
              </p:cNvSpPr>
              <p:nvPr/>
            </p:nvSpPr>
            <p:spPr bwMode="auto">
              <a:xfrm>
                <a:off x="12049125" y="6453188"/>
                <a:ext cx="261937" cy="260350"/>
              </a:xfrm>
              <a:custGeom>
                <a:avLst/>
                <a:gdLst>
                  <a:gd name="T0" fmla="*/ 42 w 84"/>
                  <a:gd name="T1" fmla="*/ 83 h 83"/>
                  <a:gd name="T2" fmla="*/ 84 w 84"/>
                  <a:gd name="T3" fmla="*/ 42 h 83"/>
                  <a:gd name="T4" fmla="*/ 42 w 84"/>
                  <a:gd name="T5" fmla="*/ 0 h 83"/>
                  <a:gd name="T6" fmla="*/ 0 w 84"/>
                  <a:gd name="T7" fmla="*/ 42 h 83"/>
                  <a:gd name="T8" fmla="*/ 42 w 84"/>
                  <a:gd name="T9" fmla="*/ 83 h 83"/>
                  <a:gd name="T10" fmla="*/ 42 w 84"/>
                  <a:gd name="T11" fmla="*/ 31 h 83"/>
                  <a:gd name="T12" fmla="*/ 53 w 84"/>
                  <a:gd name="T13" fmla="*/ 42 h 83"/>
                  <a:gd name="T14" fmla="*/ 42 w 84"/>
                  <a:gd name="T15" fmla="*/ 53 h 83"/>
                  <a:gd name="T16" fmla="*/ 31 w 84"/>
                  <a:gd name="T17" fmla="*/ 42 h 83"/>
                  <a:gd name="T18" fmla="*/ 42 w 84"/>
                  <a:gd name="T19" fmla="*/ 31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4" h="83">
                    <a:moveTo>
                      <a:pt x="42" y="83"/>
                    </a:moveTo>
                    <a:cubicBezTo>
                      <a:pt x="65" y="83"/>
                      <a:pt x="84" y="65"/>
                      <a:pt x="84" y="42"/>
                    </a:cubicBezTo>
                    <a:cubicBezTo>
                      <a:pt x="84" y="19"/>
                      <a:pt x="65" y="0"/>
                      <a:pt x="42" y="0"/>
                    </a:cubicBezTo>
                    <a:cubicBezTo>
                      <a:pt x="19" y="0"/>
                      <a:pt x="0" y="19"/>
                      <a:pt x="0" y="42"/>
                    </a:cubicBezTo>
                    <a:cubicBezTo>
                      <a:pt x="0" y="65"/>
                      <a:pt x="19" y="83"/>
                      <a:pt x="42" y="83"/>
                    </a:cubicBezTo>
                    <a:close/>
                    <a:moveTo>
                      <a:pt x="42" y="31"/>
                    </a:moveTo>
                    <a:cubicBezTo>
                      <a:pt x="48" y="31"/>
                      <a:pt x="53" y="36"/>
                      <a:pt x="53" y="42"/>
                    </a:cubicBezTo>
                    <a:cubicBezTo>
                      <a:pt x="53" y="48"/>
                      <a:pt x="48" y="53"/>
                      <a:pt x="42" y="53"/>
                    </a:cubicBezTo>
                    <a:cubicBezTo>
                      <a:pt x="36" y="53"/>
                      <a:pt x="31" y="48"/>
                      <a:pt x="31" y="42"/>
                    </a:cubicBezTo>
                    <a:cubicBezTo>
                      <a:pt x="31" y="36"/>
                      <a:pt x="36" y="31"/>
                      <a:pt x="42" y="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4583832" y="4185084"/>
            <a:ext cx="939882" cy="939882"/>
            <a:chOff x="4583832" y="4185084"/>
            <a:chExt cx="939882" cy="939882"/>
          </a:xfrm>
        </p:grpSpPr>
        <p:sp>
          <p:nvSpPr>
            <p:cNvPr id="29" name="Rectangle 18"/>
            <p:cNvSpPr/>
            <p:nvPr/>
          </p:nvSpPr>
          <p:spPr>
            <a:xfrm>
              <a:off x="4583832" y="4185084"/>
              <a:ext cx="939882" cy="939882"/>
            </a:xfrm>
            <a:prstGeom prst="rect">
              <a:avLst/>
            </a:prstGeom>
            <a:solidFill>
              <a:srgbClr val="86CB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0" name="Group 41"/>
            <p:cNvGrpSpPr/>
            <p:nvPr/>
          </p:nvGrpSpPr>
          <p:grpSpPr>
            <a:xfrm>
              <a:off x="4807097" y="4461384"/>
              <a:ext cx="493352" cy="387281"/>
              <a:chOff x="14400213" y="5818188"/>
              <a:chExt cx="1587500" cy="1246187"/>
            </a:xfrm>
          </p:grpSpPr>
          <p:sp>
            <p:nvSpPr>
              <p:cNvPr id="31" name="Freeform 18"/>
              <p:cNvSpPr>
                <a:spLocks noEditPoints="1"/>
              </p:cNvSpPr>
              <p:nvPr/>
            </p:nvSpPr>
            <p:spPr bwMode="auto">
              <a:xfrm>
                <a:off x="14400213" y="5818188"/>
                <a:ext cx="1587500" cy="263525"/>
              </a:xfrm>
              <a:custGeom>
                <a:avLst/>
                <a:gdLst>
                  <a:gd name="T0" fmla="*/ 471 w 507"/>
                  <a:gd name="T1" fmla="*/ 0 h 84"/>
                  <a:gd name="T2" fmla="*/ 37 w 507"/>
                  <a:gd name="T3" fmla="*/ 0 h 84"/>
                  <a:gd name="T4" fmla="*/ 0 w 507"/>
                  <a:gd name="T5" fmla="*/ 37 h 84"/>
                  <a:gd name="T6" fmla="*/ 0 w 507"/>
                  <a:gd name="T7" fmla="*/ 84 h 84"/>
                  <a:gd name="T8" fmla="*/ 507 w 507"/>
                  <a:gd name="T9" fmla="*/ 84 h 84"/>
                  <a:gd name="T10" fmla="*/ 507 w 507"/>
                  <a:gd name="T11" fmla="*/ 37 h 84"/>
                  <a:gd name="T12" fmla="*/ 471 w 507"/>
                  <a:gd name="T13" fmla="*/ 0 h 84"/>
                  <a:gd name="T14" fmla="*/ 49 w 507"/>
                  <a:gd name="T15" fmla="*/ 59 h 84"/>
                  <a:gd name="T16" fmla="*/ 37 w 507"/>
                  <a:gd name="T17" fmla="*/ 46 h 84"/>
                  <a:gd name="T18" fmla="*/ 49 w 507"/>
                  <a:gd name="T19" fmla="*/ 33 h 84"/>
                  <a:gd name="T20" fmla="*/ 62 w 507"/>
                  <a:gd name="T21" fmla="*/ 46 h 84"/>
                  <a:gd name="T22" fmla="*/ 49 w 507"/>
                  <a:gd name="T23" fmla="*/ 59 h 84"/>
                  <a:gd name="T24" fmla="*/ 100 w 507"/>
                  <a:gd name="T25" fmla="*/ 59 h 84"/>
                  <a:gd name="T26" fmla="*/ 87 w 507"/>
                  <a:gd name="T27" fmla="*/ 46 h 84"/>
                  <a:gd name="T28" fmla="*/ 100 w 507"/>
                  <a:gd name="T29" fmla="*/ 33 h 84"/>
                  <a:gd name="T30" fmla="*/ 113 w 507"/>
                  <a:gd name="T31" fmla="*/ 46 h 84"/>
                  <a:gd name="T32" fmla="*/ 100 w 507"/>
                  <a:gd name="T33" fmla="*/ 59 h 84"/>
                  <a:gd name="T34" fmla="*/ 151 w 507"/>
                  <a:gd name="T35" fmla="*/ 59 h 84"/>
                  <a:gd name="T36" fmla="*/ 138 w 507"/>
                  <a:gd name="T37" fmla="*/ 46 h 84"/>
                  <a:gd name="T38" fmla="*/ 151 w 507"/>
                  <a:gd name="T39" fmla="*/ 33 h 84"/>
                  <a:gd name="T40" fmla="*/ 163 w 507"/>
                  <a:gd name="T41" fmla="*/ 46 h 84"/>
                  <a:gd name="T42" fmla="*/ 151 w 507"/>
                  <a:gd name="T43" fmla="*/ 59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7" h="84">
                    <a:moveTo>
                      <a:pt x="471" y="0"/>
                    </a:moveTo>
                    <a:cubicBezTo>
                      <a:pt x="37" y="0"/>
                      <a:pt x="37" y="0"/>
                      <a:pt x="37" y="0"/>
                    </a:cubicBezTo>
                    <a:cubicBezTo>
                      <a:pt x="17" y="0"/>
                      <a:pt x="0" y="17"/>
                      <a:pt x="0" y="37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507" y="84"/>
                      <a:pt x="507" y="84"/>
                      <a:pt x="507" y="84"/>
                    </a:cubicBezTo>
                    <a:cubicBezTo>
                      <a:pt x="507" y="37"/>
                      <a:pt x="507" y="37"/>
                      <a:pt x="507" y="37"/>
                    </a:cubicBezTo>
                    <a:cubicBezTo>
                      <a:pt x="507" y="17"/>
                      <a:pt x="491" y="0"/>
                      <a:pt x="471" y="0"/>
                    </a:cubicBezTo>
                    <a:close/>
                    <a:moveTo>
                      <a:pt x="49" y="59"/>
                    </a:moveTo>
                    <a:cubicBezTo>
                      <a:pt x="42" y="59"/>
                      <a:pt x="37" y="53"/>
                      <a:pt x="37" y="46"/>
                    </a:cubicBezTo>
                    <a:cubicBezTo>
                      <a:pt x="37" y="39"/>
                      <a:pt x="42" y="33"/>
                      <a:pt x="49" y="33"/>
                    </a:cubicBezTo>
                    <a:cubicBezTo>
                      <a:pt x="56" y="33"/>
                      <a:pt x="62" y="39"/>
                      <a:pt x="62" y="46"/>
                    </a:cubicBezTo>
                    <a:cubicBezTo>
                      <a:pt x="62" y="53"/>
                      <a:pt x="56" y="59"/>
                      <a:pt x="49" y="59"/>
                    </a:cubicBezTo>
                    <a:close/>
                    <a:moveTo>
                      <a:pt x="100" y="59"/>
                    </a:moveTo>
                    <a:cubicBezTo>
                      <a:pt x="93" y="59"/>
                      <a:pt x="87" y="53"/>
                      <a:pt x="87" y="46"/>
                    </a:cubicBezTo>
                    <a:cubicBezTo>
                      <a:pt x="87" y="39"/>
                      <a:pt x="93" y="33"/>
                      <a:pt x="100" y="33"/>
                    </a:cubicBezTo>
                    <a:cubicBezTo>
                      <a:pt x="107" y="33"/>
                      <a:pt x="113" y="39"/>
                      <a:pt x="113" y="46"/>
                    </a:cubicBezTo>
                    <a:cubicBezTo>
                      <a:pt x="113" y="53"/>
                      <a:pt x="107" y="59"/>
                      <a:pt x="100" y="59"/>
                    </a:cubicBezTo>
                    <a:close/>
                    <a:moveTo>
                      <a:pt x="151" y="59"/>
                    </a:moveTo>
                    <a:cubicBezTo>
                      <a:pt x="144" y="59"/>
                      <a:pt x="138" y="53"/>
                      <a:pt x="138" y="46"/>
                    </a:cubicBezTo>
                    <a:cubicBezTo>
                      <a:pt x="138" y="39"/>
                      <a:pt x="144" y="33"/>
                      <a:pt x="151" y="33"/>
                    </a:cubicBezTo>
                    <a:cubicBezTo>
                      <a:pt x="158" y="33"/>
                      <a:pt x="163" y="39"/>
                      <a:pt x="163" y="46"/>
                    </a:cubicBezTo>
                    <a:cubicBezTo>
                      <a:pt x="163" y="53"/>
                      <a:pt x="158" y="59"/>
                      <a:pt x="151" y="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2" name="Freeform 19"/>
              <p:cNvSpPr>
                <a:spLocks noEditPoints="1"/>
              </p:cNvSpPr>
              <p:nvPr/>
            </p:nvSpPr>
            <p:spPr bwMode="auto">
              <a:xfrm>
                <a:off x="14400213" y="6111875"/>
                <a:ext cx="1587500" cy="952500"/>
              </a:xfrm>
              <a:custGeom>
                <a:avLst/>
                <a:gdLst>
                  <a:gd name="T0" fmla="*/ 0 w 507"/>
                  <a:gd name="T1" fmla="*/ 268 h 304"/>
                  <a:gd name="T2" fmla="*/ 37 w 507"/>
                  <a:gd name="T3" fmla="*/ 304 h 304"/>
                  <a:gd name="T4" fmla="*/ 471 w 507"/>
                  <a:gd name="T5" fmla="*/ 304 h 304"/>
                  <a:gd name="T6" fmla="*/ 507 w 507"/>
                  <a:gd name="T7" fmla="*/ 268 h 304"/>
                  <a:gd name="T8" fmla="*/ 507 w 507"/>
                  <a:gd name="T9" fmla="*/ 0 h 304"/>
                  <a:gd name="T10" fmla="*/ 0 w 507"/>
                  <a:gd name="T11" fmla="*/ 0 h 304"/>
                  <a:gd name="T12" fmla="*/ 0 w 507"/>
                  <a:gd name="T13" fmla="*/ 268 h 304"/>
                  <a:gd name="T14" fmla="*/ 315 w 507"/>
                  <a:gd name="T15" fmla="*/ 163 h 304"/>
                  <a:gd name="T16" fmla="*/ 374 w 507"/>
                  <a:gd name="T17" fmla="*/ 163 h 304"/>
                  <a:gd name="T18" fmla="*/ 374 w 507"/>
                  <a:gd name="T19" fmla="*/ 257 h 304"/>
                  <a:gd name="T20" fmla="*/ 315 w 507"/>
                  <a:gd name="T21" fmla="*/ 257 h 304"/>
                  <a:gd name="T22" fmla="*/ 315 w 507"/>
                  <a:gd name="T23" fmla="*/ 163 h 304"/>
                  <a:gd name="T24" fmla="*/ 224 w 507"/>
                  <a:gd name="T25" fmla="*/ 122 h 304"/>
                  <a:gd name="T26" fmla="*/ 283 w 507"/>
                  <a:gd name="T27" fmla="*/ 122 h 304"/>
                  <a:gd name="T28" fmla="*/ 283 w 507"/>
                  <a:gd name="T29" fmla="*/ 257 h 304"/>
                  <a:gd name="T30" fmla="*/ 224 w 507"/>
                  <a:gd name="T31" fmla="*/ 257 h 304"/>
                  <a:gd name="T32" fmla="*/ 224 w 507"/>
                  <a:gd name="T33" fmla="*/ 122 h 304"/>
                  <a:gd name="T34" fmla="*/ 133 w 507"/>
                  <a:gd name="T35" fmla="*/ 62 h 304"/>
                  <a:gd name="T36" fmla="*/ 192 w 507"/>
                  <a:gd name="T37" fmla="*/ 62 h 304"/>
                  <a:gd name="T38" fmla="*/ 192 w 507"/>
                  <a:gd name="T39" fmla="*/ 257 h 304"/>
                  <a:gd name="T40" fmla="*/ 133 w 507"/>
                  <a:gd name="T41" fmla="*/ 257 h 304"/>
                  <a:gd name="T42" fmla="*/ 133 w 507"/>
                  <a:gd name="T43" fmla="*/ 62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7" h="304">
                    <a:moveTo>
                      <a:pt x="0" y="268"/>
                    </a:moveTo>
                    <a:cubicBezTo>
                      <a:pt x="0" y="288"/>
                      <a:pt x="17" y="304"/>
                      <a:pt x="37" y="304"/>
                    </a:cubicBezTo>
                    <a:cubicBezTo>
                      <a:pt x="471" y="304"/>
                      <a:pt x="471" y="304"/>
                      <a:pt x="471" y="304"/>
                    </a:cubicBezTo>
                    <a:cubicBezTo>
                      <a:pt x="491" y="304"/>
                      <a:pt x="507" y="288"/>
                      <a:pt x="507" y="268"/>
                    </a:cubicBezTo>
                    <a:cubicBezTo>
                      <a:pt x="507" y="0"/>
                      <a:pt x="507" y="0"/>
                      <a:pt x="50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68"/>
                    </a:lnTo>
                    <a:close/>
                    <a:moveTo>
                      <a:pt x="315" y="163"/>
                    </a:moveTo>
                    <a:cubicBezTo>
                      <a:pt x="374" y="163"/>
                      <a:pt x="374" y="163"/>
                      <a:pt x="374" y="163"/>
                    </a:cubicBezTo>
                    <a:cubicBezTo>
                      <a:pt x="374" y="257"/>
                      <a:pt x="374" y="257"/>
                      <a:pt x="374" y="257"/>
                    </a:cubicBezTo>
                    <a:cubicBezTo>
                      <a:pt x="315" y="257"/>
                      <a:pt x="315" y="257"/>
                      <a:pt x="315" y="257"/>
                    </a:cubicBezTo>
                    <a:lnTo>
                      <a:pt x="315" y="163"/>
                    </a:lnTo>
                    <a:close/>
                    <a:moveTo>
                      <a:pt x="224" y="122"/>
                    </a:moveTo>
                    <a:cubicBezTo>
                      <a:pt x="283" y="122"/>
                      <a:pt x="283" y="122"/>
                      <a:pt x="283" y="122"/>
                    </a:cubicBezTo>
                    <a:cubicBezTo>
                      <a:pt x="283" y="257"/>
                      <a:pt x="283" y="257"/>
                      <a:pt x="283" y="257"/>
                    </a:cubicBezTo>
                    <a:cubicBezTo>
                      <a:pt x="224" y="257"/>
                      <a:pt x="224" y="257"/>
                      <a:pt x="224" y="257"/>
                    </a:cubicBezTo>
                    <a:lnTo>
                      <a:pt x="224" y="122"/>
                    </a:lnTo>
                    <a:close/>
                    <a:moveTo>
                      <a:pt x="133" y="62"/>
                    </a:moveTo>
                    <a:cubicBezTo>
                      <a:pt x="192" y="62"/>
                      <a:pt x="192" y="62"/>
                      <a:pt x="192" y="62"/>
                    </a:cubicBezTo>
                    <a:cubicBezTo>
                      <a:pt x="192" y="257"/>
                      <a:pt x="192" y="257"/>
                      <a:pt x="192" y="257"/>
                    </a:cubicBezTo>
                    <a:cubicBezTo>
                      <a:pt x="133" y="257"/>
                      <a:pt x="133" y="257"/>
                      <a:pt x="133" y="257"/>
                    </a:cubicBezTo>
                    <a:lnTo>
                      <a:pt x="133" y="6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8400405" y="2024844"/>
            <a:ext cx="939882" cy="939882"/>
            <a:chOff x="8400405" y="2024844"/>
            <a:chExt cx="939882" cy="939882"/>
          </a:xfrm>
        </p:grpSpPr>
        <p:sp>
          <p:nvSpPr>
            <p:cNvPr id="34" name="Rectangle 24"/>
            <p:cNvSpPr/>
            <p:nvPr/>
          </p:nvSpPr>
          <p:spPr>
            <a:xfrm>
              <a:off x="8400405" y="2024844"/>
              <a:ext cx="939882" cy="939882"/>
            </a:xfrm>
            <a:prstGeom prst="rect">
              <a:avLst/>
            </a:prstGeom>
            <a:solidFill>
              <a:srgbClr val="86CB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5" name="Group 44"/>
            <p:cNvGrpSpPr/>
            <p:nvPr/>
          </p:nvGrpSpPr>
          <p:grpSpPr>
            <a:xfrm>
              <a:off x="8623669" y="2301144"/>
              <a:ext cx="493352" cy="387281"/>
              <a:chOff x="17418050" y="5818188"/>
              <a:chExt cx="1587500" cy="1246187"/>
            </a:xfrm>
          </p:grpSpPr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17418050" y="5818188"/>
                <a:ext cx="1587500" cy="263525"/>
              </a:xfrm>
              <a:custGeom>
                <a:avLst/>
                <a:gdLst>
                  <a:gd name="T0" fmla="*/ 471 w 507"/>
                  <a:gd name="T1" fmla="*/ 0 h 84"/>
                  <a:gd name="T2" fmla="*/ 37 w 507"/>
                  <a:gd name="T3" fmla="*/ 0 h 84"/>
                  <a:gd name="T4" fmla="*/ 0 w 507"/>
                  <a:gd name="T5" fmla="*/ 37 h 84"/>
                  <a:gd name="T6" fmla="*/ 0 w 507"/>
                  <a:gd name="T7" fmla="*/ 84 h 84"/>
                  <a:gd name="T8" fmla="*/ 507 w 507"/>
                  <a:gd name="T9" fmla="*/ 84 h 84"/>
                  <a:gd name="T10" fmla="*/ 507 w 507"/>
                  <a:gd name="T11" fmla="*/ 37 h 84"/>
                  <a:gd name="T12" fmla="*/ 471 w 507"/>
                  <a:gd name="T13" fmla="*/ 0 h 84"/>
                  <a:gd name="T14" fmla="*/ 49 w 507"/>
                  <a:gd name="T15" fmla="*/ 59 h 84"/>
                  <a:gd name="T16" fmla="*/ 36 w 507"/>
                  <a:gd name="T17" fmla="*/ 46 h 84"/>
                  <a:gd name="T18" fmla="*/ 49 w 507"/>
                  <a:gd name="T19" fmla="*/ 33 h 84"/>
                  <a:gd name="T20" fmla="*/ 62 w 507"/>
                  <a:gd name="T21" fmla="*/ 46 h 84"/>
                  <a:gd name="T22" fmla="*/ 49 w 507"/>
                  <a:gd name="T23" fmla="*/ 59 h 84"/>
                  <a:gd name="T24" fmla="*/ 100 w 507"/>
                  <a:gd name="T25" fmla="*/ 59 h 84"/>
                  <a:gd name="T26" fmla="*/ 87 w 507"/>
                  <a:gd name="T27" fmla="*/ 46 h 84"/>
                  <a:gd name="T28" fmla="*/ 100 w 507"/>
                  <a:gd name="T29" fmla="*/ 33 h 84"/>
                  <a:gd name="T30" fmla="*/ 112 w 507"/>
                  <a:gd name="T31" fmla="*/ 46 h 84"/>
                  <a:gd name="T32" fmla="*/ 100 w 507"/>
                  <a:gd name="T33" fmla="*/ 59 h 84"/>
                  <a:gd name="T34" fmla="*/ 150 w 507"/>
                  <a:gd name="T35" fmla="*/ 59 h 84"/>
                  <a:gd name="T36" fmla="*/ 138 w 507"/>
                  <a:gd name="T37" fmla="*/ 46 h 84"/>
                  <a:gd name="T38" fmla="*/ 150 w 507"/>
                  <a:gd name="T39" fmla="*/ 33 h 84"/>
                  <a:gd name="T40" fmla="*/ 163 w 507"/>
                  <a:gd name="T41" fmla="*/ 46 h 84"/>
                  <a:gd name="T42" fmla="*/ 150 w 507"/>
                  <a:gd name="T43" fmla="*/ 59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7" h="84">
                    <a:moveTo>
                      <a:pt x="471" y="0"/>
                    </a:moveTo>
                    <a:cubicBezTo>
                      <a:pt x="37" y="0"/>
                      <a:pt x="37" y="0"/>
                      <a:pt x="37" y="0"/>
                    </a:cubicBezTo>
                    <a:cubicBezTo>
                      <a:pt x="17" y="0"/>
                      <a:pt x="0" y="17"/>
                      <a:pt x="0" y="37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507" y="84"/>
                      <a:pt x="507" y="84"/>
                      <a:pt x="507" y="84"/>
                    </a:cubicBezTo>
                    <a:cubicBezTo>
                      <a:pt x="507" y="37"/>
                      <a:pt x="507" y="37"/>
                      <a:pt x="507" y="37"/>
                    </a:cubicBezTo>
                    <a:cubicBezTo>
                      <a:pt x="507" y="17"/>
                      <a:pt x="491" y="0"/>
                      <a:pt x="471" y="0"/>
                    </a:cubicBezTo>
                    <a:close/>
                    <a:moveTo>
                      <a:pt x="49" y="59"/>
                    </a:moveTo>
                    <a:cubicBezTo>
                      <a:pt x="42" y="59"/>
                      <a:pt x="36" y="53"/>
                      <a:pt x="36" y="46"/>
                    </a:cubicBezTo>
                    <a:cubicBezTo>
                      <a:pt x="36" y="39"/>
                      <a:pt x="42" y="33"/>
                      <a:pt x="49" y="33"/>
                    </a:cubicBezTo>
                    <a:cubicBezTo>
                      <a:pt x="56" y="33"/>
                      <a:pt x="62" y="39"/>
                      <a:pt x="62" y="46"/>
                    </a:cubicBezTo>
                    <a:cubicBezTo>
                      <a:pt x="62" y="53"/>
                      <a:pt x="56" y="59"/>
                      <a:pt x="49" y="59"/>
                    </a:cubicBezTo>
                    <a:close/>
                    <a:moveTo>
                      <a:pt x="100" y="59"/>
                    </a:moveTo>
                    <a:cubicBezTo>
                      <a:pt x="93" y="59"/>
                      <a:pt x="87" y="53"/>
                      <a:pt x="87" y="46"/>
                    </a:cubicBezTo>
                    <a:cubicBezTo>
                      <a:pt x="87" y="39"/>
                      <a:pt x="93" y="33"/>
                      <a:pt x="100" y="33"/>
                    </a:cubicBezTo>
                    <a:cubicBezTo>
                      <a:pt x="107" y="33"/>
                      <a:pt x="112" y="39"/>
                      <a:pt x="112" y="46"/>
                    </a:cubicBezTo>
                    <a:cubicBezTo>
                      <a:pt x="112" y="53"/>
                      <a:pt x="107" y="59"/>
                      <a:pt x="100" y="59"/>
                    </a:cubicBezTo>
                    <a:close/>
                    <a:moveTo>
                      <a:pt x="150" y="59"/>
                    </a:moveTo>
                    <a:cubicBezTo>
                      <a:pt x="143" y="59"/>
                      <a:pt x="138" y="53"/>
                      <a:pt x="138" y="46"/>
                    </a:cubicBezTo>
                    <a:cubicBezTo>
                      <a:pt x="138" y="39"/>
                      <a:pt x="143" y="33"/>
                      <a:pt x="150" y="33"/>
                    </a:cubicBezTo>
                    <a:cubicBezTo>
                      <a:pt x="157" y="33"/>
                      <a:pt x="163" y="39"/>
                      <a:pt x="163" y="46"/>
                    </a:cubicBezTo>
                    <a:cubicBezTo>
                      <a:pt x="163" y="53"/>
                      <a:pt x="157" y="59"/>
                      <a:pt x="150" y="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8" name="Oval 21"/>
              <p:cNvSpPr>
                <a:spLocks noChangeArrowheads="1"/>
              </p:cNvSpPr>
              <p:nvPr/>
            </p:nvSpPr>
            <p:spPr bwMode="auto">
              <a:xfrm>
                <a:off x="18113375" y="6623050"/>
                <a:ext cx="198437" cy="20002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9" name="Oval 22"/>
              <p:cNvSpPr>
                <a:spLocks noChangeArrowheads="1"/>
              </p:cNvSpPr>
              <p:nvPr/>
            </p:nvSpPr>
            <p:spPr bwMode="auto">
              <a:xfrm>
                <a:off x="18383250" y="6384925"/>
                <a:ext cx="160337" cy="15875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0" name="Freeform 23"/>
              <p:cNvSpPr>
                <a:spLocks noEditPoints="1"/>
              </p:cNvSpPr>
              <p:nvPr/>
            </p:nvSpPr>
            <p:spPr bwMode="auto">
              <a:xfrm>
                <a:off x="17418050" y="6111875"/>
                <a:ext cx="1587500" cy="952500"/>
              </a:xfrm>
              <a:custGeom>
                <a:avLst/>
                <a:gdLst>
                  <a:gd name="T0" fmla="*/ 0 w 507"/>
                  <a:gd name="T1" fmla="*/ 268 h 304"/>
                  <a:gd name="T2" fmla="*/ 37 w 507"/>
                  <a:gd name="T3" fmla="*/ 304 h 304"/>
                  <a:gd name="T4" fmla="*/ 471 w 507"/>
                  <a:gd name="T5" fmla="*/ 304 h 304"/>
                  <a:gd name="T6" fmla="*/ 507 w 507"/>
                  <a:gd name="T7" fmla="*/ 268 h 304"/>
                  <a:gd name="T8" fmla="*/ 507 w 507"/>
                  <a:gd name="T9" fmla="*/ 0 h 304"/>
                  <a:gd name="T10" fmla="*/ 0 w 507"/>
                  <a:gd name="T11" fmla="*/ 0 h 304"/>
                  <a:gd name="T12" fmla="*/ 0 w 507"/>
                  <a:gd name="T13" fmla="*/ 268 h 304"/>
                  <a:gd name="T14" fmla="*/ 155 w 507"/>
                  <a:gd name="T15" fmla="*/ 52 h 304"/>
                  <a:gd name="T16" fmla="*/ 199 w 507"/>
                  <a:gd name="T17" fmla="*/ 96 h 304"/>
                  <a:gd name="T18" fmla="*/ 193 w 507"/>
                  <a:gd name="T19" fmla="*/ 119 h 304"/>
                  <a:gd name="T20" fmla="*/ 224 w 507"/>
                  <a:gd name="T21" fmla="*/ 151 h 304"/>
                  <a:gd name="T22" fmla="*/ 253 w 507"/>
                  <a:gd name="T23" fmla="*/ 142 h 304"/>
                  <a:gd name="T24" fmla="*/ 283 w 507"/>
                  <a:gd name="T25" fmla="*/ 151 h 304"/>
                  <a:gd name="T26" fmla="*/ 295 w 507"/>
                  <a:gd name="T27" fmla="*/ 139 h 304"/>
                  <a:gd name="T28" fmla="*/ 287 w 507"/>
                  <a:gd name="T29" fmla="*/ 112 h 304"/>
                  <a:gd name="T30" fmla="*/ 333 w 507"/>
                  <a:gd name="T31" fmla="*/ 66 h 304"/>
                  <a:gd name="T32" fmla="*/ 379 w 507"/>
                  <a:gd name="T33" fmla="*/ 112 h 304"/>
                  <a:gd name="T34" fmla="*/ 333 w 507"/>
                  <a:gd name="T35" fmla="*/ 158 h 304"/>
                  <a:gd name="T36" fmla="*/ 311 w 507"/>
                  <a:gd name="T37" fmla="*/ 153 h 304"/>
                  <a:gd name="T38" fmla="*/ 297 w 507"/>
                  <a:gd name="T39" fmla="*/ 166 h 304"/>
                  <a:gd name="T40" fmla="*/ 306 w 507"/>
                  <a:gd name="T41" fmla="*/ 195 h 304"/>
                  <a:gd name="T42" fmla="*/ 253 w 507"/>
                  <a:gd name="T43" fmla="*/ 247 h 304"/>
                  <a:gd name="T44" fmla="*/ 201 w 507"/>
                  <a:gd name="T45" fmla="*/ 195 h 304"/>
                  <a:gd name="T46" fmla="*/ 210 w 507"/>
                  <a:gd name="T47" fmla="*/ 166 h 304"/>
                  <a:gd name="T48" fmla="*/ 178 w 507"/>
                  <a:gd name="T49" fmla="*/ 134 h 304"/>
                  <a:gd name="T50" fmla="*/ 155 w 507"/>
                  <a:gd name="T51" fmla="*/ 141 h 304"/>
                  <a:gd name="T52" fmla="*/ 110 w 507"/>
                  <a:gd name="T53" fmla="*/ 96 h 304"/>
                  <a:gd name="T54" fmla="*/ 155 w 507"/>
                  <a:gd name="T55" fmla="*/ 52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07" h="304">
                    <a:moveTo>
                      <a:pt x="0" y="268"/>
                    </a:moveTo>
                    <a:cubicBezTo>
                      <a:pt x="0" y="288"/>
                      <a:pt x="17" y="304"/>
                      <a:pt x="37" y="304"/>
                    </a:cubicBezTo>
                    <a:cubicBezTo>
                      <a:pt x="471" y="304"/>
                      <a:pt x="471" y="304"/>
                      <a:pt x="471" y="304"/>
                    </a:cubicBezTo>
                    <a:cubicBezTo>
                      <a:pt x="491" y="304"/>
                      <a:pt x="507" y="288"/>
                      <a:pt x="507" y="268"/>
                    </a:cubicBezTo>
                    <a:cubicBezTo>
                      <a:pt x="507" y="0"/>
                      <a:pt x="507" y="0"/>
                      <a:pt x="50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68"/>
                    </a:lnTo>
                    <a:close/>
                    <a:moveTo>
                      <a:pt x="155" y="52"/>
                    </a:moveTo>
                    <a:cubicBezTo>
                      <a:pt x="179" y="52"/>
                      <a:pt x="199" y="72"/>
                      <a:pt x="199" y="96"/>
                    </a:cubicBezTo>
                    <a:cubicBezTo>
                      <a:pt x="199" y="105"/>
                      <a:pt x="197" y="113"/>
                      <a:pt x="193" y="119"/>
                    </a:cubicBezTo>
                    <a:cubicBezTo>
                      <a:pt x="224" y="151"/>
                      <a:pt x="224" y="151"/>
                      <a:pt x="224" y="151"/>
                    </a:cubicBezTo>
                    <a:cubicBezTo>
                      <a:pt x="233" y="146"/>
                      <a:pt x="243" y="142"/>
                      <a:pt x="253" y="142"/>
                    </a:cubicBezTo>
                    <a:cubicBezTo>
                      <a:pt x="264" y="142"/>
                      <a:pt x="274" y="146"/>
                      <a:pt x="283" y="151"/>
                    </a:cubicBezTo>
                    <a:cubicBezTo>
                      <a:pt x="295" y="139"/>
                      <a:pt x="295" y="139"/>
                      <a:pt x="295" y="139"/>
                    </a:cubicBezTo>
                    <a:cubicBezTo>
                      <a:pt x="290" y="131"/>
                      <a:pt x="287" y="122"/>
                      <a:pt x="287" y="112"/>
                    </a:cubicBezTo>
                    <a:cubicBezTo>
                      <a:pt x="287" y="87"/>
                      <a:pt x="308" y="66"/>
                      <a:pt x="333" y="66"/>
                    </a:cubicBezTo>
                    <a:cubicBezTo>
                      <a:pt x="359" y="66"/>
                      <a:pt x="379" y="87"/>
                      <a:pt x="379" y="112"/>
                    </a:cubicBezTo>
                    <a:cubicBezTo>
                      <a:pt x="379" y="138"/>
                      <a:pt x="359" y="158"/>
                      <a:pt x="333" y="158"/>
                    </a:cubicBezTo>
                    <a:cubicBezTo>
                      <a:pt x="325" y="158"/>
                      <a:pt x="317" y="156"/>
                      <a:pt x="311" y="153"/>
                    </a:cubicBezTo>
                    <a:cubicBezTo>
                      <a:pt x="297" y="166"/>
                      <a:pt x="297" y="166"/>
                      <a:pt x="297" y="166"/>
                    </a:cubicBezTo>
                    <a:cubicBezTo>
                      <a:pt x="303" y="174"/>
                      <a:pt x="306" y="184"/>
                      <a:pt x="306" y="195"/>
                    </a:cubicBezTo>
                    <a:cubicBezTo>
                      <a:pt x="306" y="224"/>
                      <a:pt x="282" y="247"/>
                      <a:pt x="253" y="247"/>
                    </a:cubicBezTo>
                    <a:cubicBezTo>
                      <a:pt x="225" y="247"/>
                      <a:pt x="201" y="224"/>
                      <a:pt x="201" y="195"/>
                    </a:cubicBezTo>
                    <a:cubicBezTo>
                      <a:pt x="201" y="184"/>
                      <a:pt x="204" y="174"/>
                      <a:pt x="210" y="166"/>
                    </a:cubicBezTo>
                    <a:cubicBezTo>
                      <a:pt x="178" y="134"/>
                      <a:pt x="178" y="134"/>
                      <a:pt x="178" y="134"/>
                    </a:cubicBezTo>
                    <a:cubicBezTo>
                      <a:pt x="171" y="138"/>
                      <a:pt x="163" y="141"/>
                      <a:pt x="155" y="141"/>
                    </a:cubicBezTo>
                    <a:cubicBezTo>
                      <a:pt x="130" y="141"/>
                      <a:pt x="110" y="121"/>
                      <a:pt x="110" y="96"/>
                    </a:cubicBezTo>
                    <a:cubicBezTo>
                      <a:pt x="110" y="72"/>
                      <a:pt x="130" y="52"/>
                      <a:pt x="155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1" name="Oval 24"/>
              <p:cNvSpPr>
                <a:spLocks noChangeArrowheads="1"/>
              </p:cNvSpPr>
              <p:nvPr/>
            </p:nvSpPr>
            <p:spPr bwMode="auto">
              <a:xfrm>
                <a:off x="17829213" y="6337300"/>
                <a:ext cx="147637" cy="15081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2" name="组合 41"/>
          <p:cNvGrpSpPr/>
          <p:nvPr/>
        </p:nvGrpSpPr>
        <p:grpSpPr>
          <a:xfrm>
            <a:off x="8400405" y="4185084"/>
            <a:ext cx="939882" cy="939882"/>
            <a:chOff x="8400405" y="4185084"/>
            <a:chExt cx="939882" cy="939882"/>
          </a:xfrm>
        </p:grpSpPr>
        <p:sp>
          <p:nvSpPr>
            <p:cNvPr id="43" name="Rectangle 27"/>
            <p:cNvSpPr/>
            <p:nvPr/>
          </p:nvSpPr>
          <p:spPr>
            <a:xfrm>
              <a:off x="8400405" y="4185084"/>
              <a:ext cx="939882" cy="939882"/>
            </a:xfrm>
            <a:prstGeom prst="rect">
              <a:avLst/>
            </a:prstGeom>
            <a:solidFill>
              <a:srgbClr val="EB59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44" name="Group 50"/>
            <p:cNvGrpSpPr/>
            <p:nvPr/>
          </p:nvGrpSpPr>
          <p:grpSpPr>
            <a:xfrm>
              <a:off x="8635807" y="4461384"/>
              <a:ext cx="493352" cy="387281"/>
              <a:chOff x="5348288" y="5818188"/>
              <a:chExt cx="1587500" cy="1246187"/>
            </a:xfrm>
          </p:grpSpPr>
          <p:sp>
            <p:nvSpPr>
              <p:cNvPr id="45" name="Freeform 51"/>
              <p:cNvSpPr>
                <a:spLocks noEditPoints="1"/>
              </p:cNvSpPr>
              <p:nvPr/>
            </p:nvSpPr>
            <p:spPr bwMode="auto">
              <a:xfrm>
                <a:off x="5348288" y="5818188"/>
                <a:ext cx="1587500" cy="263525"/>
              </a:xfrm>
              <a:custGeom>
                <a:avLst/>
                <a:gdLst>
                  <a:gd name="T0" fmla="*/ 471 w 507"/>
                  <a:gd name="T1" fmla="*/ 0 h 84"/>
                  <a:gd name="T2" fmla="*/ 37 w 507"/>
                  <a:gd name="T3" fmla="*/ 0 h 84"/>
                  <a:gd name="T4" fmla="*/ 0 w 507"/>
                  <a:gd name="T5" fmla="*/ 37 h 84"/>
                  <a:gd name="T6" fmla="*/ 0 w 507"/>
                  <a:gd name="T7" fmla="*/ 84 h 84"/>
                  <a:gd name="T8" fmla="*/ 507 w 507"/>
                  <a:gd name="T9" fmla="*/ 84 h 84"/>
                  <a:gd name="T10" fmla="*/ 507 w 507"/>
                  <a:gd name="T11" fmla="*/ 37 h 84"/>
                  <a:gd name="T12" fmla="*/ 471 w 507"/>
                  <a:gd name="T13" fmla="*/ 0 h 84"/>
                  <a:gd name="T14" fmla="*/ 49 w 507"/>
                  <a:gd name="T15" fmla="*/ 59 h 84"/>
                  <a:gd name="T16" fmla="*/ 36 w 507"/>
                  <a:gd name="T17" fmla="*/ 46 h 84"/>
                  <a:gd name="T18" fmla="*/ 49 w 507"/>
                  <a:gd name="T19" fmla="*/ 33 h 84"/>
                  <a:gd name="T20" fmla="*/ 62 w 507"/>
                  <a:gd name="T21" fmla="*/ 46 h 84"/>
                  <a:gd name="T22" fmla="*/ 49 w 507"/>
                  <a:gd name="T23" fmla="*/ 59 h 84"/>
                  <a:gd name="T24" fmla="*/ 100 w 507"/>
                  <a:gd name="T25" fmla="*/ 59 h 84"/>
                  <a:gd name="T26" fmla="*/ 87 w 507"/>
                  <a:gd name="T27" fmla="*/ 46 h 84"/>
                  <a:gd name="T28" fmla="*/ 100 w 507"/>
                  <a:gd name="T29" fmla="*/ 33 h 84"/>
                  <a:gd name="T30" fmla="*/ 113 w 507"/>
                  <a:gd name="T31" fmla="*/ 46 h 84"/>
                  <a:gd name="T32" fmla="*/ 100 w 507"/>
                  <a:gd name="T33" fmla="*/ 59 h 84"/>
                  <a:gd name="T34" fmla="*/ 151 w 507"/>
                  <a:gd name="T35" fmla="*/ 59 h 84"/>
                  <a:gd name="T36" fmla="*/ 138 w 507"/>
                  <a:gd name="T37" fmla="*/ 46 h 84"/>
                  <a:gd name="T38" fmla="*/ 151 w 507"/>
                  <a:gd name="T39" fmla="*/ 33 h 84"/>
                  <a:gd name="T40" fmla="*/ 163 w 507"/>
                  <a:gd name="T41" fmla="*/ 46 h 84"/>
                  <a:gd name="T42" fmla="*/ 151 w 507"/>
                  <a:gd name="T43" fmla="*/ 59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07" h="84">
                    <a:moveTo>
                      <a:pt x="471" y="0"/>
                    </a:moveTo>
                    <a:cubicBezTo>
                      <a:pt x="37" y="0"/>
                      <a:pt x="37" y="0"/>
                      <a:pt x="37" y="0"/>
                    </a:cubicBezTo>
                    <a:cubicBezTo>
                      <a:pt x="17" y="0"/>
                      <a:pt x="0" y="17"/>
                      <a:pt x="0" y="37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507" y="84"/>
                      <a:pt x="507" y="84"/>
                      <a:pt x="507" y="84"/>
                    </a:cubicBezTo>
                    <a:cubicBezTo>
                      <a:pt x="507" y="37"/>
                      <a:pt x="507" y="37"/>
                      <a:pt x="507" y="37"/>
                    </a:cubicBezTo>
                    <a:cubicBezTo>
                      <a:pt x="507" y="17"/>
                      <a:pt x="491" y="0"/>
                      <a:pt x="471" y="0"/>
                    </a:cubicBezTo>
                    <a:close/>
                    <a:moveTo>
                      <a:pt x="49" y="59"/>
                    </a:moveTo>
                    <a:cubicBezTo>
                      <a:pt x="42" y="59"/>
                      <a:pt x="36" y="53"/>
                      <a:pt x="36" y="46"/>
                    </a:cubicBezTo>
                    <a:cubicBezTo>
                      <a:pt x="36" y="39"/>
                      <a:pt x="42" y="33"/>
                      <a:pt x="49" y="33"/>
                    </a:cubicBezTo>
                    <a:cubicBezTo>
                      <a:pt x="56" y="33"/>
                      <a:pt x="62" y="39"/>
                      <a:pt x="62" y="46"/>
                    </a:cubicBezTo>
                    <a:cubicBezTo>
                      <a:pt x="62" y="53"/>
                      <a:pt x="56" y="59"/>
                      <a:pt x="49" y="59"/>
                    </a:cubicBezTo>
                    <a:close/>
                    <a:moveTo>
                      <a:pt x="100" y="59"/>
                    </a:moveTo>
                    <a:cubicBezTo>
                      <a:pt x="93" y="59"/>
                      <a:pt x="87" y="53"/>
                      <a:pt x="87" y="46"/>
                    </a:cubicBezTo>
                    <a:cubicBezTo>
                      <a:pt x="87" y="39"/>
                      <a:pt x="93" y="33"/>
                      <a:pt x="100" y="33"/>
                    </a:cubicBezTo>
                    <a:cubicBezTo>
                      <a:pt x="107" y="33"/>
                      <a:pt x="113" y="39"/>
                      <a:pt x="113" y="46"/>
                    </a:cubicBezTo>
                    <a:cubicBezTo>
                      <a:pt x="113" y="53"/>
                      <a:pt x="107" y="59"/>
                      <a:pt x="100" y="59"/>
                    </a:cubicBezTo>
                    <a:close/>
                    <a:moveTo>
                      <a:pt x="151" y="59"/>
                    </a:moveTo>
                    <a:cubicBezTo>
                      <a:pt x="144" y="59"/>
                      <a:pt x="138" y="53"/>
                      <a:pt x="138" y="46"/>
                    </a:cubicBezTo>
                    <a:cubicBezTo>
                      <a:pt x="138" y="39"/>
                      <a:pt x="144" y="33"/>
                      <a:pt x="151" y="33"/>
                    </a:cubicBezTo>
                    <a:cubicBezTo>
                      <a:pt x="158" y="33"/>
                      <a:pt x="163" y="39"/>
                      <a:pt x="163" y="46"/>
                    </a:cubicBezTo>
                    <a:cubicBezTo>
                      <a:pt x="163" y="53"/>
                      <a:pt x="158" y="59"/>
                      <a:pt x="151" y="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6" name="Freeform 52"/>
              <p:cNvSpPr>
                <a:spLocks noEditPoints="1"/>
              </p:cNvSpPr>
              <p:nvPr/>
            </p:nvSpPr>
            <p:spPr bwMode="auto">
              <a:xfrm>
                <a:off x="5348288" y="6111875"/>
                <a:ext cx="1587500" cy="952500"/>
              </a:xfrm>
              <a:custGeom>
                <a:avLst/>
                <a:gdLst>
                  <a:gd name="T0" fmla="*/ 0 w 507"/>
                  <a:gd name="T1" fmla="*/ 268 h 304"/>
                  <a:gd name="T2" fmla="*/ 37 w 507"/>
                  <a:gd name="T3" fmla="*/ 304 h 304"/>
                  <a:gd name="T4" fmla="*/ 471 w 507"/>
                  <a:gd name="T5" fmla="*/ 304 h 304"/>
                  <a:gd name="T6" fmla="*/ 507 w 507"/>
                  <a:gd name="T7" fmla="*/ 268 h 304"/>
                  <a:gd name="T8" fmla="*/ 507 w 507"/>
                  <a:gd name="T9" fmla="*/ 0 h 304"/>
                  <a:gd name="T10" fmla="*/ 0 w 507"/>
                  <a:gd name="T11" fmla="*/ 0 h 304"/>
                  <a:gd name="T12" fmla="*/ 0 w 507"/>
                  <a:gd name="T13" fmla="*/ 268 h 304"/>
                  <a:gd name="T14" fmla="*/ 181 w 507"/>
                  <a:gd name="T15" fmla="*/ 200 h 304"/>
                  <a:gd name="T16" fmla="*/ 212 w 507"/>
                  <a:gd name="T17" fmla="*/ 169 h 304"/>
                  <a:gd name="T18" fmla="*/ 221 w 507"/>
                  <a:gd name="T19" fmla="*/ 89 h 304"/>
                  <a:gd name="T20" fmla="*/ 266 w 507"/>
                  <a:gd name="T21" fmla="*/ 70 h 304"/>
                  <a:gd name="T22" fmla="*/ 312 w 507"/>
                  <a:gd name="T23" fmla="*/ 89 h 304"/>
                  <a:gd name="T24" fmla="*/ 312 w 507"/>
                  <a:gd name="T25" fmla="*/ 180 h 304"/>
                  <a:gd name="T26" fmla="*/ 266 w 507"/>
                  <a:gd name="T27" fmla="*/ 199 h 304"/>
                  <a:gd name="T28" fmla="*/ 232 w 507"/>
                  <a:gd name="T29" fmla="*/ 188 h 304"/>
                  <a:gd name="T30" fmla="*/ 201 w 507"/>
                  <a:gd name="T31" fmla="*/ 220 h 304"/>
                  <a:gd name="T32" fmla="*/ 191 w 507"/>
                  <a:gd name="T33" fmla="*/ 224 h 304"/>
                  <a:gd name="T34" fmla="*/ 181 w 507"/>
                  <a:gd name="T35" fmla="*/ 220 h 304"/>
                  <a:gd name="T36" fmla="*/ 181 w 507"/>
                  <a:gd name="T37" fmla="*/ 20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7" h="304">
                    <a:moveTo>
                      <a:pt x="0" y="268"/>
                    </a:moveTo>
                    <a:cubicBezTo>
                      <a:pt x="0" y="288"/>
                      <a:pt x="17" y="304"/>
                      <a:pt x="37" y="304"/>
                    </a:cubicBezTo>
                    <a:cubicBezTo>
                      <a:pt x="471" y="304"/>
                      <a:pt x="471" y="304"/>
                      <a:pt x="471" y="304"/>
                    </a:cubicBezTo>
                    <a:cubicBezTo>
                      <a:pt x="491" y="304"/>
                      <a:pt x="507" y="288"/>
                      <a:pt x="507" y="268"/>
                    </a:cubicBezTo>
                    <a:cubicBezTo>
                      <a:pt x="507" y="0"/>
                      <a:pt x="507" y="0"/>
                      <a:pt x="50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68"/>
                    </a:lnTo>
                    <a:close/>
                    <a:moveTo>
                      <a:pt x="181" y="200"/>
                    </a:moveTo>
                    <a:cubicBezTo>
                      <a:pt x="212" y="169"/>
                      <a:pt x="212" y="169"/>
                      <a:pt x="212" y="169"/>
                    </a:cubicBezTo>
                    <a:cubicBezTo>
                      <a:pt x="196" y="144"/>
                      <a:pt x="199" y="110"/>
                      <a:pt x="221" y="89"/>
                    </a:cubicBezTo>
                    <a:cubicBezTo>
                      <a:pt x="233" y="77"/>
                      <a:pt x="249" y="70"/>
                      <a:pt x="266" y="70"/>
                    </a:cubicBezTo>
                    <a:cubicBezTo>
                      <a:pt x="283" y="70"/>
                      <a:pt x="300" y="77"/>
                      <a:pt x="312" y="89"/>
                    </a:cubicBezTo>
                    <a:cubicBezTo>
                      <a:pt x="337" y="114"/>
                      <a:pt x="337" y="155"/>
                      <a:pt x="312" y="180"/>
                    </a:cubicBezTo>
                    <a:cubicBezTo>
                      <a:pt x="300" y="192"/>
                      <a:pt x="284" y="199"/>
                      <a:pt x="266" y="199"/>
                    </a:cubicBezTo>
                    <a:cubicBezTo>
                      <a:pt x="254" y="199"/>
                      <a:pt x="242" y="195"/>
                      <a:pt x="232" y="188"/>
                    </a:cubicBezTo>
                    <a:cubicBezTo>
                      <a:pt x="201" y="220"/>
                      <a:pt x="201" y="220"/>
                      <a:pt x="201" y="220"/>
                    </a:cubicBezTo>
                    <a:cubicBezTo>
                      <a:pt x="198" y="222"/>
                      <a:pt x="194" y="224"/>
                      <a:pt x="191" y="224"/>
                    </a:cubicBezTo>
                    <a:cubicBezTo>
                      <a:pt x="187" y="224"/>
                      <a:pt x="184" y="222"/>
                      <a:pt x="181" y="220"/>
                    </a:cubicBezTo>
                    <a:cubicBezTo>
                      <a:pt x="176" y="214"/>
                      <a:pt x="176" y="205"/>
                      <a:pt x="181" y="20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7" name="Freeform 53"/>
              <p:cNvSpPr/>
              <p:nvPr/>
            </p:nvSpPr>
            <p:spPr bwMode="auto">
              <a:xfrm>
                <a:off x="6040438" y="6403975"/>
                <a:ext cx="280987" cy="255587"/>
              </a:xfrm>
              <a:custGeom>
                <a:avLst/>
                <a:gdLst>
                  <a:gd name="T0" fmla="*/ 45 w 90"/>
                  <a:gd name="T1" fmla="*/ 82 h 82"/>
                  <a:gd name="T2" fmla="*/ 74 w 90"/>
                  <a:gd name="T3" fmla="*/ 70 h 82"/>
                  <a:gd name="T4" fmla="*/ 74 w 90"/>
                  <a:gd name="T5" fmla="*/ 12 h 82"/>
                  <a:gd name="T6" fmla="*/ 45 w 90"/>
                  <a:gd name="T7" fmla="*/ 0 h 82"/>
                  <a:gd name="T8" fmla="*/ 16 w 90"/>
                  <a:gd name="T9" fmla="*/ 12 h 82"/>
                  <a:gd name="T10" fmla="*/ 16 w 90"/>
                  <a:gd name="T11" fmla="*/ 70 h 82"/>
                  <a:gd name="T12" fmla="*/ 45 w 90"/>
                  <a:gd name="T13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0" h="82">
                    <a:moveTo>
                      <a:pt x="45" y="82"/>
                    </a:moveTo>
                    <a:cubicBezTo>
                      <a:pt x="56" y="82"/>
                      <a:pt x="67" y="78"/>
                      <a:pt x="74" y="70"/>
                    </a:cubicBezTo>
                    <a:cubicBezTo>
                      <a:pt x="90" y="54"/>
                      <a:pt x="90" y="28"/>
                      <a:pt x="74" y="12"/>
                    </a:cubicBezTo>
                    <a:cubicBezTo>
                      <a:pt x="67" y="5"/>
                      <a:pt x="56" y="0"/>
                      <a:pt x="45" y="0"/>
                    </a:cubicBezTo>
                    <a:cubicBezTo>
                      <a:pt x="34" y="0"/>
                      <a:pt x="24" y="5"/>
                      <a:pt x="16" y="12"/>
                    </a:cubicBezTo>
                    <a:cubicBezTo>
                      <a:pt x="0" y="28"/>
                      <a:pt x="0" y="54"/>
                      <a:pt x="16" y="70"/>
                    </a:cubicBezTo>
                    <a:cubicBezTo>
                      <a:pt x="24" y="78"/>
                      <a:pt x="34" y="82"/>
                      <a:pt x="45" y="8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8" name="组合 47"/>
          <p:cNvGrpSpPr/>
          <p:nvPr/>
        </p:nvGrpSpPr>
        <p:grpSpPr>
          <a:xfrm>
            <a:off x="9434312" y="1910544"/>
            <a:ext cx="2160787" cy="1241149"/>
            <a:chOff x="7483988" y="3236385"/>
            <a:chExt cx="2160787" cy="1241149"/>
          </a:xfrm>
        </p:grpSpPr>
        <p:sp>
          <p:nvSpPr>
            <p:cNvPr id="49" name="矩形 48"/>
            <p:cNvSpPr/>
            <p:nvPr/>
          </p:nvSpPr>
          <p:spPr>
            <a:xfrm>
              <a:off x="7483988" y="3615760"/>
              <a:ext cx="2160787" cy="86177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1100" dirty="0"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7483989" y="3236385"/>
              <a:ext cx="2050552" cy="40729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10000"/>
                </a:lnSpc>
                <a:defRPr/>
              </a:pPr>
              <a:r>
                <a:rPr kumimoji="1" lang="zh-CN" altLang="en-US" sz="2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添加标题</a:t>
              </a:r>
              <a:endParaRPr kumimoji="1"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9434313" y="4117200"/>
            <a:ext cx="2160786" cy="1241149"/>
            <a:chOff x="7483989" y="3236385"/>
            <a:chExt cx="2160786" cy="1241149"/>
          </a:xfrm>
        </p:grpSpPr>
        <p:sp>
          <p:nvSpPr>
            <p:cNvPr id="52" name="矩形 51"/>
            <p:cNvSpPr/>
            <p:nvPr/>
          </p:nvSpPr>
          <p:spPr>
            <a:xfrm>
              <a:off x="7483989" y="3615760"/>
              <a:ext cx="2160786" cy="86177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1100" dirty="0"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7483989" y="3236385"/>
              <a:ext cx="2050552" cy="40729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10000"/>
                </a:lnSpc>
                <a:defRPr/>
              </a:pPr>
              <a:r>
                <a:rPr kumimoji="1" lang="zh-CN" altLang="en-US" sz="2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添加标题</a:t>
              </a:r>
              <a:endParaRPr kumimoji="1"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5625313" y="1910544"/>
            <a:ext cx="2152150" cy="1241149"/>
            <a:chOff x="7483989" y="3236385"/>
            <a:chExt cx="2152150" cy="1241149"/>
          </a:xfrm>
        </p:grpSpPr>
        <p:sp>
          <p:nvSpPr>
            <p:cNvPr id="55" name="矩形 54"/>
            <p:cNvSpPr/>
            <p:nvPr/>
          </p:nvSpPr>
          <p:spPr>
            <a:xfrm>
              <a:off x="7483989" y="3615760"/>
              <a:ext cx="2152150" cy="86177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1100" dirty="0"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7483989" y="3236385"/>
              <a:ext cx="2050552" cy="40729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10000"/>
                </a:lnSpc>
                <a:defRPr/>
              </a:pPr>
              <a:r>
                <a:rPr kumimoji="1" lang="zh-CN" altLang="en-US" sz="2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添加标题</a:t>
              </a:r>
              <a:endParaRPr kumimoji="1"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5625312" y="4117200"/>
            <a:ext cx="2152151" cy="1241149"/>
            <a:chOff x="7483988" y="3236385"/>
            <a:chExt cx="2152151" cy="1241149"/>
          </a:xfrm>
        </p:grpSpPr>
        <p:sp>
          <p:nvSpPr>
            <p:cNvPr id="58" name="矩形 57"/>
            <p:cNvSpPr/>
            <p:nvPr/>
          </p:nvSpPr>
          <p:spPr>
            <a:xfrm>
              <a:off x="7483988" y="3615760"/>
              <a:ext cx="2152151" cy="86177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1100" dirty="0"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7483989" y="3236385"/>
              <a:ext cx="2050552" cy="40729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10000"/>
                </a:lnSpc>
                <a:defRPr/>
              </a:pPr>
              <a:r>
                <a:rPr kumimoji="1" lang="zh-CN" altLang="en-US" sz="2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添加标题</a:t>
              </a:r>
              <a:endParaRPr kumimoji="1"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1805937" y="1910544"/>
            <a:ext cx="2276620" cy="1241149"/>
            <a:chOff x="7483989" y="3236385"/>
            <a:chExt cx="2276620" cy="1241149"/>
          </a:xfrm>
        </p:grpSpPr>
        <p:sp>
          <p:nvSpPr>
            <p:cNvPr id="61" name="矩形 60"/>
            <p:cNvSpPr/>
            <p:nvPr/>
          </p:nvSpPr>
          <p:spPr>
            <a:xfrm>
              <a:off x="7483989" y="3615760"/>
              <a:ext cx="2276620" cy="86177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1100" dirty="0"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7483989" y="3236385"/>
              <a:ext cx="2050552" cy="40729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10000"/>
                </a:lnSpc>
                <a:defRPr/>
              </a:pPr>
              <a:r>
                <a:rPr kumimoji="1" lang="zh-CN" altLang="en-US" sz="2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添加标题</a:t>
              </a:r>
              <a:endParaRPr kumimoji="1"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1805937" y="4117200"/>
            <a:ext cx="2276620" cy="1241149"/>
            <a:chOff x="7483989" y="3236385"/>
            <a:chExt cx="2276620" cy="1241149"/>
          </a:xfrm>
        </p:grpSpPr>
        <p:sp>
          <p:nvSpPr>
            <p:cNvPr id="64" name="矩形 63"/>
            <p:cNvSpPr/>
            <p:nvPr/>
          </p:nvSpPr>
          <p:spPr>
            <a:xfrm>
              <a:off x="7483989" y="3615760"/>
              <a:ext cx="2276620" cy="86177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1100" dirty="0"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7483989" y="3236385"/>
              <a:ext cx="2050552" cy="40729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10000"/>
                </a:lnSpc>
                <a:defRPr/>
              </a:pPr>
              <a:r>
                <a:rPr kumimoji="1" lang="zh-CN" altLang="en-US" sz="2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添加标题</a:t>
              </a:r>
              <a:endParaRPr kumimoji="1"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>
        <p14:ferris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86CBCC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3</a:t>
              </a:r>
              <a:endPara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THREE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研究方法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752411" y="2201244"/>
            <a:ext cx="2916661" cy="1194397"/>
            <a:chOff x="1085274" y="2355058"/>
            <a:chExt cx="2916661" cy="1194397"/>
          </a:xfrm>
        </p:grpSpPr>
        <p:sp>
          <p:nvSpPr>
            <p:cNvPr id="23" name="文本框 22"/>
            <p:cNvSpPr txBox="1"/>
            <p:nvPr/>
          </p:nvSpPr>
          <p:spPr>
            <a:xfrm>
              <a:off x="1525927" y="2355058"/>
              <a:ext cx="2133781" cy="37580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10000"/>
                </a:lnSpc>
                <a:defRPr/>
              </a:pPr>
              <a:r>
                <a:rPr kumimoji="1" lang="zh-CN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添加标题</a:t>
              </a:r>
              <a:endParaRPr kumimoji="1"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085274" y="2687681"/>
              <a:ext cx="291666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710712" y="3975664"/>
            <a:ext cx="2916661" cy="1198841"/>
            <a:chOff x="1085274" y="2350614"/>
            <a:chExt cx="2916661" cy="1198841"/>
          </a:xfrm>
        </p:grpSpPr>
        <p:sp>
          <p:nvSpPr>
            <p:cNvPr id="26" name="文本框 25"/>
            <p:cNvSpPr txBox="1"/>
            <p:nvPr/>
          </p:nvSpPr>
          <p:spPr>
            <a:xfrm>
              <a:off x="1476713" y="2350614"/>
              <a:ext cx="2133781" cy="37580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r" defTabSz="457200">
                <a:defRPr b="1">
                  <a:solidFill>
                    <a:srgbClr val="000000">
                      <a:lumMod val="75000"/>
                      <a:lumOff val="25000"/>
                    </a:srgb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defRPr>
              </a:lvl1pPr>
            </a:lstStyle>
            <a:p>
              <a:pPr lvl="0" algn="ctr">
                <a:lnSpc>
                  <a:spcPct val="110000"/>
                </a:lnSpc>
                <a:defRPr/>
              </a:pPr>
              <a:r>
                <a:rPr kumimoji="1" lang="zh-CN" altLang="en-US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kumimoji="1" lang="zh-CN" altLang="en-US" b="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085274" y="2687681"/>
              <a:ext cx="291666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8351842" y="2257789"/>
            <a:ext cx="2916661" cy="1198560"/>
            <a:chOff x="1085274" y="2350895"/>
            <a:chExt cx="2916661" cy="1198560"/>
          </a:xfrm>
        </p:grpSpPr>
        <p:sp>
          <p:nvSpPr>
            <p:cNvPr id="3" name="文本框 2"/>
            <p:cNvSpPr txBox="1"/>
            <p:nvPr/>
          </p:nvSpPr>
          <p:spPr>
            <a:xfrm>
              <a:off x="1475155" y="2350895"/>
              <a:ext cx="2133781" cy="37580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10000"/>
                </a:lnSpc>
                <a:defRPr/>
              </a:pPr>
              <a:r>
                <a:rPr kumimoji="1" lang="zh-CN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添加标题</a:t>
              </a:r>
              <a:endParaRPr kumimoji="1"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1085274" y="2687681"/>
              <a:ext cx="291666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323599" y="3975346"/>
            <a:ext cx="2916661" cy="1203756"/>
            <a:chOff x="1085274" y="2345699"/>
            <a:chExt cx="2916661" cy="1203756"/>
          </a:xfrm>
        </p:grpSpPr>
        <p:sp>
          <p:nvSpPr>
            <p:cNvPr id="6" name="文本框 5"/>
            <p:cNvSpPr txBox="1"/>
            <p:nvPr/>
          </p:nvSpPr>
          <p:spPr>
            <a:xfrm>
              <a:off x="1475155" y="2345699"/>
              <a:ext cx="2133781" cy="37580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defTabSz="457200">
                <a:defRPr b="1">
                  <a:solidFill>
                    <a:srgbClr val="000000">
                      <a:lumMod val="75000"/>
                      <a:lumOff val="25000"/>
                    </a:srgb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defRPr>
              </a:lvl1pPr>
            </a:lstStyle>
            <a:p>
              <a:pPr lvl="0" algn="ctr">
                <a:lnSpc>
                  <a:spcPct val="110000"/>
                </a:lnSpc>
                <a:defRPr/>
              </a:pPr>
              <a:r>
                <a:rPr kumimoji="1" lang="zh-CN" altLang="en-US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kumimoji="1" lang="zh-CN" altLang="en-US" b="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85274" y="2687681"/>
              <a:ext cx="291666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请在此处添加具体内容，文字尽量言简意赅，简单说明即可，不必过于繁琐，注意版面美观度。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720059" y="2075180"/>
            <a:ext cx="4483283" cy="3723005"/>
            <a:chOff x="3720059" y="2075180"/>
            <a:chExt cx="4483283" cy="3723005"/>
          </a:xfrm>
        </p:grpSpPr>
        <p:grpSp>
          <p:nvGrpSpPr>
            <p:cNvPr id="9" name="Group 184"/>
            <p:cNvGrpSpPr/>
            <p:nvPr/>
          </p:nvGrpSpPr>
          <p:grpSpPr>
            <a:xfrm>
              <a:off x="4389120" y="2075180"/>
              <a:ext cx="3223895" cy="3723005"/>
              <a:chOff x="2693988" y="754063"/>
              <a:chExt cx="3752851" cy="4333875"/>
            </a:xfrm>
          </p:grpSpPr>
          <p:sp>
            <p:nvSpPr>
              <p:cNvPr id="10" name="Freeform 5"/>
              <p:cNvSpPr/>
              <p:nvPr/>
            </p:nvSpPr>
            <p:spPr bwMode="auto">
              <a:xfrm>
                <a:off x="5349876" y="1670050"/>
                <a:ext cx="884238" cy="590550"/>
              </a:xfrm>
              <a:custGeom>
                <a:avLst/>
                <a:gdLst>
                  <a:gd name="T0" fmla="*/ 0 w 396"/>
                  <a:gd name="T1" fmla="*/ 0 h 264"/>
                  <a:gd name="T2" fmla="*/ 165 w 396"/>
                  <a:gd name="T3" fmla="*/ 0 h 264"/>
                  <a:gd name="T4" fmla="*/ 396 w 396"/>
                  <a:gd name="T5" fmla="*/ 232 h 264"/>
                  <a:gd name="T6" fmla="*/ 396 w 396"/>
                  <a:gd name="T7" fmla="*/ 232 h 264"/>
                  <a:gd name="T8" fmla="*/ 396 w 396"/>
                  <a:gd name="T9" fmla="*/ 264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6" h="264">
                    <a:moveTo>
                      <a:pt x="0" y="0"/>
                    </a:moveTo>
                    <a:cubicBezTo>
                      <a:pt x="165" y="0"/>
                      <a:pt x="165" y="0"/>
                      <a:pt x="165" y="0"/>
                    </a:cubicBezTo>
                    <a:cubicBezTo>
                      <a:pt x="293" y="0"/>
                      <a:pt x="396" y="104"/>
                      <a:pt x="396" y="232"/>
                    </a:cubicBezTo>
                    <a:cubicBezTo>
                      <a:pt x="396" y="232"/>
                      <a:pt x="396" y="232"/>
                      <a:pt x="396" y="232"/>
                    </a:cubicBezTo>
                    <a:cubicBezTo>
                      <a:pt x="396" y="264"/>
                      <a:pt x="396" y="264"/>
                      <a:pt x="396" y="264"/>
                    </a:cubicBezTo>
                  </a:path>
                </a:pathLst>
              </a:custGeom>
              <a:noFill/>
              <a:ln w="57150" cap="flat">
                <a:solidFill>
                  <a:srgbClr val="86CBCC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1" name="Freeform 6"/>
              <p:cNvSpPr/>
              <p:nvPr/>
            </p:nvSpPr>
            <p:spPr bwMode="auto">
              <a:xfrm>
                <a:off x="5230813" y="3595688"/>
                <a:ext cx="735013" cy="450850"/>
              </a:xfrm>
              <a:custGeom>
                <a:avLst/>
                <a:gdLst>
                  <a:gd name="T0" fmla="*/ 0 w 329"/>
                  <a:gd name="T1" fmla="*/ 202 h 202"/>
                  <a:gd name="T2" fmla="*/ 228 w 329"/>
                  <a:gd name="T3" fmla="*/ 202 h 202"/>
                  <a:gd name="T4" fmla="*/ 329 w 329"/>
                  <a:gd name="T5" fmla="*/ 101 h 202"/>
                  <a:gd name="T6" fmla="*/ 329 w 329"/>
                  <a:gd name="T7" fmla="*/ 101 h 202"/>
                  <a:gd name="T8" fmla="*/ 228 w 329"/>
                  <a:gd name="T9" fmla="*/ 0 h 202"/>
                  <a:gd name="T10" fmla="*/ 205 w 329"/>
                  <a:gd name="T11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9" h="202">
                    <a:moveTo>
                      <a:pt x="0" y="202"/>
                    </a:moveTo>
                    <a:cubicBezTo>
                      <a:pt x="228" y="202"/>
                      <a:pt x="228" y="202"/>
                      <a:pt x="228" y="202"/>
                    </a:cubicBezTo>
                    <a:cubicBezTo>
                      <a:pt x="284" y="202"/>
                      <a:pt x="329" y="157"/>
                      <a:pt x="329" y="101"/>
                    </a:cubicBezTo>
                    <a:cubicBezTo>
                      <a:pt x="329" y="101"/>
                      <a:pt x="329" y="101"/>
                      <a:pt x="329" y="101"/>
                    </a:cubicBezTo>
                    <a:cubicBezTo>
                      <a:pt x="329" y="45"/>
                      <a:pt x="284" y="0"/>
                      <a:pt x="228" y="0"/>
                    </a:cubicBezTo>
                    <a:cubicBezTo>
                      <a:pt x="205" y="0"/>
                      <a:pt x="205" y="0"/>
                      <a:pt x="205" y="0"/>
                    </a:cubicBezTo>
                  </a:path>
                </a:pathLst>
              </a:custGeom>
              <a:noFill/>
              <a:ln w="57150" cap="flat">
                <a:solidFill>
                  <a:srgbClr val="86CBCC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2" name="Freeform 7"/>
              <p:cNvSpPr/>
              <p:nvPr/>
            </p:nvSpPr>
            <p:spPr bwMode="auto">
              <a:xfrm>
                <a:off x="2905126" y="1670050"/>
                <a:ext cx="887413" cy="590550"/>
              </a:xfrm>
              <a:custGeom>
                <a:avLst/>
                <a:gdLst>
                  <a:gd name="T0" fmla="*/ 397 w 397"/>
                  <a:gd name="T1" fmla="*/ 0 h 264"/>
                  <a:gd name="T2" fmla="*/ 232 w 397"/>
                  <a:gd name="T3" fmla="*/ 0 h 264"/>
                  <a:gd name="T4" fmla="*/ 0 w 397"/>
                  <a:gd name="T5" fmla="*/ 232 h 264"/>
                  <a:gd name="T6" fmla="*/ 0 w 397"/>
                  <a:gd name="T7" fmla="*/ 232 h 264"/>
                  <a:gd name="T8" fmla="*/ 0 w 397"/>
                  <a:gd name="T9" fmla="*/ 264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7" h="264">
                    <a:moveTo>
                      <a:pt x="397" y="0"/>
                    </a:moveTo>
                    <a:cubicBezTo>
                      <a:pt x="232" y="0"/>
                      <a:pt x="232" y="0"/>
                      <a:pt x="232" y="0"/>
                    </a:cubicBezTo>
                    <a:cubicBezTo>
                      <a:pt x="104" y="0"/>
                      <a:pt x="0" y="104"/>
                      <a:pt x="0" y="232"/>
                    </a:cubicBezTo>
                    <a:cubicBezTo>
                      <a:pt x="0" y="232"/>
                      <a:pt x="0" y="232"/>
                      <a:pt x="0" y="232"/>
                    </a:cubicBezTo>
                    <a:cubicBezTo>
                      <a:pt x="0" y="264"/>
                      <a:pt x="0" y="264"/>
                      <a:pt x="0" y="264"/>
                    </a:cubicBezTo>
                  </a:path>
                </a:pathLst>
              </a:custGeom>
              <a:noFill/>
              <a:ln w="57150" cap="flat">
                <a:solidFill>
                  <a:srgbClr val="EB5949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3" name="Freeform 8"/>
              <p:cNvSpPr/>
              <p:nvPr/>
            </p:nvSpPr>
            <p:spPr bwMode="auto">
              <a:xfrm>
                <a:off x="3143251" y="1247775"/>
                <a:ext cx="1128713" cy="931862"/>
              </a:xfrm>
              <a:custGeom>
                <a:avLst/>
                <a:gdLst>
                  <a:gd name="T0" fmla="*/ 360 w 505"/>
                  <a:gd name="T1" fmla="*/ 417 h 417"/>
                  <a:gd name="T2" fmla="*/ 505 w 505"/>
                  <a:gd name="T3" fmla="*/ 303 h 417"/>
                  <a:gd name="T4" fmla="*/ 360 w 505"/>
                  <a:gd name="T5" fmla="*/ 189 h 417"/>
                  <a:gd name="T6" fmla="*/ 96 w 505"/>
                  <a:gd name="T7" fmla="*/ 189 h 417"/>
                  <a:gd name="T8" fmla="*/ 0 w 505"/>
                  <a:gd name="T9" fmla="*/ 94 h 417"/>
                  <a:gd name="T10" fmla="*/ 105 w 505"/>
                  <a:gd name="T11" fmla="*/ 0 h 417"/>
                  <a:gd name="T12" fmla="*/ 379 w 505"/>
                  <a:gd name="T13" fmla="*/ 0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5" h="417">
                    <a:moveTo>
                      <a:pt x="360" y="417"/>
                    </a:moveTo>
                    <a:cubicBezTo>
                      <a:pt x="463" y="417"/>
                      <a:pt x="505" y="371"/>
                      <a:pt x="505" y="303"/>
                    </a:cubicBezTo>
                    <a:cubicBezTo>
                      <a:pt x="505" y="236"/>
                      <a:pt x="460" y="189"/>
                      <a:pt x="360" y="189"/>
                    </a:cubicBezTo>
                    <a:cubicBezTo>
                      <a:pt x="260" y="189"/>
                      <a:pt x="165" y="189"/>
                      <a:pt x="96" y="189"/>
                    </a:cubicBezTo>
                    <a:cubicBezTo>
                      <a:pt x="27" y="189"/>
                      <a:pt x="0" y="130"/>
                      <a:pt x="0" y="94"/>
                    </a:cubicBezTo>
                    <a:cubicBezTo>
                      <a:pt x="0" y="57"/>
                      <a:pt x="33" y="0"/>
                      <a:pt x="105" y="0"/>
                    </a:cubicBezTo>
                    <a:cubicBezTo>
                      <a:pt x="177" y="0"/>
                      <a:pt x="285" y="0"/>
                      <a:pt x="379" y="0"/>
                    </a:cubicBezTo>
                  </a:path>
                </a:pathLst>
              </a:custGeom>
              <a:solidFill>
                <a:schemeClr val="bg1"/>
              </a:solidFill>
              <a:ln w="57150" cap="flat">
                <a:solidFill>
                  <a:srgbClr val="EB5949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4" name="Freeform 9"/>
              <p:cNvSpPr/>
              <p:nvPr/>
            </p:nvSpPr>
            <p:spPr bwMode="auto">
              <a:xfrm>
                <a:off x="3384551" y="2152650"/>
                <a:ext cx="650875" cy="454025"/>
              </a:xfrm>
              <a:custGeom>
                <a:avLst/>
                <a:gdLst>
                  <a:gd name="T0" fmla="*/ 102 w 291"/>
                  <a:gd name="T1" fmla="*/ 0 h 203"/>
                  <a:gd name="T2" fmla="*/ 0 w 291"/>
                  <a:gd name="T3" fmla="*/ 101 h 203"/>
                  <a:gd name="T4" fmla="*/ 0 w 291"/>
                  <a:gd name="T5" fmla="*/ 101 h 203"/>
                  <a:gd name="T6" fmla="*/ 102 w 291"/>
                  <a:gd name="T7" fmla="*/ 203 h 203"/>
                  <a:gd name="T8" fmla="*/ 291 w 291"/>
                  <a:gd name="T9" fmla="*/ 20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203">
                    <a:moveTo>
                      <a:pt x="102" y="0"/>
                    </a:moveTo>
                    <a:cubicBezTo>
                      <a:pt x="46" y="0"/>
                      <a:pt x="0" y="46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57"/>
                      <a:pt x="46" y="203"/>
                      <a:pt x="102" y="203"/>
                    </a:cubicBezTo>
                    <a:cubicBezTo>
                      <a:pt x="291" y="203"/>
                      <a:pt x="291" y="203"/>
                      <a:pt x="291" y="203"/>
                    </a:cubicBezTo>
                  </a:path>
                </a:pathLst>
              </a:custGeom>
              <a:noFill/>
              <a:ln w="57150" cap="flat">
                <a:solidFill>
                  <a:srgbClr val="EB5949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5" name="Freeform 10"/>
              <p:cNvSpPr/>
              <p:nvPr/>
            </p:nvSpPr>
            <p:spPr bwMode="auto">
              <a:xfrm>
                <a:off x="3384551" y="3141663"/>
                <a:ext cx="876300" cy="454025"/>
              </a:xfrm>
              <a:custGeom>
                <a:avLst/>
                <a:gdLst>
                  <a:gd name="T0" fmla="*/ 291 w 392"/>
                  <a:gd name="T1" fmla="*/ 0 h 203"/>
                  <a:gd name="T2" fmla="*/ 392 w 392"/>
                  <a:gd name="T3" fmla="*/ 101 h 203"/>
                  <a:gd name="T4" fmla="*/ 392 w 392"/>
                  <a:gd name="T5" fmla="*/ 101 h 203"/>
                  <a:gd name="T6" fmla="*/ 291 w 392"/>
                  <a:gd name="T7" fmla="*/ 203 h 203"/>
                  <a:gd name="T8" fmla="*/ 0 w 392"/>
                  <a:gd name="T9" fmla="*/ 20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203">
                    <a:moveTo>
                      <a:pt x="291" y="0"/>
                    </a:moveTo>
                    <a:cubicBezTo>
                      <a:pt x="347" y="0"/>
                      <a:pt x="392" y="46"/>
                      <a:pt x="392" y="101"/>
                    </a:cubicBezTo>
                    <a:cubicBezTo>
                      <a:pt x="392" y="101"/>
                      <a:pt x="392" y="101"/>
                      <a:pt x="392" y="101"/>
                    </a:cubicBezTo>
                    <a:cubicBezTo>
                      <a:pt x="392" y="157"/>
                      <a:pt x="347" y="203"/>
                      <a:pt x="291" y="203"/>
                    </a:cubicBezTo>
                    <a:cubicBezTo>
                      <a:pt x="0" y="203"/>
                      <a:pt x="0" y="203"/>
                      <a:pt x="0" y="203"/>
                    </a:cubicBezTo>
                  </a:path>
                </a:pathLst>
              </a:custGeom>
              <a:solidFill>
                <a:schemeClr val="bg1"/>
              </a:solidFill>
              <a:ln w="57150" cap="flat">
                <a:solidFill>
                  <a:srgbClr val="EB5949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8" name="Freeform 11"/>
              <p:cNvSpPr/>
              <p:nvPr/>
            </p:nvSpPr>
            <p:spPr bwMode="auto">
              <a:xfrm>
                <a:off x="3492501" y="754063"/>
                <a:ext cx="982663" cy="3956050"/>
              </a:xfrm>
              <a:custGeom>
                <a:avLst/>
                <a:gdLst>
                  <a:gd name="T0" fmla="*/ 0 w 440"/>
                  <a:gd name="T1" fmla="*/ 220 h 1771"/>
                  <a:gd name="T2" fmla="*/ 220 w 440"/>
                  <a:gd name="T3" fmla="*/ 0 h 1771"/>
                  <a:gd name="T4" fmla="*/ 220 w 440"/>
                  <a:gd name="T5" fmla="*/ 0 h 1771"/>
                  <a:gd name="T6" fmla="*/ 440 w 440"/>
                  <a:gd name="T7" fmla="*/ 220 h 1771"/>
                  <a:gd name="T8" fmla="*/ 440 w 440"/>
                  <a:gd name="T9" fmla="*/ 1771 h 17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0" h="1771">
                    <a:moveTo>
                      <a:pt x="0" y="220"/>
                    </a:moveTo>
                    <a:cubicBezTo>
                      <a:pt x="0" y="98"/>
                      <a:pt x="99" y="0"/>
                      <a:pt x="220" y="0"/>
                    </a:cubicBezTo>
                    <a:cubicBezTo>
                      <a:pt x="220" y="0"/>
                      <a:pt x="220" y="0"/>
                      <a:pt x="220" y="0"/>
                    </a:cubicBezTo>
                    <a:cubicBezTo>
                      <a:pt x="342" y="0"/>
                      <a:pt x="440" y="98"/>
                      <a:pt x="440" y="220"/>
                    </a:cubicBezTo>
                    <a:cubicBezTo>
                      <a:pt x="440" y="1771"/>
                      <a:pt x="440" y="1771"/>
                      <a:pt x="440" y="1771"/>
                    </a:cubicBezTo>
                  </a:path>
                </a:pathLst>
              </a:custGeom>
              <a:noFill/>
              <a:ln w="57150" cap="flat">
                <a:solidFill>
                  <a:srgbClr val="EB5949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9" name="Freeform 12"/>
              <p:cNvSpPr/>
              <p:nvPr/>
            </p:nvSpPr>
            <p:spPr bwMode="auto">
              <a:xfrm>
                <a:off x="2833688" y="2976563"/>
                <a:ext cx="619125" cy="619125"/>
              </a:xfrm>
              <a:custGeom>
                <a:avLst/>
                <a:gdLst>
                  <a:gd name="T0" fmla="*/ 277 w 277"/>
                  <a:gd name="T1" fmla="*/ 277 h 277"/>
                  <a:gd name="T2" fmla="*/ 277 w 277"/>
                  <a:gd name="T3" fmla="*/ 277 h 277"/>
                  <a:gd name="T4" fmla="*/ 0 w 277"/>
                  <a:gd name="T5" fmla="*/ 0 h 277"/>
                  <a:gd name="T6" fmla="*/ 0 w 277"/>
                  <a:gd name="T7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7" h="277">
                    <a:moveTo>
                      <a:pt x="277" y="277"/>
                    </a:moveTo>
                    <a:cubicBezTo>
                      <a:pt x="277" y="277"/>
                      <a:pt x="277" y="277"/>
                      <a:pt x="277" y="277"/>
                    </a:cubicBezTo>
                    <a:cubicBezTo>
                      <a:pt x="124" y="277"/>
                      <a:pt x="0" y="153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57150" cap="flat">
                <a:solidFill>
                  <a:srgbClr val="EB5949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1" name="Freeform 13"/>
              <p:cNvSpPr/>
              <p:nvPr/>
            </p:nvSpPr>
            <p:spPr bwMode="auto">
              <a:xfrm>
                <a:off x="3744913" y="2606675"/>
                <a:ext cx="730250" cy="252412"/>
              </a:xfrm>
              <a:custGeom>
                <a:avLst/>
                <a:gdLst>
                  <a:gd name="T0" fmla="*/ 327 w 327"/>
                  <a:gd name="T1" fmla="*/ 113 h 113"/>
                  <a:gd name="T2" fmla="*/ 327 w 327"/>
                  <a:gd name="T3" fmla="*/ 113 h 113"/>
                  <a:gd name="T4" fmla="*/ 214 w 327"/>
                  <a:gd name="T5" fmla="*/ 0 h 113"/>
                  <a:gd name="T6" fmla="*/ 0 w 327"/>
                  <a:gd name="T7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7" h="113">
                    <a:moveTo>
                      <a:pt x="327" y="113"/>
                    </a:moveTo>
                    <a:cubicBezTo>
                      <a:pt x="327" y="113"/>
                      <a:pt x="327" y="113"/>
                      <a:pt x="327" y="113"/>
                    </a:cubicBezTo>
                    <a:cubicBezTo>
                      <a:pt x="327" y="50"/>
                      <a:pt x="276" y="0"/>
                      <a:pt x="214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57150" cap="flat">
                <a:solidFill>
                  <a:srgbClr val="EB5949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6" name="Freeform 14"/>
              <p:cNvSpPr/>
              <p:nvPr/>
            </p:nvSpPr>
            <p:spPr bwMode="auto">
              <a:xfrm>
                <a:off x="3481388" y="4046538"/>
                <a:ext cx="569913" cy="438150"/>
              </a:xfrm>
              <a:custGeom>
                <a:avLst/>
                <a:gdLst>
                  <a:gd name="T0" fmla="*/ 255 w 255"/>
                  <a:gd name="T1" fmla="*/ 196 h 196"/>
                  <a:gd name="T2" fmla="*/ 98 w 255"/>
                  <a:gd name="T3" fmla="*/ 196 h 196"/>
                  <a:gd name="T4" fmla="*/ 0 w 255"/>
                  <a:gd name="T5" fmla="*/ 98 h 196"/>
                  <a:gd name="T6" fmla="*/ 0 w 255"/>
                  <a:gd name="T7" fmla="*/ 98 h 196"/>
                  <a:gd name="T8" fmla="*/ 98 w 255"/>
                  <a:gd name="T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5" h="196">
                    <a:moveTo>
                      <a:pt x="255" y="196"/>
                    </a:moveTo>
                    <a:cubicBezTo>
                      <a:pt x="98" y="196"/>
                      <a:pt x="98" y="196"/>
                      <a:pt x="98" y="196"/>
                    </a:cubicBezTo>
                    <a:cubicBezTo>
                      <a:pt x="43" y="196"/>
                      <a:pt x="0" y="152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44"/>
                      <a:pt x="43" y="0"/>
                      <a:pt x="98" y="0"/>
                    </a:cubicBezTo>
                  </a:path>
                </a:pathLst>
              </a:custGeom>
              <a:solidFill>
                <a:schemeClr val="bg1"/>
              </a:solidFill>
              <a:ln w="57150" cap="flat">
                <a:solidFill>
                  <a:srgbClr val="EB5949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7" name="Freeform 15"/>
              <p:cNvSpPr/>
              <p:nvPr/>
            </p:nvSpPr>
            <p:spPr bwMode="auto">
              <a:xfrm>
                <a:off x="3810001" y="4265613"/>
                <a:ext cx="569913" cy="219075"/>
              </a:xfrm>
              <a:custGeom>
                <a:avLst/>
                <a:gdLst>
                  <a:gd name="T0" fmla="*/ 0 w 255"/>
                  <a:gd name="T1" fmla="*/ 98 h 98"/>
                  <a:gd name="T2" fmla="*/ 158 w 255"/>
                  <a:gd name="T3" fmla="*/ 98 h 98"/>
                  <a:gd name="T4" fmla="*/ 255 w 255"/>
                  <a:gd name="T5" fmla="*/ 0 h 98"/>
                  <a:gd name="T6" fmla="*/ 255 w 255"/>
                  <a:gd name="T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5" h="98">
                    <a:moveTo>
                      <a:pt x="0" y="98"/>
                    </a:moveTo>
                    <a:cubicBezTo>
                      <a:pt x="158" y="98"/>
                      <a:pt x="158" y="98"/>
                      <a:pt x="158" y="98"/>
                    </a:cubicBezTo>
                    <a:cubicBezTo>
                      <a:pt x="212" y="98"/>
                      <a:pt x="255" y="54"/>
                      <a:pt x="255" y="0"/>
                    </a:cubicBezTo>
                    <a:cubicBezTo>
                      <a:pt x="255" y="0"/>
                      <a:pt x="255" y="0"/>
                      <a:pt x="255" y="0"/>
                    </a:cubicBezTo>
                  </a:path>
                </a:pathLst>
              </a:custGeom>
              <a:noFill/>
              <a:ln w="57150" cap="flat">
                <a:solidFill>
                  <a:srgbClr val="EB5949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8" name="Freeform 16"/>
              <p:cNvSpPr/>
              <p:nvPr/>
            </p:nvSpPr>
            <p:spPr bwMode="auto">
              <a:xfrm>
                <a:off x="2693988" y="2197100"/>
                <a:ext cx="898525" cy="876300"/>
              </a:xfrm>
              <a:custGeom>
                <a:avLst/>
                <a:gdLst>
                  <a:gd name="T0" fmla="*/ 402 w 402"/>
                  <a:gd name="T1" fmla="*/ 392 h 392"/>
                  <a:gd name="T2" fmla="*/ 196 w 402"/>
                  <a:gd name="T3" fmla="*/ 392 h 392"/>
                  <a:gd name="T4" fmla="*/ 0 w 402"/>
                  <a:gd name="T5" fmla="*/ 196 h 392"/>
                  <a:gd name="T6" fmla="*/ 0 w 402"/>
                  <a:gd name="T7" fmla="*/ 196 h 392"/>
                  <a:gd name="T8" fmla="*/ 196 w 402"/>
                  <a:gd name="T9" fmla="*/ 0 h 392"/>
                  <a:gd name="T10" fmla="*/ 258 w 402"/>
                  <a:gd name="T11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2" h="392">
                    <a:moveTo>
                      <a:pt x="402" y="392"/>
                    </a:moveTo>
                    <a:cubicBezTo>
                      <a:pt x="196" y="392"/>
                      <a:pt x="196" y="392"/>
                      <a:pt x="196" y="392"/>
                    </a:cubicBezTo>
                    <a:cubicBezTo>
                      <a:pt x="88" y="392"/>
                      <a:pt x="0" y="304"/>
                      <a:pt x="0" y="196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88"/>
                      <a:pt x="88" y="0"/>
                      <a:pt x="196" y="0"/>
                    </a:cubicBezTo>
                    <a:cubicBezTo>
                      <a:pt x="258" y="0"/>
                      <a:pt x="258" y="0"/>
                      <a:pt x="258" y="0"/>
                    </a:cubicBezTo>
                  </a:path>
                </a:pathLst>
              </a:custGeom>
              <a:solidFill>
                <a:schemeClr val="bg1"/>
              </a:solidFill>
              <a:ln w="57150" cap="flat">
                <a:solidFill>
                  <a:srgbClr val="EB5949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9" name="Freeform 17"/>
              <p:cNvSpPr/>
              <p:nvPr/>
            </p:nvSpPr>
            <p:spPr bwMode="auto">
              <a:xfrm>
                <a:off x="3175001" y="3595688"/>
                <a:ext cx="514350" cy="450850"/>
              </a:xfrm>
              <a:custGeom>
                <a:avLst/>
                <a:gdLst>
                  <a:gd name="T0" fmla="*/ 230 w 230"/>
                  <a:gd name="T1" fmla="*/ 202 h 202"/>
                  <a:gd name="T2" fmla="*/ 101 w 230"/>
                  <a:gd name="T3" fmla="*/ 202 h 202"/>
                  <a:gd name="T4" fmla="*/ 0 w 230"/>
                  <a:gd name="T5" fmla="*/ 101 h 202"/>
                  <a:gd name="T6" fmla="*/ 0 w 230"/>
                  <a:gd name="T7" fmla="*/ 101 h 202"/>
                  <a:gd name="T8" fmla="*/ 101 w 230"/>
                  <a:gd name="T9" fmla="*/ 0 h 202"/>
                  <a:gd name="T10" fmla="*/ 124 w 230"/>
                  <a:gd name="T11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202">
                    <a:moveTo>
                      <a:pt x="230" y="202"/>
                    </a:moveTo>
                    <a:cubicBezTo>
                      <a:pt x="101" y="202"/>
                      <a:pt x="101" y="202"/>
                      <a:pt x="101" y="202"/>
                    </a:cubicBezTo>
                    <a:cubicBezTo>
                      <a:pt x="45" y="202"/>
                      <a:pt x="0" y="157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45"/>
                      <a:pt x="45" y="0"/>
                      <a:pt x="101" y="0"/>
                    </a:cubicBezTo>
                    <a:cubicBezTo>
                      <a:pt x="124" y="0"/>
                      <a:pt x="124" y="0"/>
                      <a:pt x="124" y="0"/>
                    </a:cubicBezTo>
                  </a:path>
                </a:pathLst>
              </a:custGeom>
              <a:solidFill>
                <a:schemeClr val="bg1"/>
              </a:solidFill>
              <a:ln w="57150" cap="flat">
                <a:solidFill>
                  <a:srgbClr val="EB5949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0" name="Freeform 18"/>
              <p:cNvSpPr/>
              <p:nvPr/>
            </p:nvSpPr>
            <p:spPr bwMode="auto">
              <a:xfrm>
                <a:off x="4868863" y="1247775"/>
                <a:ext cx="1128713" cy="677862"/>
              </a:xfrm>
              <a:custGeom>
                <a:avLst/>
                <a:gdLst>
                  <a:gd name="T0" fmla="*/ 0 w 505"/>
                  <a:gd name="T1" fmla="*/ 303 h 303"/>
                  <a:gd name="T2" fmla="*/ 144 w 505"/>
                  <a:gd name="T3" fmla="*/ 189 h 303"/>
                  <a:gd name="T4" fmla="*/ 409 w 505"/>
                  <a:gd name="T5" fmla="*/ 189 h 303"/>
                  <a:gd name="T6" fmla="*/ 505 w 505"/>
                  <a:gd name="T7" fmla="*/ 94 h 303"/>
                  <a:gd name="T8" fmla="*/ 400 w 505"/>
                  <a:gd name="T9" fmla="*/ 0 h 303"/>
                  <a:gd name="T10" fmla="*/ 125 w 505"/>
                  <a:gd name="T11" fmla="*/ 0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5" h="303">
                    <a:moveTo>
                      <a:pt x="0" y="303"/>
                    </a:moveTo>
                    <a:cubicBezTo>
                      <a:pt x="0" y="236"/>
                      <a:pt x="45" y="189"/>
                      <a:pt x="144" y="189"/>
                    </a:cubicBezTo>
                    <a:cubicBezTo>
                      <a:pt x="244" y="189"/>
                      <a:pt x="340" y="189"/>
                      <a:pt x="409" y="189"/>
                    </a:cubicBezTo>
                    <a:cubicBezTo>
                      <a:pt x="478" y="189"/>
                      <a:pt x="505" y="130"/>
                      <a:pt x="505" y="94"/>
                    </a:cubicBezTo>
                    <a:cubicBezTo>
                      <a:pt x="505" y="57"/>
                      <a:pt x="472" y="0"/>
                      <a:pt x="400" y="0"/>
                    </a:cubicBezTo>
                    <a:cubicBezTo>
                      <a:pt x="328" y="0"/>
                      <a:pt x="219" y="0"/>
                      <a:pt x="125" y="0"/>
                    </a:cubicBezTo>
                  </a:path>
                </a:pathLst>
              </a:custGeom>
              <a:noFill/>
              <a:ln w="57150" cap="flat">
                <a:solidFill>
                  <a:srgbClr val="86CBCC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1" name="Freeform 19"/>
              <p:cNvSpPr/>
              <p:nvPr/>
            </p:nvSpPr>
            <p:spPr bwMode="auto">
              <a:xfrm>
                <a:off x="5105401" y="2152650"/>
                <a:ext cx="649288" cy="454025"/>
              </a:xfrm>
              <a:custGeom>
                <a:avLst/>
                <a:gdLst>
                  <a:gd name="T0" fmla="*/ 189 w 290"/>
                  <a:gd name="T1" fmla="*/ 0 h 203"/>
                  <a:gd name="T2" fmla="*/ 290 w 290"/>
                  <a:gd name="T3" fmla="*/ 101 h 203"/>
                  <a:gd name="T4" fmla="*/ 290 w 290"/>
                  <a:gd name="T5" fmla="*/ 101 h 203"/>
                  <a:gd name="T6" fmla="*/ 189 w 290"/>
                  <a:gd name="T7" fmla="*/ 203 h 203"/>
                  <a:gd name="T8" fmla="*/ 0 w 290"/>
                  <a:gd name="T9" fmla="*/ 20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0" h="203">
                    <a:moveTo>
                      <a:pt x="189" y="0"/>
                    </a:moveTo>
                    <a:cubicBezTo>
                      <a:pt x="245" y="0"/>
                      <a:pt x="290" y="46"/>
                      <a:pt x="290" y="101"/>
                    </a:cubicBezTo>
                    <a:cubicBezTo>
                      <a:pt x="290" y="101"/>
                      <a:pt x="290" y="101"/>
                      <a:pt x="290" y="101"/>
                    </a:cubicBezTo>
                    <a:cubicBezTo>
                      <a:pt x="290" y="157"/>
                      <a:pt x="245" y="203"/>
                      <a:pt x="189" y="203"/>
                    </a:cubicBezTo>
                    <a:cubicBezTo>
                      <a:pt x="0" y="203"/>
                      <a:pt x="0" y="203"/>
                      <a:pt x="0" y="203"/>
                    </a:cubicBezTo>
                  </a:path>
                </a:pathLst>
              </a:custGeom>
              <a:noFill/>
              <a:ln w="57150" cap="flat">
                <a:solidFill>
                  <a:srgbClr val="86CBCC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3" name="Freeform 20"/>
              <p:cNvSpPr/>
              <p:nvPr/>
            </p:nvSpPr>
            <p:spPr bwMode="auto">
              <a:xfrm>
                <a:off x="4879976" y="3141663"/>
                <a:ext cx="738188" cy="454025"/>
              </a:xfrm>
              <a:custGeom>
                <a:avLst/>
                <a:gdLst>
                  <a:gd name="T0" fmla="*/ 101 w 330"/>
                  <a:gd name="T1" fmla="*/ 0 h 203"/>
                  <a:gd name="T2" fmla="*/ 0 w 330"/>
                  <a:gd name="T3" fmla="*/ 101 h 203"/>
                  <a:gd name="T4" fmla="*/ 0 w 330"/>
                  <a:gd name="T5" fmla="*/ 101 h 203"/>
                  <a:gd name="T6" fmla="*/ 101 w 330"/>
                  <a:gd name="T7" fmla="*/ 203 h 203"/>
                  <a:gd name="T8" fmla="*/ 330 w 330"/>
                  <a:gd name="T9" fmla="*/ 20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0" h="203">
                    <a:moveTo>
                      <a:pt x="101" y="0"/>
                    </a:moveTo>
                    <a:cubicBezTo>
                      <a:pt x="45" y="0"/>
                      <a:pt x="0" y="46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57"/>
                      <a:pt x="45" y="203"/>
                      <a:pt x="101" y="203"/>
                    </a:cubicBezTo>
                    <a:cubicBezTo>
                      <a:pt x="330" y="203"/>
                      <a:pt x="330" y="203"/>
                      <a:pt x="330" y="203"/>
                    </a:cubicBezTo>
                  </a:path>
                </a:pathLst>
              </a:custGeom>
              <a:noFill/>
              <a:ln w="57150" cap="flat">
                <a:solidFill>
                  <a:srgbClr val="86CBCC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5" name="Freeform 21"/>
              <p:cNvSpPr/>
              <p:nvPr/>
            </p:nvSpPr>
            <p:spPr bwMode="auto">
              <a:xfrm>
                <a:off x="4665663" y="754063"/>
                <a:ext cx="981075" cy="4333875"/>
              </a:xfrm>
              <a:custGeom>
                <a:avLst/>
                <a:gdLst>
                  <a:gd name="T0" fmla="*/ 439 w 439"/>
                  <a:gd name="T1" fmla="*/ 220 h 1940"/>
                  <a:gd name="T2" fmla="*/ 220 w 439"/>
                  <a:gd name="T3" fmla="*/ 0 h 1940"/>
                  <a:gd name="T4" fmla="*/ 220 w 439"/>
                  <a:gd name="T5" fmla="*/ 0 h 1940"/>
                  <a:gd name="T6" fmla="*/ 0 w 439"/>
                  <a:gd name="T7" fmla="*/ 220 h 1940"/>
                  <a:gd name="T8" fmla="*/ 0 w 439"/>
                  <a:gd name="T9" fmla="*/ 1940 h 19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9" h="1940">
                    <a:moveTo>
                      <a:pt x="439" y="220"/>
                    </a:moveTo>
                    <a:cubicBezTo>
                      <a:pt x="439" y="98"/>
                      <a:pt x="341" y="0"/>
                      <a:pt x="220" y="0"/>
                    </a:cubicBezTo>
                    <a:cubicBezTo>
                      <a:pt x="220" y="0"/>
                      <a:pt x="220" y="0"/>
                      <a:pt x="220" y="0"/>
                    </a:cubicBezTo>
                    <a:cubicBezTo>
                      <a:pt x="98" y="0"/>
                      <a:pt x="0" y="98"/>
                      <a:pt x="0" y="220"/>
                    </a:cubicBezTo>
                    <a:cubicBezTo>
                      <a:pt x="0" y="1940"/>
                      <a:pt x="0" y="1940"/>
                      <a:pt x="0" y="1940"/>
                    </a:cubicBezTo>
                  </a:path>
                </a:pathLst>
              </a:custGeom>
              <a:noFill/>
              <a:ln w="57150" cap="flat">
                <a:solidFill>
                  <a:srgbClr val="86CBCC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5" name="Freeform 22"/>
              <p:cNvSpPr/>
              <p:nvPr/>
            </p:nvSpPr>
            <p:spPr bwMode="auto">
              <a:xfrm>
                <a:off x="5094288" y="2976563"/>
                <a:ext cx="1211263" cy="619125"/>
              </a:xfrm>
              <a:custGeom>
                <a:avLst/>
                <a:gdLst>
                  <a:gd name="T0" fmla="*/ 0 w 542"/>
                  <a:gd name="T1" fmla="*/ 277 h 277"/>
                  <a:gd name="T2" fmla="*/ 266 w 542"/>
                  <a:gd name="T3" fmla="*/ 277 h 277"/>
                  <a:gd name="T4" fmla="*/ 542 w 542"/>
                  <a:gd name="T5" fmla="*/ 0 h 277"/>
                  <a:gd name="T6" fmla="*/ 542 w 542"/>
                  <a:gd name="T7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2" h="277">
                    <a:moveTo>
                      <a:pt x="0" y="277"/>
                    </a:moveTo>
                    <a:cubicBezTo>
                      <a:pt x="266" y="277"/>
                      <a:pt x="266" y="277"/>
                      <a:pt x="266" y="277"/>
                    </a:cubicBezTo>
                    <a:cubicBezTo>
                      <a:pt x="419" y="277"/>
                      <a:pt x="542" y="153"/>
                      <a:pt x="542" y="0"/>
                    </a:cubicBezTo>
                    <a:cubicBezTo>
                      <a:pt x="542" y="0"/>
                      <a:pt x="542" y="0"/>
                      <a:pt x="542" y="0"/>
                    </a:cubicBezTo>
                  </a:path>
                </a:pathLst>
              </a:custGeom>
              <a:noFill/>
              <a:ln w="57150" cap="flat">
                <a:solidFill>
                  <a:srgbClr val="86CBCC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6" name="Freeform 23"/>
              <p:cNvSpPr/>
              <p:nvPr/>
            </p:nvSpPr>
            <p:spPr bwMode="auto">
              <a:xfrm>
                <a:off x="4665663" y="2606675"/>
                <a:ext cx="730250" cy="252412"/>
              </a:xfrm>
              <a:custGeom>
                <a:avLst/>
                <a:gdLst>
                  <a:gd name="T0" fmla="*/ 0 w 327"/>
                  <a:gd name="T1" fmla="*/ 113 h 113"/>
                  <a:gd name="T2" fmla="*/ 0 w 327"/>
                  <a:gd name="T3" fmla="*/ 113 h 113"/>
                  <a:gd name="T4" fmla="*/ 113 w 327"/>
                  <a:gd name="T5" fmla="*/ 0 h 113"/>
                  <a:gd name="T6" fmla="*/ 327 w 327"/>
                  <a:gd name="T7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7" h="113">
                    <a:moveTo>
                      <a:pt x="0" y="113"/>
                    </a:moveTo>
                    <a:cubicBezTo>
                      <a:pt x="0" y="113"/>
                      <a:pt x="0" y="113"/>
                      <a:pt x="0" y="113"/>
                    </a:cubicBezTo>
                    <a:cubicBezTo>
                      <a:pt x="0" y="50"/>
                      <a:pt x="51" y="0"/>
                      <a:pt x="113" y="0"/>
                    </a:cubicBezTo>
                    <a:cubicBezTo>
                      <a:pt x="327" y="0"/>
                      <a:pt x="327" y="0"/>
                      <a:pt x="327" y="0"/>
                    </a:cubicBezTo>
                  </a:path>
                </a:pathLst>
              </a:custGeom>
              <a:noFill/>
              <a:ln w="57150" cap="flat">
                <a:solidFill>
                  <a:srgbClr val="86CBCC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7" name="Freeform 24"/>
              <p:cNvSpPr/>
              <p:nvPr/>
            </p:nvSpPr>
            <p:spPr bwMode="auto">
              <a:xfrm>
                <a:off x="4894263" y="4046538"/>
                <a:ext cx="571500" cy="438150"/>
              </a:xfrm>
              <a:custGeom>
                <a:avLst/>
                <a:gdLst>
                  <a:gd name="T0" fmla="*/ 0 w 256"/>
                  <a:gd name="T1" fmla="*/ 196 h 196"/>
                  <a:gd name="T2" fmla="*/ 158 w 256"/>
                  <a:gd name="T3" fmla="*/ 196 h 196"/>
                  <a:gd name="T4" fmla="*/ 256 w 256"/>
                  <a:gd name="T5" fmla="*/ 98 h 196"/>
                  <a:gd name="T6" fmla="*/ 256 w 256"/>
                  <a:gd name="T7" fmla="*/ 98 h 196"/>
                  <a:gd name="T8" fmla="*/ 158 w 256"/>
                  <a:gd name="T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6" h="196">
                    <a:moveTo>
                      <a:pt x="0" y="196"/>
                    </a:moveTo>
                    <a:cubicBezTo>
                      <a:pt x="158" y="196"/>
                      <a:pt x="158" y="196"/>
                      <a:pt x="158" y="196"/>
                    </a:cubicBezTo>
                    <a:cubicBezTo>
                      <a:pt x="212" y="196"/>
                      <a:pt x="256" y="152"/>
                      <a:pt x="256" y="98"/>
                    </a:cubicBezTo>
                    <a:cubicBezTo>
                      <a:pt x="256" y="98"/>
                      <a:pt x="256" y="98"/>
                      <a:pt x="256" y="98"/>
                    </a:cubicBezTo>
                    <a:cubicBezTo>
                      <a:pt x="256" y="44"/>
                      <a:pt x="212" y="0"/>
                      <a:pt x="158" y="0"/>
                    </a:cubicBezTo>
                  </a:path>
                </a:pathLst>
              </a:custGeom>
              <a:noFill/>
              <a:ln w="57150" cap="flat">
                <a:solidFill>
                  <a:srgbClr val="86CBCC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8" name="Freeform 25"/>
              <p:cNvSpPr/>
              <p:nvPr/>
            </p:nvSpPr>
            <p:spPr bwMode="auto">
              <a:xfrm>
                <a:off x="5546726" y="2197100"/>
                <a:ext cx="900113" cy="876300"/>
              </a:xfrm>
              <a:custGeom>
                <a:avLst/>
                <a:gdLst>
                  <a:gd name="T0" fmla="*/ 0 w 403"/>
                  <a:gd name="T1" fmla="*/ 392 h 392"/>
                  <a:gd name="T2" fmla="*/ 207 w 403"/>
                  <a:gd name="T3" fmla="*/ 392 h 392"/>
                  <a:gd name="T4" fmla="*/ 403 w 403"/>
                  <a:gd name="T5" fmla="*/ 196 h 392"/>
                  <a:gd name="T6" fmla="*/ 403 w 403"/>
                  <a:gd name="T7" fmla="*/ 196 h 392"/>
                  <a:gd name="T8" fmla="*/ 207 w 403"/>
                  <a:gd name="T9" fmla="*/ 0 h 392"/>
                  <a:gd name="T10" fmla="*/ 144 w 403"/>
                  <a:gd name="T11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3" h="392">
                    <a:moveTo>
                      <a:pt x="0" y="392"/>
                    </a:moveTo>
                    <a:cubicBezTo>
                      <a:pt x="207" y="392"/>
                      <a:pt x="207" y="392"/>
                      <a:pt x="207" y="392"/>
                    </a:cubicBezTo>
                    <a:cubicBezTo>
                      <a:pt x="315" y="392"/>
                      <a:pt x="403" y="304"/>
                      <a:pt x="403" y="196"/>
                    </a:cubicBezTo>
                    <a:cubicBezTo>
                      <a:pt x="403" y="196"/>
                      <a:pt x="403" y="196"/>
                      <a:pt x="403" y="196"/>
                    </a:cubicBezTo>
                    <a:cubicBezTo>
                      <a:pt x="403" y="88"/>
                      <a:pt x="315" y="0"/>
                      <a:pt x="207" y="0"/>
                    </a:cubicBezTo>
                    <a:cubicBezTo>
                      <a:pt x="144" y="0"/>
                      <a:pt x="144" y="0"/>
                      <a:pt x="144" y="0"/>
                    </a:cubicBezTo>
                  </a:path>
                </a:pathLst>
              </a:custGeom>
              <a:noFill/>
              <a:ln w="57150" cap="flat">
                <a:solidFill>
                  <a:srgbClr val="86CBCC"/>
                </a:solidFill>
                <a:prstDash val="solid"/>
                <a:miter lim="800000"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marL="0" marR="0" lvl="0" indent="0" algn="l" defTabSz="6089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13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73" name="Freeform 449"/>
            <p:cNvSpPr>
              <a:spLocks noEditPoints="1"/>
            </p:cNvSpPr>
            <p:nvPr/>
          </p:nvSpPr>
          <p:spPr bwMode="auto">
            <a:xfrm>
              <a:off x="3721179" y="2710718"/>
              <a:ext cx="378564" cy="377444"/>
            </a:xfrm>
            <a:custGeom>
              <a:avLst/>
              <a:gdLst>
                <a:gd name="T0" fmla="*/ 101 w 186"/>
                <a:gd name="T1" fmla="*/ 92 h 185"/>
                <a:gd name="T2" fmla="*/ 84 w 186"/>
                <a:gd name="T3" fmla="*/ 92 h 185"/>
                <a:gd name="T4" fmla="*/ 169 w 186"/>
                <a:gd name="T5" fmla="*/ 0 h 185"/>
                <a:gd name="T6" fmla="*/ 0 w 186"/>
                <a:gd name="T7" fmla="*/ 17 h 185"/>
                <a:gd name="T8" fmla="*/ 17 w 186"/>
                <a:gd name="T9" fmla="*/ 185 h 185"/>
                <a:gd name="T10" fmla="*/ 186 w 186"/>
                <a:gd name="T11" fmla="*/ 168 h 185"/>
                <a:gd name="T12" fmla="*/ 169 w 186"/>
                <a:gd name="T13" fmla="*/ 0 h 185"/>
                <a:gd name="T14" fmla="*/ 169 w 186"/>
                <a:gd name="T15" fmla="*/ 177 h 185"/>
                <a:gd name="T16" fmla="*/ 8 w 186"/>
                <a:gd name="T17" fmla="*/ 168 h 185"/>
                <a:gd name="T18" fmla="*/ 17 w 186"/>
                <a:gd name="T19" fmla="*/ 8 h 185"/>
                <a:gd name="T20" fmla="*/ 177 w 186"/>
                <a:gd name="T21" fmla="*/ 17 h 185"/>
                <a:gd name="T22" fmla="*/ 69 w 186"/>
                <a:gd name="T23" fmla="*/ 116 h 185"/>
                <a:gd name="T24" fmla="*/ 93 w 186"/>
                <a:gd name="T25" fmla="*/ 126 h 185"/>
                <a:gd name="T26" fmla="*/ 117 w 186"/>
                <a:gd name="T27" fmla="*/ 116 h 185"/>
                <a:gd name="T28" fmla="*/ 127 w 186"/>
                <a:gd name="T29" fmla="*/ 92 h 185"/>
                <a:gd name="T30" fmla="*/ 59 w 186"/>
                <a:gd name="T31" fmla="*/ 92 h 185"/>
                <a:gd name="T32" fmla="*/ 69 w 186"/>
                <a:gd name="T33" fmla="*/ 116 h 185"/>
                <a:gd name="T34" fmla="*/ 68 w 186"/>
                <a:gd name="T35" fmla="*/ 88 h 185"/>
                <a:gd name="T36" fmla="*/ 75 w 186"/>
                <a:gd name="T37" fmla="*/ 81 h 185"/>
                <a:gd name="T38" fmla="*/ 81 w 186"/>
                <a:gd name="T39" fmla="*/ 75 h 185"/>
                <a:gd name="T40" fmla="*/ 89 w 186"/>
                <a:gd name="T41" fmla="*/ 68 h 185"/>
                <a:gd name="T42" fmla="*/ 93 w 186"/>
                <a:gd name="T43" fmla="*/ 76 h 185"/>
                <a:gd name="T44" fmla="*/ 97 w 186"/>
                <a:gd name="T45" fmla="*/ 68 h 185"/>
                <a:gd name="T46" fmla="*/ 105 w 186"/>
                <a:gd name="T47" fmla="*/ 75 h 185"/>
                <a:gd name="T48" fmla="*/ 111 w 186"/>
                <a:gd name="T49" fmla="*/ 81 h 185"/>
                <a:gd name="T50" fmla="*/ 118 w 186"/>
                <a:gd name="T51" fmla="*/ 88 h 185"/>
                <a:gd name="T52" fmla="*/ 110 w 186"/>
                <a:gd name="T53" fmla="*/ 92 h 185"/>
                <a:gd name="T54" fmla="*/ 118 w 186"/>
                <a:gd name="T55" fmla="*/ 97 h 185"/>
                <a:gd name="T56" fmla="*/ 111 w 186"/>
                <a:gd name="T57" fmla="*/ 104 h 185"/>
                <a:gd name="T58" fmla="*/ 105 w 186"/>
                <a:gd name="T59" fmla="*/ 110 h 185"/>
                <a:gd name="T60" fmla="*/ 97 w 186"/>
                <a:gd name="T61" fmla="*/ 117 h 185"/>
                <a:gd name="T62" fmla="*/ 93 w 186"/>
                <a:gd name="T63" fmla="*/ 109 h 185"/>
                <a:gd name="T64" fmla="*/ 89 w 186"/>
                <a:gd name="T65" fmla="*/ 117 h 185"/>
                <a:gd name="T66" fmla="*/ 81 w 186"/>
                <a:gd name="T67" fmla="*/ 110 h 185"/>
                <a:gd name="T68" fmla="*/ 75 w 186"/>
                <a:gd name="T69" fmla="*/ 104 h 185"/>
                <a:gd name="T70" fmla="*/ 68 w 186"/>
                <a:gd name="T71" fmla="*/ 97 h 185"/>
                <a:gd name="T72" fmla="*/ 76 w 186"/>
                <a:gd name="T73" fmla="*/ 92 h 185"/>
                <a:gd name="T74" fmla="*/ 160 w 186"/>
                <a:gd name="T75" fmla="*/ 50 h 185"/>
                <a:gd name="T76" fmla="*/ 25 w 186"/>
                <a:gd name="T77" fmla="*/ 25 h 185"/>
                <a:gd name="T78" fmla="*/ 160 w 186"/>
                <a:gd name="T79" fmla="*/ 160 h 185"/>
                <a:gd name="T80" fmla="*/ 169 w 186"/>
                <a:gd name="T81" fmla="*/ 126 h 185"/>
                <a:gd name="T82" fmla="*/ 160 w 186"/>
                <a:gd name="T83" fmla="*/ 109 h 185"/>
                <a:gd name="T84" fmla="*/ 169 w 186"/>
                <a:gd name="T85" fmla="*/ 67 h 185"/>
                <a:gd name="T86" fmla="*/ 160 w 186"/>
                <a:gd name="T87" fmla="*/ 50 h 185"/>
                <a:gd name="T88" fmla="*/ 143 w 186"/>
                <a:gd name="T89" fmla="*/ 59 h 185"/>
                <a:gd name="T90" fmla="*/ 152 w 186"/>
                <a:gd name="T91" fmla="*/ 76 h 185"/>
                <a:gd name="T92" fmla="*/ 143 w 186"/>
                <a:gd name="T93" fmla="*/ 118 h 185"/>
                <a:gd name="T94" fmla="*/ 152 w 186"/>
                <a:gd name="T95" fmla="*/ 135 h 185"/>
                <a:gd name="T96" fmla="*/ 34 w 186"/>
                <a:gd name="T97" fmla="*/ 152 h 185"/>
                <a:gd name="T98" fmla="*/ 152 w 186"/>
                <a:gd name="T99" fmla="*/ 33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6" h="185">
                  <a:moveTo>
                    <a:pt x="93" y="101"/>
                  </a:moveTo>
                  <a:cubicBezTo>
                    <a:pt x="98" y="101"/>
                    <a:pt x="101" y="97"/>
                    <a:pt x="101" y="92"/>
                  </a:cubicBezTo>
                  <a:cubicBezTo>
                    <a:pt x="101" y="88"/>
                    <a:pt x="98" y="84"/>
                    <a:pt x="93" y="84"/>
                  </a:cubicBezTo>
                  <a:cubicBezTo>
                    <a:pt x="88" y="84"/>
                    <a:pt x="84" y="88"/>
                    <a:pt x="84" y="92"/>
                  </a:cubicBezTo>
                  <a:cubicBezTo>
                    <a:pt x="84" y="97"/>
                    <a:pt x="88" y="101"/>
                    <a:pt x="93" y="101"/>
                  </a:cubicBezTo>
                  <a:close/>
                  <a:moveTo>
                    <a:pt x="169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78"/>
                    <a:pt x="8" y="185"/>
                    <a:pt x="17" y="185"/>
                  </a:cubicBezTo>
                  <a:cubicBezTo>
                    <a:pt x="169" y="185"/>
                    <a:pt x="169" y="185"/>
                    <a:pt x="169" y="185"/>
                  </a:cubicBezTo>
                  <a:cubicBezTo>
                    <a:pt x="178" y="185"/>
                    <a:pt x="186" y="178"/>
                    <a:pt x="186" y="168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6" y="7"/>
                    <a:pt x="178" y="0"/>
                    <a:pt x="169" y="0"/>
                  </a:cubicBezTo>
                  <a:close/>
                  <a:moveTo>
                    <a:pt x="177" y="168"/>
                  </a:moveTo>
                  <a:cubicBezTo>
                    <a:pt x="177" y="173"/>
                    <a:pt x="173" y="177"/>
                    <a:pt x="169" y="177"/>
                  </a:cubicBezTo>
                  <a:cubicBezTo>
                    <a:pt x="17" y="177"/>
                    <a:pt x="17" y="177"/>
                    <a:pt x="17" y="177"/>
                  </a:cubicBezTo>
                  <a:cubicBezTo>
                    <a:pt x="12" y="177"/>
                    <a:pt x="8" y="173"/>
                    <a:pt x="8" y="16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2"/>
                    <a:pt x="12" y="8"/>
                    <a:pt x="17" y="8"/>
                  </a:cubicBezTo>
                  <a:cubicBezTo>
                    <a:pt x="169" y="8"/>
                    <a:pt x="169" y="8"/>
                    <a:pt x="169" y="8"/>
                  </a:cubicBezTo>
                  <a:cubicBezTo>
                    <a:pt x="173" y="8"/>
                    <a:pt x="177" y="12"/>
                    <a:pt x="177" y="17"/>
                  </a:cubicBezTo>
                  <a:lnTo>
                    <a:pt x="177" y="168"/>
                  </a:lnTo>
                  <a:close/>
                  <a:moveTo>
                    <a:pt x="69" y="116"/>
                  </a:moveTo>
                  <a:cubicBezTo>
                    <a:pt x="69" y="116"/>
                    <a:pt x="69" y="116"/>
                    <a:pt x="69" y="116"/>
                  </a:cubicBezTo>
                  <a:cubicBezTo>
                    <a:pt x="75" y="122"/>
                    <a:pt x="84" y="126"/>
                    <a:pt x="93" y="126"/>
                  </a:cubicBezTo>
                  <a:cubicBezTo>
                    <a:pt x="102" y="126"/>
                    <a:pt x="111" y="122"/>
                    <a:pt x="117" y="116"/>
                  </a:cubicBezTo>
                  <a:cubicBezTo>
                    <a:pt x="117" y="116"/>
                    <a:pt x="117" y="116"/>
                    <a:pt x="117" y="116"/>
                  </a:cubicBezTo>
                  <a:cubicBezTo>
                    <a:pt x="117" y="116"/>
                    <a:pt x="117" y="116"/>
                    <a:pt x="117" y="116"/>
                  </a:cubicBezTo>
                  <a:cubicBezTo>
                    <a:pt x="123" y="110"/>
                    <a:pt x="127" y="102"/>
                    <a:pt x="127" y="92"/>
                  </a:cubicBezTo>
                  <a:cubicBezTo>
                    <a:pt x="127" y="74"/>
                    <a:pt x="111" y="59"/>
                    <a:pt x="93" y="59"/>
                  </a:cubicBezTo>
                  <a:cubicBezTo>
                    <a:pt x="74" y="59"/>
                    <a:pt x="59" y="74"/>
                    <a:pt x="59" y="92"/>
                  </a:cubicBezTo>
                  <a:cubicBezTo>
                    <a:pt x="59" y="102"/>
                    <a:pt x="63" y="110"/>
                    <a:pt x="69" y="116"/>
                  </a:cubicBezTo>
                  <a:cubicBezTo>
                    <a:pt x="69" y="116"/>
                    <a:pt x="69" y="116"/>
                    <a:pt x="69" y="116"/>
                  </a:cubicBezTo>
                  <a:close/>
                  <a:moveTo>
                    <a:pt x="72" y="88"/>
                  </a:moveTo>
                  <a:cubicBezTo>
                    <a:pt x="68" y="88"/>
                    <a:pt x="68" y="88"/>
                    <a:pt x="68" y="88"/>
                  </a:cubicBezTo>
                  <a:cubicBezTo>
                    <a:pt x="69" y="84"/>
                    <a:pt x="70" y="81"/>
                    <a:pt x="72" y="78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7" y="82"/>
                    <a:pt x="79" y="82"/>
                    <a:pt x="81" y="81"/>
                  </a:cubicBezTo>
                  <a:cubicBezTo>
                    <a:pt x="83" y="79"/>
                    <a:pt x="83" y="76"/>
                    <a:pt x="81" y="75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81" y="70"/>
                    <a:pt x="85" y="68"/>
                    <a:pt x="89" y="68"/>
                  </a:cubicBezTo>
                  <a:cubicBezTo>
                    <a:pt x="89" y="71"/>
                    <a:pt x="89" y="71"/>
                    <a:pt x="89" y="71"/>
                  </a:cubicBezTo>
                  <a:cubicBezTo>
                    <a:pt x="89" y="74"/>
                    <a:pt x="91" y="76"/>
                    <a:pt x="93" y="76"/>
                  </a:cubicBezTo>
                  <a:cubicBezTo>
                    <a:pt x="95" y="76"/>
                    <a:pt x="97" y="74"/>
                    <a:pt x="97" y="71"/>
                  </a:cubicBezTo>
                  <a:cubicBezTo>
                    <a:pt x="97" y="68"/>
                    <a:pt x="97" y="68"/>
                    <a:pt x="97" y="68"/>
                  </a:cubicBezTo>
                  <a:cubicBezTo>
                    <a:pt x="101" y="68"/>
                    <a:pt x="104" y="70"/>
                    <a:pt x="107" y="72"/>
                  </a:cubicBezTo>
                  <a:cubicBezTo>
                    <a:pt x="105" y="75"/>
                    <a:pt x="105" y="75"/>
                    <a:pt x="105" y="75"/>
                  </a:cubicBezTo>
                  <a:cubicBezTo>
                    <a:pt x="103" y="76"/>
                    <a:pt x="103" y="79"/>
                    <a:pt x="105" y="81"/>
                  </a:cubicBezTo>
                  <a:cubicBezTo>
                    <a:pt x="106" y="82"/>
                    <a:pt x="109" y="82"/>
                    <a:pt x="111" y="81"/>
                  </a:cubicBezTo>
                  <a:cubicBezTo>
                    <a:pt x="113" y="78"/>
                    <a:pt x="113" y="78"/>
                    <a:pt x="113" y="78"/>
                  </a:cubicBezTo>
                  <a:cubicBezTo>
                    <a:pt x="116" y="81"/>
                    <a:pt x="117" y="84"/>
                    <a:pt x="118" y="88"/>
                  </a:cubicBezTo>
                  <a:cubicBezTo>
                    <a:pt x="114" y="88"/>
                    <a:pt x="114" y="88"/>
                    <a:pt x="114" y="88"/>
                  </a:cubicBezTo>
                  <a:cubicBezTo>
                    <a:pt x="112" y="88"/>
                    <a:pt x="110" y="90"/>
                    <a:pt x="110" y="92"/>
                  </a:cubicBezTo>
                  <a:cubicBezTo>
                    <a:pt x="110" y="95"/>
                    <a:pt x="112" y="97"/>
                    <a:pt x="114" y="97"/>
                  </a:cubicBezTo>
                  <a:cubicBezTo>
                    <a:pt x="118" y="97"/>
                    <a:pt x="118" y="97"/>
                    <a:pt x="118" y="97"/>
                  </a:cubicBezTo>
                  <a:cubicBezTo>
                    <a:pt x="117" y="101"/>
                    <a:pt x="116" y="104"/>
                    <a:pt x="113" y="107"/>
                  </a:cubicBezTo>
                  <a:cubicBezTo>
                    <a:pt x="111" y="104"/>
                    <a:pt x="111" y="104"/>
                    <a:pt x="111" y="104"/>
                  </a:cubicBezTo>
                  <a:cubicBezTo>
                    <a:pt x="109" y="103"/>
                    <a:pt x="106" y="103"/>
                    <a:pt x="105" y="104"/>
                  </a:cubicBezTo>
                  <a:cubicBezTo>
                    <a:pt x="103" y="106"/>
                    <a:pt x="103" y="109"/>
                    <a:pt x="105" y="110"/>
                  </a:cubicBezTo>
                  <a:cubicBezTo>
                    <a:pt x="107" y="113"/>
                    <a:pt x="107" y="113"/>
                    <a:pt x="107" y="113"/>
                  </a:cubicBezTo>
                  <a:cubicBezTo>
                    <a:pt x="104" y="115"/>
                    <a:pt x="101" y="117"/>
                    <a:pt x="97" y="117"/>
                  </a:cubicBezTo>
                  <a:cubicBezTo>
                    <a:pt x="97" y="114"/>
                    <a:pt x="97" y="114"/>
                    <a:pt x="97" y="114"/>
                  </a:cubicBezTo>
                  <a:cubicBezTo>
                    <a:pt x="97" y="111"/>
                    <a:pt x="95" y="109"/>
                    <a:pt x="93" y="109"/>
                  </a:cubicBezTo>
                  <a:cubicBezTo>
                    <a:pt x="91" y="109"/>
                    <a:pt x="89" y="111"/>
                    <a:pt x="89" y="114"/>
                  </a:cubicBezTo>
                  <a:cubicBezTo>
                    <a:pt x="89" y="117"/>
                    <a:pt x="89" y="117"/>
                    <a:pt x="89" y="117"/>
                  </a:cubicBezTo>
                  <a:cubicBezTo>
                    <a:pt x="85" y="117"/>
                    <a:pt x="81" y="115"/>
                    <a:pt x="78" y="113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3" y="109"/>
                    <a:pt x="83" y="106"/>
                    <a:pt x="81" y="104"/>
                  </a:cubicBezTo>
                  <a:cubicBezTo>
                    <a:pt x="79" y="103"/>
                    <a:pt x="77" y="103"/>
                    <a:pt x="75" y="104"/>
                  </a:cubicBezTo>
                  <a:cubicBezTo>
                    <a:pt x="72" y="107"/>
                    <a:pt x="72" y="107"/>
                    <a:pt x="72" y="107"/>
                  </a:cubicBezTo>
                  <a:cubicBezTo>
                    <a:pt x="70" y="104"/>
                    <a:pt x="69" y="101"/>
                    <a:pt x="68" y="97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4" y="97"/>
                    <a:pt x="76" y="95"/>
                    <a:pt x="76" y="92"/>
                  </a:cubicBezTo>
                  <a:cubicBezTo>
                    <a:pt x="76" y="90"/>
                    <a:pt x="74" y="88"/>
                    <a:pt x="72" y="88"/>
                  </a:cubicBezTo>
                  <a:close/>
                  <a:moveTo>
                    <a:pt x="160" y="50"/>
                  </a:moveTo>
                  <a:cubicBezTo>
                    <a:pt x="160" y="25"/>
                    <a:pt x="160" y="25"/>
                    <a:pt x="160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160" y="160"/>
                    <a:pt x="160" y="160"/>
                    <a:pt x="160" y="160"/>
                  </a:cubicBezTo>
                  <a:cubicBezTo>
                    <a:pt x="160" y="135"/>
                    <a:pt x="160" y="135"/>
                    <a:pt x="160" y="135"/>
                  </a:cubicBezTo>
                  <a:cubicBezTo>
                    <a:pt x="165" y="135"/>
                    <a:pt x="169" y="131"/>
                    <a:pt x="169" y="126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69" y="113"/>
                    <a:pt x="165" y="109"/>
                    <a:pt x="160" y="109"/>
                  </a:cubicBezTo>
                  <a:cubicBezTo>
                    <a:pt x="160" y="76"/>
                    <a:pt x="160" y="76"/>
                    <a:pt x="160" y="76"/>
                  </a:cubicBezTo>
                  <a:cubicBezTo>
                    <a:pt x="165" y="76"/>
                    <a:pt x="169" y="72"/>
                    <a:pt x="169" y="67"/>
                  </a:cubicBezTo>
                  <a:cubicBezTo>
                    <a:pt x="169" y="59"/>
                    <a:pt x="169" y="59"/>
                    <a:pt x="169" y="59"/>
                  </a:cubicBezTo>
                  <a:cubicBezTo>
                    <a:pt x="169" y="54"/>
                    <a:pt x="165" y="50"/>
                    <a:pt x="160" y="50"/>
                  </a:cubicBezTo>
                  <a:close/>
                  <a:moveTo>
                    <a:pt x="152" y="50"/>
                  </a:moveTo>
                  <a:cubicBezTo>
                    <a:pt x="147" y="50"/>
                    <a:pt x="143" y="54"/>
                    <a:pt x="143" y="59"/>
                  </a:cubicBezTo>
                  <a:cubicBezTo>
                    <a:pt x="143" y="67"/>
                    <a:pt x="143" y="67"/>
                    <a:pt x="143" y="67"/>
                  </a:cubicBezTo>
                  <a:cubicBezTo>
                    <a:pt x="143" y="72"/>
                    <a:pt x="147" y="76"/>
                    <a:pt x="152" y="76"/>
                  </a:cubicBezTo>
                  <a:cubicBezTo>
                    <a:pt x="152" y="109"/>
                    <a:pt x="152" y="109"/>
                    <a:pt x="152" y="109"/>
                  </a:cubicBezTo>
                  <a:cubicBezTo>
                    <a:pt x="147" y="109"/>
                    <a:pt x="143" y="113"/>
                    <a:pt x="143" y="118"/>
                  </a:cubicBezTo>
                  <a:cubicBezTo>
                    <a:pt x="143" y="126"/>
                    <a:pt x="143" y="126"/>
                    <a:pt x="143" y="126"/>
                  </a:cubicBezTo>
                  <a:cubicBezTo>
                    <a:pt x="143" y="131"/>
                    <a:pt x="147" y="135"/>
                    <a:pt x="152" y="135"/>
                  </a:cubicBezTo>
                  <a:cubicBezTo>
                    <a:pt x="152" y="152"/>
                    <a:pt x="152" y="152"/>
                    <a:pt x="152" y="152"/>
                  </a:cubicBezTo>
                  <a:cubicBezTo>
                    <a:pt x="34" y="152"/>
                    <a:pt x="34" y="152"/>
                    <a:pt x="34" y="152"/>
                  </a:cubicBezTo>
                  <a:cubicBezTo>
                    <a:pt x="34" y="33"/>
                    <a:pt x="34" y="33"/>
                    <a:pt x="34" y="33"/>
                  </a:cubicBezTo>
                  <a:cubicBezTo>
                    <a:pt x="152" y="33"/>
                    <a:pt x="152" y="33"/>
                    <a:pt x="152" y="33"/>
                  </a:cubicBezTo>
                  <a:lnTo>
                    <a:pt x="152" y="50"/>
                  </a:lnTo>
                  <a:close/>
                </a:path>
              </a:pathLst>
            </a:custGeom>
            <a:solidFill>
              <a:srgbClr val="EB594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5" name="Freeform 500"/>
            <p:cNvSpPr>
              <a:spLocks noEditPoints="1"/>
            </p:cNvSpPr>
            <p:nvPr/>
          </p:nvSpPr>
          <p:spPr bwMode="auto">
            <a:xfrm>
              <a:off x="7823658" y="4060663"/>
              <a:ext cx="379684" cy="379684"/>
            </a:xfrm>
            <a:custGeom>
              <a:avLst/>
              <a:gdLst>
                <a:gd name="T0" fmla="*/ 152 w 186"/>
                <a:gd name="T1" fmla="*/ 55 h 186"/>
                <a:gd name="T2" fmla="*/ 127 w 186"/>
                <a:gd name="T3" fmla="*/ 55 h 186"/>
                <a:gd name="T4" fmla="*/ 140 w 186"/>
                <a:gd name="T5" fmla="*/ 51 h 186"/>
                <a:gd name="T6" fmla="*/ 140 w 186"/>
                <a:gd name="T7" fmla="*/ 60 h 186"/>
                <a:gd name="T8" fmla="*/ 140 w 186"/>
                <a:gd name="T9" fmla="*/ 51 h 186"/>
                <a:gd name="T10" fmla="*/ 102 w 186"/>
                <a:gd name="T11" fmla="*/ 9 h 186"/>
                <a:gd name="T12" fmla="*/ 85 w 186"/>
                <a:gd name="T13" fmla="*/ 9 h 186"/>
                <a:gd name="T14" fmla="*/ 0 w 186"/>
                <a:gd name="T15" fmla="*/ 17 h 186"/>
                <a:gd name="T16" fmla="*/ 9 w 186"/>
                <a:gd name="T17" fmla="*/ 34 h 186"/>
                <a:gd name="T18" fmla="*/ 17 w 186"/>
                <a:gd name="T19" fmla="*/ 144 h 186"/>
                <a:gd name="T20" fmla="*/ 89 w 186"/>
                <a:gd name="T21" fmla="*/ 155 h 186"/>
                <a:gd name="T22" fmla="*/ 64 w 186"/>
                <a:gd name="T23" fmla="*/ 182 h 186"/>
                <a:gd name="T24" fmla="*/ 71 w 186"/>
                <a:gd name="T25" fmla="*/ 185 h 186"/>
                <a:gd name="T26" fmla="*/ 116 w 186"/>
                <a:gd name="T27" fmla="*/ 185 h 186"/>
                <a:gd name="T28" fmla="*/ 123 w 186"/>
                <a:gd name="T29" fmla="*/ 182 h 186"/>
                <a:gd name="T30" fmla="*/ 97 w 186"/>
                <a:gd name="T31" fmla="*/ 155 h 186"/>
                <a:gd name="T32" fmla="*/ 169 w 186"/>
                <a:gd name="T33" fmla="*/ 144 h 186"/>
                <a:gd name="T34" fmla="*/ 178 w 186"/>
                <a:gd name="T35" fmla="*/ 34 h 186"/>
                <a:gd name="T36" fmla="*/ 186 w 186"/>
                <a:gd name="T37" fmla="*/ 17 h 186"/>
                <a:gd name="T38" fmla="*/ 169 w 186"/>
                <a:gd name="T39" fmla="*/ 135 h 186"/>
                <a:gd name="T40" fmla="*/ 17 w 186"/>
                <a:gd name="T41" fmla="*/ 34 h 186"/>
                <a:gd name="T42" fmla="*/ 169 w 186"/>
                <a:gd name="T43" fmla="*/ 135 h 186"/>
                <a:gd name="T44" fmla="*/ 9 w 186"/>
                <a:gd name="T45" fmla="*/ 26 h 186"/>
                <a:gd name="T46" fmla="*/ 178 w 186"/>
                <a:gd name="T47" fmla="*/ 17 h 186"/>
                <a:gd name="T48" fmla="*/ 38 w 186"/>
                <a:gd name="T49" fmla="*/ 119 h 186"/>
                <a:gd name="T50" fmla="*/ 152 w 186"/>
                <a:gd name="T51" fmla="*/ 114 h 186"/>
                <a:gd name="T52" fmla="*/ 151 w 186"/>
                <a:gd name="T53" fmla="*/ 112 h 186"/>
                <a:gd name="T54" fmla="*/ 126 w 186"/>
                <a:gd name="T55" fmla="*/ 78 h 186"/>
                <a:gd name="T56" fmla="*/ 120 w 186"/>
                <a:gd name="T57" fmla="*/ 78 h 186"/>
                <a:gd name="T58" fmla="*/ 75 w 186"/>
                <a:gd name="T59" fmla="*/ 61 h 186"/>
                <a:gd name="T60" fmla="*/ 69 w 186"/>
                <a:gd name="T61" fmla="*/ 61 h 186"/>
                <a:gd name="T62" fmla="*/ 35 w 186"/>
                <a:gd name="T63" fmla="*/ 112 h 186"/>
                <a:gd name="T64" fmla="*/ 34 w 186"/>
                <a:gd name="T65" fmla="*/ 114 h 186"/>
                <a:gd name="T66" fmla="*/ 73 w 186"/>
                <a:gd name="T67" fmla="*/ 70 h 186"/>
                <a:gd name="T68" fmla="*/ 106 w 186"/>
                <a:gd name="T69" fmla="*/ 102 h 186"/>
                <a:gd name="T70" fmla="*/ 122 w 186"/>
                <a:gd name="T71" fmla="*/ 87 h 186"/>
                <a:gd name="T72" fmla="*/ 46 w 186"/>
                <a:gd name="T73" fmla="*/ 11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6" h="186">
                  <a:moveTo>
                    <a:pt x="140" y="68"/>
                  </a:moveTo>
                  <a:cubicBezTo>
                    <a:pt x="147" y="68"/>
                    <a:pt x="152" y="62"/>
                    <a:pt x="152" y="55"/>
                  </a:cubicBezTo>
                  <a:cubicBezTo>
                    <a:pt x="152" y="48"/>
                    <a:pt x="147" y="43"/>
                    <a:pt x="140" y="43"/>
                  </a:cubicBezTo>
                  <a:cubicBezTo>
                    <a:pt x="133" y="43"/>
                    <a:pt x="127" y="48"/>
                    <a:pt x="127" y="55"/>
                  </a:cubicBezTo>
                  <a:cubicBezTo>
                    <a:pt x="127" y="62"/>
                    <a:pt x="133" y="68"/>
                    <a:pt x="140" y="68"/>
                  </a:cubicBezTo>
                  <a:close/>
                  <a:moveTo>
                    <a:pt x="140" y="51"/>
                  </a:moveTo>
                  <a:cubicBezTo>
                    <a:pt x="142" y="51"/>
                    <a:pt x="144" y="53"/>
                    <a:pt x="144" y="55"/>
                  </a:cubicBezTo>
                  <a:cubicBezTo>
                    <a:pt x="144" y="58"/>
                    <a:pt x="142" y="60"/>
                    <a:pt x="140" y="60"/>
                  </a:cubicBezTo>
                  <a:cubicBezTo>
                    <a:pt x="137" y="60"/>
                    <a:pt x="135" y="58"/>
                    <a:pt x="135" y="55"/>
                  </a:cubicBezTo>
                  <a:cubicBezTo>
                    <a:pt x="135" y="53"/>
                    <a:pt x="137" y="51"/>
                    <a:pt x="140" y="51"/>
                  </a:cubicBezTo>
                  <a:close/>
                  <a:moveTo>
                    <a:pt x="178" y="9"/>
                  </a:moveTo>
                  <a:cubicBezTo>
                    <a:pt x="102" y="9"/>
                    <a:pt x="102" y="9"/>
                    <a:pt x="102" y="9"/>
                  </a:cubicBezTo>
                  <a:cubicBezTo>
                    <a:pt x="102" y="4"/>
                    <a:pt x="98" y="0"/>
                    <a:pt x="93" y="0"/>
                  </a:cubicBezTo>
                  <a:cubicBezTo>
                    <a:pt x="89" y="0"/>
                    <a:pt x="85" y="4"/>
                    <a:pt x="85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0" y="13"/>
                    <a:pt x="0" y="1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9" y="135"/>
                    <a:pt x="9" y="135"/>
                    <a:pt x="9" y="135"/>
                  </a:cubicBezTo>
                  <a:cubicBezTo>
                    <a:pt x="9" y="140"/>
                    <a:pt x="13" y="144"/>
                    <a:pt x="17" y="144"/>
                  </a:cubicBezTo>
                  <a:cubicBezTo>
                    <a:pt x="89" y="144"/>
                    <a:pt x="89" y="144"/>
                    <a:pt x="89" y="144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65" y="179"/>
                    <a:pt x="65" y="179"/>
                    <a:pt x="65" y="179"/>
                  </a:cubicBezTo>
                  <a:cubicBezTo>
                    <a:pt x="64" y="180"/>
                    <a:pt x="64" y="181"/>
                    <a:pt x="64" y="182"/>
                  </a:cubicBezTo>
                  <a:cubicBezTo>
                    <a:pt x="64" y="184"/>
                    <a:pt x="66" y="186"/>
                    <a:pt x="68" y="186"/>
                  </a:cubicBezTo>
                  <a:cubicBezTo>
                    <a:pt x="69" y="186"/>
                    <a:pt x="70" y="186"/>
                    <a:pt x="71" y="185"/>
                  </a:cubicBezTo>
                  <a:cubicBezTo>
                    <a:pt x="93" y="163"/>
                    <a:pt x="93" y="163"/>
                    <a:pt x="93" y="163"/>
                  </a:cubicBezTo>
                  <a:cubicBezTo>
                    <a:pt x="116" y="185"/>
                    <a:pt x="116" y="185"/>
                    <a:pt x="116" y="185"/>
                  </a:cubicBezTo>
                  <a:cubicBezTo>
                    <a:pt x="116" y="186"/>
                    <a:pt x="117" y="186"/>
                    <a:pt x="119" y="186"/>
                  </a:cubicBezTo>
                  <a:cubicBezTo>
                    <a:pt x="121" y="186"/>
                    <a:pt x="123" y="184"/>
                    <a:pt x="123" y="182"/>
                  </a:cubicBezTo>
                  <a:cubicBezTo>
                    <a:pt x="123" y="181"/>
                    <a:pt x="122" y="180"/>
                    <a:pt x="122" y="179"/>
                  </a:cubicBezTo>
                  <a:cubicBezTo>
                    <a:pt x="97" y="155"/>
                    <a:pt x="97" y="155"/>
                    <a:pt x="97" y="155"/>
                  </a:cubicBezTo>
                  <a:cubicBezTo>
                    <a:pt x="97" y="144"/>
                    <a:pt x="97" y="144"/>
                    <a:pt x="97" y="144"/>
                  </a:cubicBezTo>
                  <a:cubicBezTo>
                    <a:pt x="169" y="144"/>
                    <a:pt x="169" y="144"/>
                    <a:pt x="169" y="144"/>
                  </a:cubicBezTo>
                  <a:cubicBezTo>
                    <a:pt x="174" y="144"/>
                    <a:pt x="178" y="140"/>
                    <a:pt x="178" y="135"/>
                  </a:cubicBezTo>
                  <a:cubicBezTo>
                    <a:pt x="178" y="34"/>
                    <a:pt x="178" y="34"/>
                    <a:pt x="178" y="34"/>
                  </a:cubicBezTo>
                  <a:cubicBezTo>
                    <a:pt x="182" y="34"/>
                    <a:pt x="186" y="30"/>
                    <a:pt x="186" y="26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6" y="13"/>
                    <a:pt x="182" y="9"/>
                    <a:pt x="178" y="9"/>
                  </a:cubicBezTo>
                  <a:close/>
                  <a:moveTo>
                    <a:pt x="169" y="135"/>
                  </a:moveTo>
                  <a:cubicBezTo>
                    <a:pt x="17" y="135"/>
                    <a:pt x="17" y="135"/>
                    <a:pt x="17" y="135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69" y="34"/>
                    <a:pt x="169" y="34"/>
                    <a:pt x="169" y="34"/>
                  </a:cubicBezTo>
                  <a:lnTo>
                    <a:pt x="169" y="135"/>
                  </a:lnTo>
                  <a:close/>
                  <a:moveTo>
                    <a:pt x="178" y="26"/>
                  </a:moveTo>
                  <a:cubicBezTo>
                    <a:pt x="9" y="26"/>
                    <a:pt x="9" y="26"/>
                    <a:pt x="9" y="26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78" y="17"/>
                    <a:pt x="178" y="17"/>
                    <a:pt x="178" y="17"/>
                  </a:cubicBezTo>
                  <a:lnTo>
                    <a:pt x="178" y="26"/>
                  </a:lnTo>
                  <a:close/>
                  <a:moveTo>
                    <a:pt x="38" y="119"/>
                  </a:moveTo>
                  <a:cubicBezTo>
                    <a:pt x="148" y="119"/>
                    <a:pt x="148" y="119"/>
                    <a:pt x="148" y="119"/>
                  </a:cubicBezTo>
                  <a:cubicBezTo>
                    <a:pt x="150" y="119"/>
                    <a:pt x="152" y="117"/>
                    <a:pt x="152" y="114"/>
                  </a:cubicBezTo>
                  <a:cubicBezTo>
                    <a:pt x="152" y="113"/>
                    <a:pt x="152" y="113"/>
                    <a:pt x="151" y="112"/>
                  </a:cubicBezTo>
                  <a:cubicBezTo>
                    <a:pt x="151" y="112"/>
                    <a:pt x="151" y="112"/>
                    <a:pt x="151" y="112"/>
                  </a:cubicBezTo>
                  <a:cubicBezTo>
                    <a:pt x="126" y="78"/>
                    <a:pt x="126" y="78"/>
                    <a:pt x="126" y="78"/>
                  </a:cubicBezTo>
                  <a:cubicBezTo>
                    <a:pt x="126" y="78"/>
                    <a:pt x="126" y="78"/>
                    <a:pt x="126" y="78"/>
                  </a:cubicBezTo>
                  <a:cubicBezTo>
                    <a:pt x="125" y="77"/>
                    <a:pt x="124" y="76"/>
                    <a:pt x="123" y="76"/>
                  </a:cubicBezTo>
                  <a:cubicBezTo>
                    <a:pt x="122" y="76"/>
                    <a:pt x="121" y="77"/>
                    <a:pt x="120" y="78"/>
                  </a:cubicBezTo>
                  <a:cubicBezTo>
                    <a:pt x="106" y="92"/>
                    <a:pt x="106" y="92"/>
                    <a:pt x="106" y="92"/>
                  </a:cubicBezTo>
                  <a:cubicBezTo>
                    <a:pt x="75" y="61"/>
                    <a:pt x="75" y="61"/>
                    <a:pt x="75" y="61"/>
                  </a:cubicBezTo>
                  <a:cubicBezTo>
                    <a:pt x="74" y="60"/>
                    <a:pt x="73" y="60"/>
                    <a:pt x="72" y="60"/>
                  </a:cubicBezTo>
                  <a:cubicBezTo>
                    <a:pt x="71" y="60"/>
                    <a:pt x="69" y="60"/>
                    <a:pt x="69" y="61"/>
                  </a:cubicBezTo>
                  <a:cubicBezTo>
                    <a:pt x="69" y="61"/>
                    <a:pt x="69" y="61"/>
                    <a:pt x="69" y="61"/>
                  </a:cubicBezTo>
                  <a:cubicBezTo>
                    <a:pt x="35" y="112"/>
                    <a:pt x="35" y="112"/>
                    <a:pt x="35" y="112"/>
                  </a:cubicBezTo>
                  <a:cubicBezTo>
                    <a:pt x="35" y="112"/>
                    <a:pt x="35" y="112"/>
                    <a:pt x="35" y="112"/>
                  </a:cubicBezTo>
                  <a:cubicBezTo>
                    <a:pt x="34" y="113"/>
                    <a:pt x="34" y="114"/>
                    <a:pt x="34" y="114"/>
                  </a:cubicBezTo>
                  <a:cubicBezTo>
                    <a:pt x="34" y="117"/>
                    <a:pt x="36" y="119"/>
                    <a:pt x="38" y="119"/>
                  </a:cubicBezTo>
                  <a:close/>
                  <a:moveTo>
                    <a:pt x="73" y="70"/>
                  </a:moveTo>
                  <a:cubicBezTo>
                    <a:pt x="103" y="101"/>
                    <a:pt x="103" y="101"/>
                    <a:pt x="103" y="101"/>
                  </a:cubicBezTo>
                  <a:cubicBezTo>
                    <a:pt x="104" y="101"/>
                    <a:pt x="105" y="102"/>
                    <a:pt x="106" y="102"/>
                  </a:cubicBezTo>
                  <a:cubicBezTo>
                    <a:pt x="107" y="102"/>
                    <a:pt x="108" y="101"/>
                    <a:pt x="109" y="101"/>
                  </a:cubicBezTo>
                  <a:cubicBezTo>
                    <a:pt x="122" y="87"/>
                    <a:pt x="122" y="87"/>
                    <a:pt x="122" y="87"/>
                  </a:cubicBezTo>
                  <a:cubicBezTo>
                    <a:pt x="140" y="110"/>
                    <a:pt x="140" y="110"/>
                    <a:pt x="140" y="110"/>
                  </a:cubicBezTo>
                  <a:cubicBezTo>
                    <a:pt x="46" y="110"/>
                    <a:pt x="46" y="110"/>
                    <a:pt x="46" y="110"/>
                  </a:cubicBezTo>
                  <a:lnTo>
                    <a:pt x="73" y="70"/>
                  </a:lnTo>
                  <a:close/>
                </a:path>
              </a:pathLst>
            </a:custGeom>
            <a:solidFill>
              <a:srgbClr val="86CB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6" name="Freeform 504"/>
            <p:cNvSpPr>
              <a:spLocks noEditPoints="1"/>
            </p:cNvSpPr>
            <p:nvPr/>
          </p:nvSpPr>
          <p:spPr bwMode="auto">
            <a:xfrm>
              <a:off x="7823658" y="2711527"/>
              <a:ext cx="379684" cy="377444"/>
            </a:xfrm>
            <a:custGeom>
              <a:avLst/>
              <a:gdLst>
                <a:gd name="T0" fmla="*/ 85 w 186"/>
                <a:gd name="T1" fmla="*/ 93 h 185"/>
                <a:gd name="T2" fmla="*/ 101 w 186"/>
                <a:gd name="T3" fmla="*/ 93 h 185"/>
                <a:gd name="T4" fmla="*/ 186 w 186"/>
                <a:gd name="T5" fmla="*/ 93 h 185"/>
                <a:gd name="T6" fmla="*/ 159 w 186"/>
                <a:gd name="T7" fmla="*/ 27 h 185"/>
                <a:gd name="T8" fmla="*/ 93 w 186"/>
                <a:gd name="T9" fmla="*/ 0 h 185"/>
                <a:gd name="T10" fmla="*/ 27 w 186"/>
                <a:gd name="T11" fmla="*/ 27 h 185"/>
                <a:gd name="T12" fmla="*/ 0 w 186"/>
                <a:gd name="T13" fmla="*/ 93 h 185"/>
                <a:gd name="T14" fmla="*/ 27 w 186"/>
                <a:gd name="T15" fmla="*/ 158 h 185"/>
                <a:gd name="T16" fmla="*/ 93 w 186"/>
                <a:gd name="T17" fmla="*/ 185 h 185"/>
                <a:gd name="T18" fmla="*/ 159 w 186"/>
                <a:gd name="T19" fmla="*/ 158 h 185"/>
                <a:gd name="T20" fmla="*/ 186 w 186"/>
                <a:gd name="T21" fmla="*/ 93 h 185"/>
                <a:gd name="T22" fmla="*/ 36 w 186"/>
                <a:gd name="T23" fmla="*/ 74 h 185"/>
                <a:gd name="T24" fmla="*/ 36 w 186"/>
                <a:gd name="T25" fmla="*/ 111 h 185"/>
                <a:gd name="T26" fmla="*/ 60 w 186"/>
                <a:gd name="T27" fmla="*/ 79 h 185"/>
                <a:gd name="T28" fmla="*/ 44 w 186"/>
                <a:gd name="T29" fmla="*/ 72 h 185"/>
                <a:gd name="T30" fmla="*/ 60 w 186"/>
                <a:gd name="T31" fmla="*/ 79 h 185"/>
                <a:gd name="T32" fmla="*/ 44 w 186"/>
                <a:gd name="T33" fmla="*/ 113 h 185"/>
                <a:gd name="T34" fmla="*/ 60 w 186"/>
                <a:gd name="T35" fmla="*/ 107 h 185"/>
                <a:gd name="T36" fmla="*/ 33 w 186"/>
                <a:gd name="T37" fmla="*/ 152 h 185"/>
                <a:gd name="T38" fmla="*/ 61 w 186"/>
                <a:gd name="T39" fmla="*/ 124 h 185"/>
                <a:gd name="T40" fmla="*/ 33 w 186"/>
                <a:gd name="T41" fmla="*/ 152 h 185"/>
                <a:gd name="T42" fmla="*/ 39 w 186"/>
                <a:gd name="T43" fmla="*/ 65 h 185"/>
                <a:gd name="T44" fmla="*/ 66 w 186"/>
                <a:gd name="T45" fmla="*/ 39 h 185"/>
                <a:gd name="T46" fmla="*/ 116 w 186"/>
                <a:gd name="T47" fmla="*/ 60 h 185"/>
                <a:gd name="T48" fmla="*/ 100 w 186"/>
                <a:gd name="T49" fmla="*/ 53 h 185"/>
                <a:gd name="T50" fmla="*/ 116 w 186"/>
                <a:gd name="T51" fmla="*/ 60 h 185"/>
                <a:gd name="T52" fmla="*/ 112 w 186"/>
                <a:gd name="T53" fmla="*/ 35 h 185"/>
                <a:gd name="T54" fmla="*/ 74 w 186"/>
                <a:gd name="T55" fmla="*/ 35 h 185"/>
                <a:gd name="T56" fmla="*/ 73 w 186"/>
                <a:gd name="T57" fmla="*/ 43 h 185"/>
                <a:gd name="T58" fmla="*/ 79 w 186"/>
                <a:gd name="T59" fmla="*/ 59 h 185"/>
                <a:gd name="T60" fmla="*/ 73 w 186"/>
                <a:gd name="T61" fmla="*/ 43 h 185"/>
                <a:gd name="T62" fmla="*/ 79 w 186"/>
                <a:gd name="T63" fmla="*/ 126 h 185"/>
                <a:gd name="T64" fmla="*/ 73 w 186"/>
                <a:gd name="T65" fmla="*/ 142 h 185"/>
                <a:gd name="T66" fmla="*/ 93 w 186"/>
                <a:gd name="T67" fmla="*/ 177 h 185"/>
                <a:gd name="T68" fmla="*/ 93 w 186"/>
                <a:gd name="T69" fmla="*/ 137 h 185"/>
                <a:gd name="T70" fmla="*/ 93 w 186"/>
                <a:gd name="T71" fmla="*/ 177 h 185"/>
                <a:gd name="T72" fmla="*/ 100 w 186"/>
                <a:gd name="T73" fmla="*/ 132 h 185"/>
                <a:gd name="T74" fmla="*/ 116 w 186"/>
                <a:gd name="T75" fmla="*/ 125 h 185"/>
                <a:gd name="T76" fmla="*/ 118 w 186"/>
                <a:gd name="T77" fmla="*/ 103 h 185"/>
                <a:gd name="T78" fmla="*/ 103 w 186"/>
                <a:gd name="T79" fmla="*/ 118 h 185"/>
                <a:gd name="T80" fmla="*/ 83 w 186"/>
                <a:gd name="T81" fmla="*/ 118 h 185"/>
                <a:gd name="T82" fmla="*/ 68 w 186"/>
                <a:gd name="T83" fmla="*/ 103 h 185"/>
                <a:gd name="T84" fmla="*/ 68 w 186"/>
                <a:gd name="T85" fmla="*/ 82 h 185"/>
                <a:gd name="T86" fmla="*/ 83 w 186"/>
                <a:gd name="T87" fmla="*/ 68 h 185"/>
                <a:gd name="T88" fmla="*/ 103 w 186"/>
                <a:gd name="T89" fmla="*/ 68 h 185"/>
                <a:gd name="T90" fmla="*/ 118 w 186"/>
                <a:gd name="T91" fmla="*/ 82 h 185"/>
                <a:gd name="T92" fmla="*/ 118 w 186"/>
                <a:gd name="T93" fmla="*/ 103 h 185"/>
                <a:gd name="T94" fmla="*/ 147 w 186"/>
                <a:gd name="T95" fmla="*/ 65 h 185"/>
                <a:gd name="T96" fmla="*/ 120 w 186"/>
                <a:gd name="T97" fmla="*/ 39 h 185"/>
                <a:gd name="T98" fmla="*/ 133 w 186"/>
                <a:gd name="T99" fmla="*/ 86 h 185"/>
                <a:gd name="T100" fmla="*/ 126 w 186"/>
                <a:gd name="T101" fmla="*/ 69 h 185"/>
                <a:gd name="T102" fmla="*/ 133 w 186"/>
                <a:gd name="T103" fmla="*/ 86 h 185"/>
                <a:gd name="T104" fmla="*/ 142 w 186"/>
                <a:gd name="T105" fmla="*/ 113 h 185"/>
                <a:gd name="T106" fmla="*/ 126 w 186"/>
                <a:gd name="T107" fmla="*/ 107 h 185"/>
                <a:gd name="T108" fmla="*/ 153 w 186"/>
                <a:gd name="T109" fmla="*/ 152 h 185"/>
                <a:gd name="T110" fmla="*/ 125 w 186"/>
                <a:gd name="T111" fmla="*/ 124 h 185"/>
                <a:gd name="T112" fmla="*/ 153 w 186"/>
                <a:gd name="T113" fmla="*/ 152 h 185"/>
                <a:gd name="T114" fmla="*/ 138 w 186"/>
                <a:gd name="T115" fmla="*/ 93 h 185"/>
                <a:gd name="T116" fmla="*/ 177 w 186"/>
                <a:gd name="T117" fmla="*/ 93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6" h="185">
                  <a:moveTo>
                    <a:pt x="93" y="84"/>
                  </a:moveTo>
                  <a:cubicBezTo>
                    <a:pt x="88" y="84"/>
                    <a:pt x="85" y="88"/>
                    <a:pt x="85" y="93"/>
                  </a:cubicBezTo>
                  <a:cubicBezTo>
                    <a:pt x="85" y="97"/>
                    <a:pt x="88" y="101"/>
                    <a:pt x="93" y="101"/>
                  </a:cubicBezTo>
                  <a:cubicBezTo>
                    <a:pt x="98" y="101"/>
                    <a:pt x="101" y="97"/>
                    <a:pt x="101" y="93"/>
                  </a:cubicBezTo>
                  <a:cubicBezTo>
                    <a:pt x="101" y="88"/>
                    <a:pt x="98" y="84"/>
                    <a:pt x="93" y="84"/>
                  </a:cubicBezTo>
                  <a:close/>
                  <a:moveTo>
                    <a:pt x="186" y="93"/>
                  </a:moveTo>
                  <a:cubicBezTo>
                    <a:pt x="186" y="83"/>
                    <a:pt x="174" y="74"/>
                    <a:pt x="154" y="67"/>
                  </a:cubicBezTo>
                  <a:cubicBezTo>
                    <a:pt x="163" y="49"/>
                    <a:pt x="166" y="34"/>
                    <a:pt x="159" y="27"/>
                  </a:cubicBezTo>
                  <a:cubicBezTo>
                    <a:pt x="151" y="20"/>
                    <a:pt x="136" y="22"/>
                    <a:pt x="118" y="32"/>
                  </a:cubicBezTo>
                  <a:cubicBezTo>
                    <a:pt x="112" y="12"/>
                    <a:pt x="103" y="0"/>
                    <a:pt x="93" y="0"/>
                  </a:cubicBezTo>
                  <a:cubicBezTo>
                    <a:pt x="83" y="0"/>
                    <a:pt x="74" y="12"/>
                    <a:pt x="68" y="32"/>
                  </a:cubicBezTo>
                  <a:cubicBezTo>
                    <a:pt x="50" y="22"/>
                    <a:pt x="35" y="20"/>
                    <a:pt x="27" y="27"/>
                  </a:cubicBezTo>
                  <a:cubicBezTo>
                    <a:pt x="20" y="34"/>
                    <a:pt x="23" y="49"/>
                    <a:pt x="32" y="67"/>
                  </a:cubicBezTo>
                  <a:cubicBezTo>
                    <a:pt x="12" y="74"/>
                    <a:pt x="0" y="83"/>
                    <a:pt x="0" y="93"/>
                  </a:cubicBezTo>
                  <a:cubicBezTo>
                    <a:pt x="0" y="103"/>
                    <a:pt x="12" y="112"/>
                    <a:pt x="32" y="118"/>
                  </a:cubicBezTo>
                  <a:cubicBezTo>
                    <a:pt x="23" y="136"/>
                    <a:pt x="20" y="151"/>
                    <a:pt x="27" y="158"/>
                  </a:cubicBezTo>
                  <a:cubicBezTo>
                    <a:pt x="35" y="165"/>
                    <a:pt x="50" y="163"/>
                    <a:pt x="68" y="154"/>
                  </a:cubicBezTo>
                  <a:cubicBezTo>
                    <a:pt x="74" y="173"/>
                    <a:pt x="83" y="185"/>
                    <a:pt x="93" y="185"/>
                  </a:cubicBezTo>
                  <a:cubicBezTo>
                    <a:pt x="103" y="185"/>
                    <a:pt x="112" y="173"/>
                    <a:pt x="118" y="154"/>
                  </a:cubicBezTo>
                  <a:cubicBezTo>
                    <a:pt x="136" y="163"/>
                    <a:pt x="151" y="165"/>
                    <a:pt x="159" y="158"/>
                  </a:cubicBezTo>
                  <a:cubicBezTo>
                    <a:pt x="166" y="151"/>
                    <a:pt x="163" y="136"/>
                    <a:pt x="154" y="118"/>
                  </a:cubicBezTo>
                  <a:cubicBezTo>
                    <a:pt x="174" y="112"/>
                    <a:pt x="186" y="103"/>
                    <a:pt x="186" y="93"/>
                  </a:cubicBezTo>
                  <a:close/>
                  <a:moveTo>
                    <a:pt x="9" y="93"/>
                  </a:moveTo>
                  <a:cubicBezTo>
                    <a:pt x="9" y="85"/>
                    <a:pt x="19" y="79"/>
                    <a:pt x="36" y="74"/>
                  </a:cubicBezTo>
                  <a:cubicBezTo>
                    <a:pt x="39" y="80"/>
                    <a:pt x="43" y="86"/>
                    <a:pt x="48" y="93"/>
                  </a:cubicBezTo>
                  <a:cubicBezTo>
                    <a:pt x="43" y="99"/>
                    <a:pt x="39" y="105"/>
                    <a:pt x="36" y="111"/>
                  </a:cubicBezTo>
                  <a:cubicBezTo>
                    <a:pt x="19" y="107"/>
                    <a:pt x="9" y="100"/>
                    <a:pt x="9" y="93"/>
                  </a:cubicBezTo>
                  <a:close/>
                  <a:moveTo>
                    <a:pt x="60" y="79"/>
                  </a:moveTo>
                  <a:cubicBezTo>
                    <a:pt x="58" y="81"/>
                    <a:pt x="55" y="84"/>
                    <a:pt x="53" y="86"/>
                  </a:cubicBezTo>
                  <a:cubicBezTo>
                    <a:pt x="50" y="81"/>
                    <a:pt x="46" y="77"/>
                    <a:pt x="44" y="72"/>
                  </a:cubicBezTo>
                  <a:cubicBezTo>
                    <a:pt x="49" y="71"/>
                    <a:pt x="54" y="70"/>
                    <a:pt x="60" y="69"/>
                  </a:cubicBezTo>
                  <a:cubicBezTo>
                    <a:pt x="60" y="72"/>
                    <a:pt x="60" y="76"/>
                    <a:pt x="60" y="79"/>
                  </a:cubicBezTo>
                  <a:close/>
                  <a:moveTo>
                    <a:pt x="60" y="116"/>
                  </a:moveTo>
                  <a:cubicBezTo>
                    <a:pt x="54" y="115"/>
                    <a:pt x="49" y="114"/>
                    <a:pt x="44" y="113"/>
                  </a:cubicBezTo>
                  <a:cubicBezTo>
                    <a:pt x="46" y="109"/>
                    <a:pt x="50" y="104"/>
                    <a:pt x="53" y="99"/>
                  </a:cubicBezTo>
                  <a:cubicBezTo>
                    <a:pt x="55" y="102"/>
                    <a:pt x="58" y="104"/>
                    <a:pt x="60" y="107"/>
                  </a:cubicBezTo>
                  <a:cubicBezTo>
                    <a:pt x="60" y="110"/>
                    <a:pt x="60" y="113"/>
                    <a:pt x="60" y="116"/>
                  </a:cubicBezTo>
                  <a:close/>
                  <a:moveTo>
                    <a:pt x="33" y="152"/>
                  </a:moveTo>
                  <a:cubicBezTo>
                    <a:pt x="28" y="147"/>
                    <a:pt x="31" y="135"/>
                    <a:pt x="39" y="120"/>
                  </a:cubicBezTo>
                  <a:cubicBezTo>
                    <a:pt x="46" y="122"/>
                    <a:pt x="53" y="123"/>
                    <a:pt x="61" y="124"/>
                  </a:cubicBezTo>
                  <a:cubicBezTo>
                    <a:pt x="62" y="132"/>
                    <a:pt x="64" y="140"/>
                    <a:pt x="66" y="146"/>
                  </a:cubicBezTo>
                  <a:cubicBezTo>
                    <a:pt x="51" y="155"/>
                    <a:pt x="39" y="158"/>
                    <a:pt x="33" y="152"/>
                  </a:cubicBezTo>
                  <a:close/>
                  <a:moveTo>
                    <a:pt x="61" y="61"/>
                  </a:moveTo>
                  <a:cubicBezTo>
                    <a:pt x="53" y="62"/>
                    <a:pt x="46" y="63"/>
                    <a:pt x="39" y="65"/>
                  </a:cubicBezTo>
                  <a:cubicBezTo>
                    <a:pt x="31" y="50"/>
                    <a:pt x="28" y="38"/>
                    <a:pt x="33" y="33"/>
                  </a:cubicBezTo>
                  <a:cubicBezTo>
                    <a:pt x="39" y="28"/>
                    <a:pt x="51" y="31"/>
                    <a:pt x="66" y="39"/>
                  </a:cubicBezTo>
                  <a:cubicBezTo>
                    <a:pt x="64" y="46"/>
                    <a:pt x="62" y="53"/>
                    <a:pt x="61" y="61"/>
                  </a:cubicBezTo>
                  <a:close/>
                  <a:moveTo>
                    <a:pt x="116" y="60"/>
                  </a:moveTo>
                  <a:cubicBezTo>
                    <a:pt x="113" y="60"/>
                    <a:pt x="110" y="60"/>
                    <a:pt x="107" y="59"/>
                  </a:cubicBezTo>
                  <a:cubicBezTo>
                    <a:pt x="104" y="57"/>
                    <a:pt x="102" y="55"/>
                    <a:pt x="100" y="53"/>
                  </a:cubicBezTo>
                  <a:cubicBezTo>
                    <a:pt x="104" y="49"/>
                    <a:pt x="109" y="46"/>
                    <a:pt x="114" y="43"/>
                  </a:cubicBezTo>
                  <a:cubicBezTo>
                    <a:pt x="115" y="48"/>
                    <a:pt x="116" y="54"/>
                    <a:pt x="116" y="60"/>
                  </a:cubicBezTo>
                  <a:close/>
                  <a:moveTo>
                    <a:pt x="93" y="8"/>
                  </a:moveTo>
                  <a:cubicBezTo>
                    <a:pt x="100" y="8"/>
                    <a:pt x="107" y="19"/>
                    <a:pt x="112" y="35"/>
                  </a:cubicBezTo>
                  <a:cubicBezTo>
                    <a:pt x="106" y="39"/>
                    <a:pt x="99" y="43"/>
                    <a:pt x="93" y="48"/>
                  </a:cubicBezTo>
                  <a:cubicBezTo>
                    <a:pt x="87" y="43"/>
                    <a:pt x="80" y="39"/>
                    <a:pt x="74" y="35"/>
                  </a:cubicBezTo>
                  <a:cubicBezTo>
                    <a:pt x="79" y="19"/>
                    <a:pt x="86" y="8"/>
                    <a:pt x="93" y="8"/>
                  </a:cubicBezTo>
                  <a:close/>
                  <a:moveTo>
                    <a:pt x="73" y="43"/>
                  </a:moveTo>
                  <a:cubicBezTo>
                    <a:pt x="77" y="46"/>
                    <a:pt x="82" y="49"/>
                    <a:pt x="86" y="53"/>
                  </a:cubicBezTo>
                  <a:cubicBezTo>
                    <a:pt x="84" y="55"/>
                    <a:pt x="82" y="57"/>
                    <a:pt x="79" y="59"/>
                  </a:cubicBezTo>
                  <a:cubicBezTo>
                    <a:pt x="76" y="60"/>
                    <a:pt x="73" y="60"/>
                    <a:pt x="70" y="60"/>
                  </a:cubicBezTo>
                  <a:cubicBezTo>
                    <a:pt x="70" y="54"/>
                    <a:pt x="71" y="48"/>
                    <a:pt x="73" y="43"/>
                  </a:cubicBezTo>
                  <a:close/>
                  <a:moveTo>
                    <a:pt x="70" y="125"/>
                  </a:moveTo>
                  <a:cubicBezTo>
                    <a:pt x="73" y="126"/>
                    <a:pt x="76" y="126"/>
                    <a:pt x="79" y="126"/>
                  </a:cubicBezTo>
                  <a:cubicBezTo>
                    <a:pt x="82" y="128"/>
                    <a:pt x="84" y="130"/>
                    <a:pt x="86" y="132"/>
                  </a:cubicBezTo>
                  <a:cubicBezTo>
                    <a:pt x="82" y="136"/>
                    <a:pt x="77" y="139"/>
                    <a:pt x="73" y="142"/>
                  </a:cubicBezTo>
                  <a:cubicBezTo>
                    <a:pt x="71" y="137"/>
                    <a:pt x="70" y="131"/>
                    <a:pt x="70" y="125"/>
                  </a:cubicBezTo>
                  <a:close/>
                  <a:moveTo>
                    <a:pt x="93" y="177"/>
                  </a:moveTo>
                  <a:cubicBezTo>
                    <a:pt x="86" y="177"/>
                    <a:pt x="79" y="167"/>
                    <a:pt x="74" y="150"/>
                  </a:cubicBezTo>
                  <a:cubicBezTo>
                    <a:pt x="80" y="147"/>
                    <a:pt x="87" y="142"/>
                    <a:pt x="93" y="137"/>
                  </a:cubicBezTo>
                  <a:cubicBezTo>
                    <a:pt x="99" y="142"/>
                    <a:pt x="106" y="147"/>
                    <a:pt x="112" y="150"/>
                  </a:cubicBezTo>
                  <a:cubicBezTo>
                    <a:pt x="107" y="167"/>
                    <a:pt x="100" y="177"/>
                    <a:pt x="93" y="177"/>
                  </a:cubicBezTo>
                  <a:close/>
                  <a:moveTo>
                    <a:pt x="114" y="142"/>
                  </a:moveTo>
                  <a:cubicBezTo>
                    <a:pt x="109" y="139"/>
                    <a:pt x="104" y="136"/>
                    <a:pt x="100" y="132"/>
                  </a:cubicBezTo>
                  <a:cubicBezTo>
                    <a:pt x="102" y="130"/>
                    <a:pt x="104" y="128"/>
                    <a:pt x="107" y="126"/>
                  </a:cubicBezTo>
                  <a:cubicBezTo>
                    <a:pt x="110" y="126"/>
                    <a:pt x="113" y="126"/>
                    <a:pt x="116" y="125"/>
                  </a:cubicBezTo>
                  <a:cubicBezTo>
                    <a:pt x="116" y="131"/>
                    <a:pt x="115" y="137"/>
                    <a:pt x="114" y="142"/>
                  </a:cubicBezTo>
                  <a:close/>
                  <a:moveTo>
                    <a:pt x="118" y="103"/>
                  </a:moveTo>
                  <a:cubicBezTo>
                    <a:pt x="116" y="106"/>
                    <a:pt x="113" y="108"/>
                    <a:pt x="111" y="111"/>
                  </a:cubicBezTo>
                  <a:cubicBezTo>
                    <a:pt x="108" y="113"/>
                    <a:pt x="106" y="115"/>
                    <a:pt x="103" y="118"/>
                  </a:cubicBezTo>
                  <a:cubicBezTo>
                    <a:pt x="100" y="118"/>
                    <a:pt x="97" y="118"/>
                    <a:pt x="93" y="118"/>
                  </a:cubicBezTo>
                  <a:cubicBezTo>
                    <a:pt x="89" y="118"/>
                    <a:pt x="86" y="118"/>
                    <a:pt x="83" y="118"/>
                  </a:cubicBezTo>
                  <a:cubicBezTo>
                    <a:pt x="80" y="115"/>
                    <a:pt x="78" y="113"/>
                    <a:pt x="75" y="111"/>
                  </a:cubicBezTo>
                  <a:cubicBezTo>
                    <a:pt x="73" y="108"/>
                    <a:pt x="70" y="106"/>
                    <a:pt x="68" y="103"/>
                  </a:cubicBezTo>
                  <a:cubicBezTo>
                    <a:pt x="68" y="100"/>
                    <a:pt x="68" y="96"/>
                    <a:pt x="68" y="93"/>
                  </a:cubicBezTo>
                  <a:cubicBezTo>
                    <a:pt x="68" y="89"/>
                    <a:pt x="68" y="86"/>
                    <a:pt x="68" y="82"/>
                  </a:cubicBezTo>
                  <a:cubicBezTo>
                    <a:pt x="70" y="80"/>
                    <a:pt x="73" y="77"/>
                    <a:pt x="75" y="75"/>
                  </a:cubicBezTo>
                  <a:cubicBezTo>
                    <a:pt x="78" y="72"/>
                    <a:pt x="80" y="70"/>
                    <a:pt x="83" y="68"/>
                  </a:cubicBezTo>
                  <a:cubicBezTo>
                    <a:pt x="86" y="67"/>
                    <a:pt x="89" y="67"/>
                    <a:pt x="93" y="67"/>
                  </a:cubicBezTo>
                  <a:cubicBezTo>
                    <a:pt x="97" y="67"/>
                    <a:pt x="100" y="67"/>
                    <a:pt x="103" y="68"/>
                  </a:cubicBezTo>
                  <a:cubicBezTo>
                    <a:pt x="106" y="70"/>
                    <a:pt x="108" y="72"/>
                    <a:pt x="111" y="75"/>
                  </a:cubicBezTo>
                  <a:cubicBezTo>
                    <a:pt x="113" y="77"/>
                    <a:pt x="116" y="80"/>
                    <a:pt x="118" y="82"/>
                  </a:cubicBezTo>
                  <a:cubicBezTo>
                    <a:pt x="118" y="86"/>
                    <a:pt x="118" y="89"/>
                    <a:pt x="118" y="93"/>
                  </a:cubicBezTo>
                  <a:cubicBezTo>
                    <a:pt x="118" y="96"/>
                    <a:pt x="118" y="100"/>
                    <a:pt x="118" y="103"/>
                  </a:cubicBezTo>
                  <a:close/>
                  <a:moveTo>
                    <a:pt x="153" y="33"/>
                  </a:moveTo>
                  <a:cubicBezTo>
                    <a:pt x="158" y="38"/>
                    <a:pt x="155" y="50"/>
                    <a:pt x="147" y="65"/>
                  </a:cubicBezTo>
                  <a:cubicBezTo>
                    <a:pt x="140" y="63"/>
                    <a:pt x="133" y="62"/>
                    <a:pt x="125" y="61"/>
                  </a:cubicBezTo>
                  <a:cubicBezTo>
                    <a:pt x="124" y="53"/>
                    <a:pt x="122" y="46"/>
                    <a:pt x="120" y="39"/>
                  </a:cubicBezTo>
                  <a:cubicBezTo>
                    <a:pt x="135" y="31"/>
                    <a:pt x="147" y="28"/>
                    <a:pt x="153" y="33"/>
                  </a:cubicBezTo>
                  <a:close/>
                  <a:moveTo>
                    <a:pt x="133" y="86"/>
                  </a:moveTo>
                  <a:cubicBezTo>
                    <a:pt x="131" y="84"/>
                    <a:pt x="128" y="81"/>
                    <a:pt x="126" y="79"/>
                  </a:cubicBezTo>
                  <a:cubicBezTo>
                    <a:pt x="126" y="76"/>
                    <a:pt x="126" y="72"/>
                    <a:pt x="126" y="69"/>
                  </a:cubicBezTo>
                  <a:cubicBezTo>
                    <a:pt x="132" y="70"/>
                    <a:pt x="137" y="71"/>
                    <a:pt x="142" y="72"/>
                  </a:cubicBezTo>
                  <a:cubicBezTo>
                    <a:pt x="140" y="77"/>
                    <a:pt x="136" y="81"/>
                    <a:pt x="133" y="86"/>
                  </a:cubicBezTo>
                  <a:close/>
                  <a:moveTo>
                    <a:pt x="133" y="99"/>
                  </a:moveTo>
                  <a:cubicBezTo>
                    <a:pt x="136" y="104"/>
                    <a:pt x="140" y="109"/>
                    <a:pt x="142" y="113"/>
                  </a:cubicBezTo>
                  <a:cubicBezTo>
                    <a:pt x="137" y="114"/>
                    <a:pt x="132" y="115"/>
                    <a:pt x="126" y="116"/>
                  </a:cubicBezTo>
                  <a:cubicBezTo>
                    <a:pt x="126" y="113"/>
                    <a:pt x="126" y="110"/>
                    <a:pt x="126" y="107"/>
                  </a:cubicBezTo>
                  <a:cubicBezTo>
                    <a:pt x="129" y="104"/>
                    <a:pt x="131" y="102"/>
                    <a:pt x="133" y="99"/>
                  </a:cubicBezTo>
                  <a:close/>
                  <a:moveTo>
                    <a:pt x="153" y="152"/>
                  </a:moveTo>
                  <a:cubicBezTo>
                    <a:pt x="147" y="158"/>
                    <a:pt x="135" y="155"/>
                    <a:pt x="120" y="146"/>
                  </a:cubicBezTo>
                  <a:cubicBezTo>
                    <a:pt x="122" y="140"/>
                    <a:pt x="124" y="132"/>
                    <a:pt x="125" y="124"/>
                  </a:cubicBezTo>
                  <a:cubicBezTo>
                    <a:pt x="133" y="123"/>
                    <a:pt x="140" y="122"/>
                    <a:pt x="147" y="120"/>
                  </a:cubicBezTo>
                  <a:cubicBezTo>
                    <a:pt x="155" y="135"/>
                    <a:pt x="158" y="147"/>
                    <a:pt x="153" y="152"/>
                  </a:cubicBezTo>
                  <a:close/>
                  <a:moveTo>
                    <a:pt x="150" y="111"/>
                  </a:moveTo>
                  <a:cubicBezTo>
                    <a:pt x="147" y="105"/>
                    <a:pt x="143" y="99"/>
                    <a:pt x="138" y="93"/>
                  </a:cubicBezTo>
                  <a:cubicBezTo>
                    <a:pt x="143" y="86"/>
                    <a:pt x="147" y="80"/>
                    <a:pt x="150" y="74"/>
                  </a:cubicBezTo>
                  <a:cubicBezTo>
                    <a:pt x="167" y="79"/>
                    <a:pt x="177" y="85"/>
                    <a:pt x="177" y="93"/>
                  </a:cubicBezTo>
                  <a:cubicBezTo>
                    <a:pt x="177" y="100"/>
                    <a:pt x="167" y="107"/>
                    <a:pt x="150" y="111"/>
                  </a:cubicBezTo>
                  <a:close/>
                </a:path>
              </a:pathLst>
            </a:custGeom>
            <a:solidFill>
              <a:srgbClr val="86CB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7" name="Freeform 450"/>
            <p:cNvSpPr>
              <a:spLocks noEditPoints="1"/>
            </p:cNvSpPr>
            <p:nvPr/>
          </p:nvSpPr>
          <p:spPr bwMode="auto">
            <a:xfrm>
              <a:off x="3720059" y="3984624"/>
              <a:ext cx="379684" cy="377444"/>
            </a:xfrm>
            <a:custGeom>
              <a:avLst/>
              <a:gdLst>
                <a:gd name="T0" fmla="*/ 144 w 186"/>
                <a:gd name="T1" fmla="*/ 92 h 185"/>
                <a:gd name="T2" fmla="*/ 43 w 186"/>
                <a:gd name="T3" fmla="*/ 92 h 185"/>
                <a:gd name="T4" fmla="*/ 43 w 186"/>
                <a:gd name="T5" fmla="*/ 143 h 185"/>
                <a:gd name="T6" fmla="*/ 144 w 186"/>
                <a:gd name="T7" fmla="*/ 143 h 185"/>
                <a:gd name="T8" fmla="*/ 144 w 186"/>
                <a:gd name="T9" fmla="*/ 92 h 185"/>
                <a:gd name="T10" fmla="*/ 135 w 186"/>
                <a:gd name="T11" fmla="*/ 135 h 185"/>
                <a:gd name="T12" fmla="*/ 51 w 186"/>
                <a:gd name="T13" fmla="*/ 135 h 185"/>
                <a:gd name="T14" fmla="*/ 51 w 186"/>
                <a:gd name="T15" fmla="*/ 101 h 185"/>
                <a:gd name="T16" fmla="*/ 135 w 186"/>
                <a:gd name="T17" fmla="*/ 101 h 185"/>
                <a:gd name="T18" fmla="*/ 135 w 186"/>
                <a:gd name="T19" fmla="*/ 135 h 185"/>
                <a:gd name="T20" fmla="*/ 144 w 186"/>
                <a:gd name="T21" fmla="*/ 25 h 185"/>
                <a:gd name="T22" fmla="*/ 43 w 186"/>
                <a:gd name="T23" fmla="*/ 25 h 185"/>
                <a:gd name="T24" fmla="*/ 43 w 186"/>
                <a:gd name="T25" fmla="*/ 76 h 185"/>
                <a:gd name="T26" fmla="*/ 144 w 186"/>
                <a:gd name="T27" fmla="*/ 76 h 185"/>
                <a:gd name="T28" fmla="*/ 144 w 186"/>
                <a:gd name="T29" fmla="*/ 25 h 185"/>
                <a:gd name="T30" fmla="*/ 135 w 186"/>
                <a:gd name="T31" fmla="*/ 67 h 185"/>
                <a:gd name="T32" fmla="*/ 51 w 186"/>
                <a:gd name="T33" fmla="*/ 67 h 185"/>
                <a:gd name="T34" fmla="*/ 51 w 186"/>
                <a:gd name="T35" fmla="*/ 33 h 185"/>
                <a:gd name="T36" fmla="*/ 135 w 186"/>
                <a:gd name="T37" fmla="*/ 33 h 185"/>
                <a:gd name="T38" fmla="*/ 135 w 186"/>
                <a:gd name="T39" fmla="*/ 67 h 185"/>
                <a:gd name="T40" fmla="*/ 102 w 186"/>
                <a:gd name="T41" fmla="*/ 50 h 185"/>
                <a:gd name="T42" fmla="*/ 85 w 186"/>
                <a:gd name="T43" fmla="*/ 50 h 185"/>
                <a:gd name="T44" fmla="*/ 85 w 186"/>
                <a:gd name="T45" fmla="*/ 59 h 185"/>
                <a:gd name="T46" fmla="*/ 102 w 186"/>
                <a:gd name="T47" fmla="*/ 59 h 185"/>
                <a:gd name="T48" fmla="*/ 102 w 186"/>
                <a:gd name="T49" fmla="*/ 50 h 185"/>
                <a:gd name="T50" fmla="*/ 182 w 186"/>
                <a:gd name="T51" fmla="*/ 0 h 185"/>
                <a:gd name="T52" fmla="*/ 5 w 186"/>
                <a:gd name="T53" fmla="*/ 0 h 185"/>
                <a:gd name="T54" fmla="*/ 0 w 186"/>
                <a:gd name="T55" fmla="*/ 4 h 185"/>
                <a:gd name="T56" fmla="*/ 5 w 186"/>
                <a:gd name="T57" fmla="*/ 8 h 185"/>
                <a:gd name="T58" fmla="*/ 17 w 186"/>
                <a:gd name="T59" fmla="*/ 8 h 185"/>
                <a:gd name="T60" fmla="*/ 17 w 186"/>
                <a:gd name="T61" fmla="*/ 152 h 185"/>
                <a:gd name="T62" fmla="*/ 34 w 186"/>
                <a:gd name="T63" fmla="*/ 168 h 185"/>
                <a:gd name="T64" fmla="*/ 43 w 186"/>
                <a:gd name="T65" fmla="*/ 168 h 185"/>
                <a:gd name="T66" fmla="*/ 43 w 186"/>
                <a:gd name="T67" fmla="*/ 181 h 185"/>
                <a:gd name="T68" fmla="*/ 47 w 186"/>
                <a:gd name="T69" fmla="*/ 185 h 185"/>
                <a:gd name="T70" fmla="*/ 51 w 186"/>
                <a:gd name="T71" fmla="*/ 181 h 185"/>
                <a:gd name="T72" fmla="*/ 51 w 186"/>
                <a:gd name="T73" fmla="*/ 168 h 185"/>
                <a:gd name="T74" fmla="*/ 135 w 186"/>
                <a:gd name="T75" fmla="*/ 168 h 185"/>
                <a:gd name="T76" fmla="*/ 135 w 186"/>
                <a:gd name="T77" fmla="*/ 181 h 185"/>
                <a:gd name="T78" fmla="*/ 140 w 186"/>
                <a:gd name="T79" fmla="*/ 185 h 185"/>
                <a:gd name="T80" fmla="*/ 144 w 186"/>
                <a:gd name="T81" fmla="*/ 181 h 185"/>
                <a:gd name="T82" fmla="*/ 144 w 186"/>
                <a:gd name="T83" fmla="*/ 168 h 185"/>
                <a:gd name="T84" fmla="*/ 152 w 186"/>
                <a:gd name="T85" fmla="*/ 168 h 185"/>
                <a:gd name="T86" fmla="*/ 169 w 186"/>
                <a:gd name="T87" fmla="*/ 152 h 185"/>
                <a:gd name="T88" fmla="*/ 169 w 186"/>
                <a:gd name="T89" fmla="*/ 8 h 185"/>
                <a:gd name="T90" fmla="*/ 182 w 186"/>
                <a:gd name="T91" fmla="*/ 8 h 185"/>
                <a:gd name="T92" fmla="*/ 186 w 186"/>
                <a:gd name="T93" fmla="*/ 4 h 185"/>
                <a:gd name="T94" fmla="*/ 182 w 186"/>
                <a:gd name="T95" fmla="*/ 0 h 185"/>
                <a:gd name="T96" fmla="*/ 161 w 186"/>
                <a:gd name="T97" fmla="*/ 152 h 185"/>
                <a:gd name="T98" fmla="*/ 152 w 186"/>
                <a:gd name="T99" fmla="*/ 160 h 185"/>
                <a:gd name="T100" fmla="*/ 34 w 186"/>
                <a:gd name="T101" fmla="*/ 160 h 185"/>
                <a:gd name="T102" fmla="*/ 26 w 186"/>
                <a:gd name="T103" fmla="*/ 152 h 185"/>
                <a:gd name="T104" fmla="*/ 26 w 186"/>
                <a:gd name="T105" fmla="*/ 8 h 185"/>
                <a:gd name="T106" fmla="*/ 161 w 186"/>
                <a:gd name="T107" fmla="*/ 8 h 185"/>
                <a:gd name="T108" fmla="*/ 161 w 186"/>
                <a:gd name="T109" fmla="*/ 152 h 185"/>
                <a:gd name="T110" fmla="*/ 102 w 186"/>
                <a:gd name="T111" fmla="*/ 118 h 185"/>
                <a:gd name="T112" fmla="*/ 85 w 186"/>
                <a:gd name="T113" fmla="*/ 118 h 185"/>
                <a:gd name="T114" fmla="*/ 85 w 186"/>
                <a:gd name="T115" fmla="*/ 126 h 185"/>
                <a:gd name="T116" fmla="*/ 102 w 186"/>
                <a:gd name="T117" fmla="*/ 126 h 185"/>
                <a:gd name="T118" fmla="*/ 102 w 186"/>
                <a:gd name="T119" fmla="*/ 118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6" h="185">
                  <a:moveTo>
                    <a:pt x="144" y="92"/>
                  </a:moveTo>
                  <a:cubicBezTo>
                    <a:pt x="43" y="92"/>
                    <a:pt x="43" y="92"/>
                    <a:pt x="43" y="92"/>
                  </a:cubicBezTo>
                  <a:cubicBezTo>
                    <a:pt x="43" y="143"/>
                    <a:pt x="43" y="143"/>
                    <a:pt x="43" y="143"/>
                  </a:cubicBezTo>
                  <a:cubicBezTo>
                    <a:pt x="144" y="143"/>
                    <a:pt x="144" y="143"/>
                    <a:pt x="144" y="143"/>
                  </a:cubicBezTo>
                  <a:lnTo>
                    <a:pt x="144" y="92"/>
                  </a:lnTo>
                  <a:close/>
                  <a:moveTo>
                    <a:pt x="135" y="135"/>
                  </a:moveTo>
                  <a:cubicBezTo>
                    <a:pt x="51" y="135"/>
                    <a:pt x="51" y="135"/>
                    <a:pt x="51" y="135"/>
                  </a:cubicBezTo>
                  <a:cubicBezTo>
                    <a:pt x="51" y="101"/>
                    <a:pt x="51" y="101"/>
                    <a:pt x="51" y="101"/>
                  </a:cubicBezTo>
                  <a:cubicBezTo>
                    <a:pt x="135" y="101"/>
                    <a:pt x="135" y="101"/>
                    <a:pt x="135" y="101"/>
                  </a:cubicBezTo>
                  <a:lnTo>
                    <a:pt x="135" y="135"/>
                  </a:lnTo>
                  <a:close/>
                  <a:moveTo>
                    <a:pt x="144" y="25"/>
                  </a:moveTo>
                  <a:cubicBezTo>
                    <a:pt x="43" y="25"/>
                    <a:pt x="43" y="25"/>
                    <a:pt x="43" y="25"/>
                  </a:cubicBezTo>
                  <a:cubicBezTo>
                    <a:pt x="43" y="76"/>
                    <a:pt x="43" y="76"/>
                    <a:pt x="43" y="76"/>
                  </a:cubicBezTo>
                  <a:cubicBezTo>
                    <a:pt x="144" y="76"/>
                    <a:pt x="144" y="76"/>
                    <a:pt x="144" y="76"/>
                  </a:cubicBezTo>
                  <a:lnTo>
                    <a:pt x="144" y="25"/>
                  </a:lnTo>
                  <a:close/>
                  <a:moveTo>
                    <a:pt x="135" y="67"/>
                  </a:moveTo>
                  <a:cubicBezTo>
                    <a:pt x="51" y="67"/>
                    <a:pt x="51" y="67"/>
                    <a:pt x="51" y="67"/>
                  </a:cubicBezTo>
                  <a:cubicBezTo>
                    <a:pt x="51" y="33"/>
                    <a:pt x="51" y="33"/>
                    <a:pt x="51" y="33"/>
                  </a:cubicBezTo>
                  <a:cubicBezTo>
                    <a:pt x="135" y="33"/>
                    <a:pt x="135" y="33"/>
                    <a:pt x="135" y="33"/>
                  </a:cubicBezTo>
                  <a:lnTo>
                    <a:pt x="135" y="67"/>
                  </a:lnTo>
                  <a:close/>
                  <a:moveTo>
                    <a:pt x="102" y="50"/>
                  </a:moveTo>
                  <a:cubicBezTo>
                    <a:pt x="85" y="50"/>
                    <a:pt x="85" y="50"/>
                    <a:pt x="85" y="50"/>
                  </a:cubicBezTo>
                  <a:cubicBezTo>
                    <a:pt x="85" y="59"/>
                    <a:pt x="85" y="59"/>
                    <a:pt x="85" y="59"/>
                  </a:cubicBezTo>
                  <a:cubicBezTo>
                    <a:pt x="102" y="59"/>
                    <a:pt x="102" y="59"/>
                    <a:pt x="102" y="59"/>
                  </a:cubicBezTo>
                  <a:lnTo>
                    <a:pt x="102" y="50"/>
                  </a:lnTo>
                  <a:close/>
                  <a:moveTo>
                    <a:pt x="182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5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152"/>
                    <a:pt x="17" y="152"/>
                    <a:pt x="17" y="152"/>
                  </a:cubicBezTo>
                  <a:cubicBezTo>
                    <a:pt x="17" y="161"/>
                    <a:pt x="25" y="168"/>
                    <a:pt x="34" y="168"/>
                  </a:cubicBezTo>
                  <a:cubicBezTo>
                    <a:pt x="43" y="168"/>
                    <a:pt x="43" y="168"/>
                    <a:pt x="43" y="168"/>
                  </a:cubicBezTo>
                  <a:cubicBezTo>
                    <a:pt x="43" y="181"/>
                    <a:pt x="43" y="181"/>
                    <a:pt x="43" y="181"/>
                  </a:cubicBezTo>
                  <a:cubicBezTo>
                    <a:pt x="43" y="183"/>
                    <a:pt x="44" y="185"/>
                    <a:pt x="47" y="185"/>
                  </a:cubicBezTo>
                  <a:cubicBezTo>
                    <a:pt x="49" y="185"/>
                    <a:pt x="51" y="183"/>
                    <a:pt x="51" y="181"/>
                  </a:cubicBezTo>
                  <a:cubicBezTo>
                    <a:pt x="51" y="168"/>
                    <a:pt x="51" y="168"/>
                    <a:pt x="51" y="168"/>
                  </a:cubicBezTo>
                  <a:cubicBezTo>
                    <a:pt x="135" y="168"/>
                    <a:pt x="135" y="168"/>
                    <a:pt x="135" y="168"/>
                  </a:cubicBezTo>
                  <a:cubicBezTo>
                    <a:pt x="135" y="181"/>
                    <a:pt x="135" y="181"/>
                    <a:pt x="135" y="181"/>
                  </a:cubicBezTo>
                  <a:cubicBezTo>
                    <a:pt x="135" y="183"/>
                    <a:pt x="137" y="185"/>
                    <a:pt x="140" y="185"/>
                  </a:cubicBezTo>
                  <a:cubicBezTo>
                    <a:pt x="142" y="185"/>
                    <a:pt x="144" y="183"/>
                    <a:pt x="144" y="181"/>
                  </a:cubicBezTo>
                  <a:cubicBezTo>
                    <a:pt x="144" y="168"/>
                    <a:pt x="144" y="168"/>
                    <a:pt x="144" y="168"/>
                  </a:cubicBezTo>
                  <a:cubicBezTo>
                    <a:pt x="152" y="168"/>
                    <a:pt x="152" y="168"/>
                    <a:pt x="152" y="168"/>
                  </a:cubicBezTo>
                  <a:cubicBezTo>
                    <a:pt x="162" y="168"/>
                    <a:pt x="169" y="161"/>
                    <a:pt x="169" y="152"/>
                  </a:cubicBezTo>
                  <a:cubicBezTo>
                    <a:pt x="169" y="8"/>
                    <a:pt x="169" y="8"/>
                    <a:pt x="169" y="8"/>
                  </a:cubicBezTo>
                  <a:cubicBezTo>
                    <a:pt x="182" y="8"/>
                    <a:pt x="182" y="8"/>
                    <a:pt x="182" y="8"/>
                  </a:cubicBezTo>
                  <a:cubicBezTo>
                    <a:pt x="184" y="8"/>
                    <a:pt x="186" y="6"/>
                    <a:pt x="186" y="4"/>
                  </a:cubicBezTo>
                  <a:cubicBezTo>
                    <a:pt x="186" y="2"/>
                    <a:pt x="184" y="0"/>
                    <a:pt x="182" y="0"/>
                  </a:cubicBezTo>
                  <a:close/>
                  <a:moveTo>
                    <a:pt x="161" y="152"/>
                  </a:moveTo>
                  <a:cubicBezTo>
                    <a:pt x="161" y="156"/>
                    <a:pt x="157" y="160"/>
                    <a:pt x="152" y="160"/>
                  </a:cubicBezTo>
                  <a:cubicBezTo>
                    <a:pt x="34" y="160"/>
                    <a:pt x="34" y="160"/>
                    <a:pt x="34" y="160"/>
                  </a:cubicBezTo>
                  <a:cubicBezTo>
                    <a:pt x="29" y="160"/>
                    <a:pt x="26" y="156"/>
                    <a:pt x="26" y="15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161" y="8"/>
                    <a:pt x="161" y="8"/>
                    <a:pt x="161" y="8"/>
                  </a:cubicBezTo>
                  <a:lnTo>
                    <a:pt x="161" y="152"/>
                  </a:lnTo>
                  <a:close/>
                  <a:moveTo>
                    <a:pt x="102" y="118"/>
                  </a:moveTo>
                  <a:cubicBezTo>
                    <a:pt x="85" y="118"/>
                    <a:pt x="85" y="118"/>
                    <a:pt x="85" y="118"/>
                  </a:cubicBezTo>
                  <a:cubicBezTo>
                    <a:pt x="85" y="126"/>
                    <a:pt x="85" y="126"/>
                    <a:pt x="85" y="126"/>
                  </a:cubicBezTo>
                  <a:cubicBezTo>
                    <a:pt x="102" y="126"/>
                    <a:pt x="102" y="126"/>
                    <a:pt x="102" y="126"/>
                  </a:cubicBezTo>
                  <a:lnTo>
                    <a:pt x="102" y="118"/>
                  </a:lnTo>
                  <a:close/>
                </a:path>
              </a:pathLst>
            </a:custGeom>
            <a:solidFill>
              <a:srgbClr val="EB594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conveyor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86CBCC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3</a:t>
              </a:r>
              <a:endPara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THREE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研究方法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823678" y="1279385"/>
            <a:ext cx="8544646" cy="4702638"/>
            <a:chOff x="1823678" y="1279385"/>
            <a:chExt cx="8544646" cy="4702638"/>
          </a:xfrm>
        </p:grpSpPr>
        <p:grpSp>
          <p:nvGrpSpPr>
            <p:cNvPr id="2" name="组合 1"/>
            <p:cNvGrpSpPr/>
            <p:nvPr/>
          </p:nvGrpSpPr>
          <p:grpSpPr>
            <a:xfrm>
              <a:off x="1823678" y="1279388"/>
              <a:ext cx="4254548" cy="2326211"/>
              <a:chOff x="1366924" y="959121"/>
              <a:chExt cx="3191742" cy="1745113"/>
            </a:xfrm>
          </p:grpSpPr>
          <p:sp>
            <p:nvSpPr>
              <p:cNvPr id="3" name="Rectangle: Rounded Corners 48"/>
              <p:cNvSpPr/>
              <p:nvPr/>
            </p:nvSpPr>
            <p:spPr>
              <a:xfrm>
                <a:off x="1366924" y="959121"/>
                <a:ext cx="2832637" cy="1486486"/>
              </a:xfrm>
              <a:prstGeom prst="roundRect">
                <a:avLst>
                  <a:gd name="adj" fmla="val 3410"/>
                </a:avLst>
              </a:prstGeom>
              <a:solidFill>
                <a:schemeClr val="bg1"/>
              </a:solidFill>
              <a:ln w="6350">
                <a:solidFill>
                  <a:srgbClr val="EB5949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10" name="Group 50"/>
              <p:cNvGrpSpPr/>
              <p:nvPr/>
            </p:nvGrpSpPr>
            <p:grpSpPr>
              <a:xfrm rot="16200000">
                <a:off x="3227163" y="1372732"/>
                <a:ext cx="1332139" cy="1330866"/>
                <a:chOff x="5284598" y="1127125"/>
                <a:chExt cx="1663890" cy="1662301"/>
              </a:xfrm>
            </p:grpSpPr>
            <p:sp>
              <p:nvSpPr>
                <p:cNvPr id="11" name="Freeform: Shape 54"/>
                <p:cNvSpPr/>
                <p:nvPr/>
              </p:nvSpPr>
              <p:spPr bwMode="auto">
                <a:xfrm>
                  <a:off x="5284598" y="1136839"/>
                  <a:ext cx="1649414" cy="1652587"/>
                </a:xfrm>
                <a:custGeom>
                  <a:avLst/>
                  <a:gdLst>
                    <a:gd name="T0" fmla="*/ 604 w 604"/>
                    <a:gd name="T1" fmla="*/ 605 h 605"/>
                    <a:gd name="T2" fmla="*/ 56 w 604"/>
                    <a:gd name="T3" fmla="*/ 550 h 605"/>
                    <a:gd name="T4" fmla="*/ 0 w 604"/>
                    <a:gd name="T5" fmla="*/ 0 h 605"/>
                    <a:gd name="T6" fmla="*/ 604 w 604"/>
                    <a:gd name="T7" fmla="*/ 605 h 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4" h="605">
                      <a:moveTo>
                        <a:pt x="604" y="605"/>
                      </a:moveTo>
                      <a:cubicBezTo>
                        <a:pt x="56" y="550"/>
                        <a:pt x="56" y="550"/>
                        <a:pt x="56" y="55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28" y="14"/>
                        <a:pt x="591" y="277"/>
                        <a:pt x="604" y="605"/>
                      </a:cubicBezTo>
                      <a:close/>
                    </a:path>
                  </a:pathLst>
                </a:custGeom>
                <a:solidFill>
                  <a:srgbClr val="EB5949"/>
                </a:solidFill>
                <a:ln w="6350" cap="rnd" cmpd="sng" algn="ctr">
                  <a:noFill/>
                  <a:prstDash val="solid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2" name="Freeform: Shape 55"/>
                <p:cNvSpPr/>
                <p:nvPr/>
              </p:nvSpPr>
              <p:spPr bwMode="auto">
                <a:xfrm>
                  <a:off x="5294313" y="2630488"/>
                  <a:ext cx="1654175" cy="149225"/>
                </a:xfrm>
                <a:custGeom>
                  <a:avLst/>
                  <a:gdLst>
                    <a:gd name="T0" fmla="*/ 96 w 1042"/>
                    <a:gd name="T1" fmla="*/ 0 h 94"/>
                    <a:gd name="T2" fmla="*/ 1042 w 1042"/>
                    <a:gd name="T3" fmla="*/ 94 h 94"/>
                    <a:gd name="T4" fmla="*/ 0 w 1042"/>
                    <a:gd name="T5" fmla="*/ 94 h 94"/>
                    <a:gd name="T6" fmla="*/ 96 w 1042"/>
                    <a:gd name="T7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42" h="94">
                      <a:moveTo>
                        <a:pt x="96" y="0"/>
                      </a:moveTo>
                      <a:lnTo>
                        <a:pt x="1042" y="94"/>
                      </a:lnTo>
                      <a:lnTo>
                        <a:pt x="0" y="94"/>
                      </a:lnTo>
                      <a:lnTo>
                        <a:pt x="96" y="0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 w="6350" cap="rnd" cmpd="sng" algn="ctr">
                  <a:noFill/>
                  <a:prstDash val="solid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3" name="Freeform: Shape 63"/>
                <p:cNvSpPr/>
                <p:nvPr/>
              </p:nvSpPr>
              <p:spPr bwMode="auto">
                <a:xfrm>
                  <a:off x="5294313" y="1127125"/>
                  <a:ext cx="152400" cy="1652588"/>
                </a:xfrm>
                <a:custGeom>
                  <a:avLst/>
                  <a:gdLst>
                    <a:gd name="T0" fmla="*/ 0 w 96"/>
                    <a:gd name="T1" fmla="*/ 1041 h 1041"/>
                    <a:gd name="T2" fmla="*/ 0 w 96"/>
                    <a:gd name="T3" fmla="*/ 0 h 1041"/>
                    <a:gd name="T4" fmla="*/ 96 w 96"/>
                    <a:gd name="T5" fmla="*/ 947 h 1041"/>
                    <a:gd name="T6" fmla="*/ 0 w 96"/>
                    <a:gd name="T7" fmla="*/ 1041 h 1041"/>
                    <a:gd name="T8" fmla="*/ 0 w 96"/>
                    <a:gd name="T9" fmla="*/ 1041 h 10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6" h="1041">
                      <a:moveTo>
                        <a:pt x="0" y="1041"/>
                      </a:moveTo>
                      <a:lnTo>
                        <a:pt x="0" y="0"/>
                      </a:lnTo>
                      <a:lnTo>
                        <a:pt x="96" y="947"/>
                      </a:lnTo>
                      <a:lnTo>
                        <a:pt x="0" y="1041"/>
                      </a:lnTo>
                      <a:lnTo>
                        <a:pt x="0" y="1041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 w="6350" cap="rnd" cmpd="sng" algn="ctr">
                  <a:noFill/>
                  <a:prstDash val="solid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4" name="Freeform: Shape 51"/>
              <p:cNvSpPr/>
              <p:nvPr/>
            </p:nvSpPr>
            <p:spPr bwMode="auto">
              <a:xfrm>
                <a:off x="3866065" y="1871457"/>
                <a:ext cx="317615" cy="275267"/>
              </a:xfrm>
              <a:custGeom>
                <a:avLst/>
                <a:gdLst>
                  <a:gd name="T0" fmla="*/ 205130705 w 21600"/>
                  <a:gd name="T1" fmla="*/ 0 h 21600"/>
                  <a:gd name="T2" fmla="*/ 4196040 w 21600"/>
                  <a:gd name="T3" fmla="*/ 0 h 21600"/>
                  <a:gd name="T4" fmla="*/ 0 w 21600"/>
                  <a:gd name="T5" fmla="*/ 2706042 h 21600"/>
                  <a:gd name="T6" fmla="*/ 0 w 21600"/>
                  <a:gd name="T7" fmla="*/ 98631558 h 21600"/>
                  <a:gd name="T8" fmla="*/ 4196040 w 21600"/>
                  <a:gd name="T9" fmla="*/ 101337600 h 21600"/>
                  <a:gd name="T10" fmla="*/ 86231370 w 21600"/>
                  <a:gd name="T11" fmla="*/ 101337600 h 21600"/>
                  <a:gd name="T12" fmla="*/ 86231370 w 21600"/>
                  <a:gd name="T13" fmla="*/ 109139706 h 21600"/>
                  <a:gd name="T14" fmla="*/ 67876450 w 21600"/>
                  <a:gd name="T15" fmla="*/ 116646190 h 21600"/>
                  <a:gd name="T16" fmla="*/ 68534834 w 21600"/>
                  <a:gd name="T17" fmla="*/ 118095222 h 21600"/>
                  <a:gd name="T18" fmla="*/ 141479535 w 21600"/>
                  <a:gd name="T19" fmla="*/ 118095222 h 21600"/>
                  <a:gd name="T20" fmla="*/ 142119316 w 21600"/>
                  <a:gd name="T21" fmla="*/ 116662751 h 21600"/>
                  <a:gd name="T22" fmla="*/ 123211640 w 21600"/>
                  <a:gd name="T23" fmla="*/ 109041214 h 21600"/>
                  <a:gd name="T24" fmla="*/ 123211640 w 21600"/>
                  <a:gd name="T25" fmla="*/ 101337600 h 21600"/>
                  <a:gd name="T26" fmla="*/ 205130705 w 21600"/>
                  <a:gd name="T27" fmla="*/ 101337600 h 21600"/>
                  <a:gd name="T28" fmla="*/ 209326746 w 21600"/>
                  <a:gd name="T29" fmla="*/ 98631558 h 21600"/>
                  <a:gd name="T30" fmla="*/ 209326746 w 21600"/>
                  <a:gd name="T31" fmla="*/ 2706042 h 21600"/>
                  <a:gd name="T32" fmla="*/ 205130705 w 21600"/>
                  <a:gd name="T33" fmla="*/ 0 h 21600"/>
                  <a:gd name="T34" fmla="*/ 191863622 w 21600"/>
                  <a:gd name="T35" fmla="*/ 74230652 h 21600"/>
                  <a:gd name="T36" fmla="*/ 187667581 w 21600"/>
                  <a:gd name="T37" fmla="*/ 76936771 h 21600"/>
                  <a:gd name="T38" fmla="*/ 21659164 w 21600"/>
                  <a:gd name="T39" fmla="*/ 76936771 h 21600"/>
                  <a:gd name="T40" fmla="*/ 17463124 w 21600"/>
                  <a:gd name="T41" fmla="*/ 74230652 h 21600"/>
                  <a:gd name="T42" fmla="*/ 17463124 w 21600"/>
                  <a:gd name="T43" fmla="*/ 13968987 h 21600"/>
                  <a:gd name="T44" fmla="*/ 21659164 w 21600"/>
                  <a:gd name="T45" fmla="*/ 11262945 h 21600"/>
                  <a:gd name="T46" fmla="*/ 187667581 w 21600"/>
                  <a:gd name="T47" fmla="*/ 11262945 h 21600"/>
                  <a:gd name="T48" fmla="*/ 191863622 w 21600"/>
                  <a:gd name="T49" fmla="*/ 13968987 h 21600"/>
                  <a:gd name="T50" fmla="*/ 191863622 w 21600"/>
                  <a:gd name="T51" fmla="*/ 74230652 h 21600"/>
                  <a:gd name="T52" fmla="*/ 191863622 w 21600"/>
                  <a:gd name="T53" fmla="*/ 74230652 h 2160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1600" h="21600">
                    <a:moveTo>
                      <a:pt x="21167" y="0"/>
                    </a:moveTo>
                    <a:lnTo>
                      <a:pt x="433" y="0"/>
                    </a:lnTo>
                    <a:cubicBezTo>
                      <a:pt x="195" y="0"/>
                      <a:pt x="0" y="223"/>
                      <a:pt x="0" y="495"/>
                    </a:cubicBezTo>
                    <a:lnTo>
                      <a:pt x="0" y="18040"/>
                    </a:lnTo>
                    <a:cubicBezTo>
                      <a:pt x="0" y="18312"/>
                      <a:pt x="195" y="18535"/>
                      <a:pt x="433" y="18535"/>
                    </a:cubicBezTo>
                    <a:lnTo>
                      <a:pt x="8898" y="18535"/>
                    </a:lnTo>
                    <a:lnTo>
                      <a:pt x="8898" y="19962"/>
                    </a:lnTo>
                    <a:lnTo>
                      <a:pt x="7004" y="21335"/>
                    </a:lnTo>
                    <a:cubicBezTo>
                      <a:pt x="6803" y="21481"/>
                      <a:pt x="6834" y="21600"/>
                      <a:pt x="7072" y="21600"/>
                    </a:cubicBezTo>
                    <a:lnTo>
                      <a:pt x="14599" y="21600"/>
                    </a:lnTo>
                    <a:cubicBezTo>
                      <a:pt x="14837" y="21600"/>
                      <a:pt x="14867" y="21482"/>
                      <a:pt x="14665" y="21338"/>
                    </a:cubicBezTo>
                    <a:lnTo>
                      <a:pt x="12714" y="19944"/>
                    </a:lnTo>
                    <a:lnTo>
                      <a:pt x="12714" y="18535"/>
                    </a:lnTo>
                    <a:lnTo>
                      <a:pt x="21167" y="18535"/>
                    </a:lnTo>
                    <a:cubicBezTo>
                      <a:pt x="21405" y="18535"/>
                      <a:pt x="21600" y="18312"/>
                      <a:pt x="21600" y="18040"/>
                    </a:cubicBezTo>
                    <a:lnTo>
                      <a:pt x="21600" y="495"/>
                    </a:lnTo>
                    <a:cubicBezTo>
                      <a:pt x="21600" y="223"/>
                      <a:pt x="21405" y="0"/>
                      <a:pt x="21167" y="0"/>
                    </a:cubicBezTo>
                    <a:close/>
                    <a:moveTo>
                      <a:pt x="19798" y="13577"/>
                    </a:moveTo>
                    <a:cubicBezTo>
                      <a:pt x="19798" y="13849"/>
                      <a:pt x="19603" y="14072"/>
                      <a:pt x="19365" y="14072"/>
                    </a:cubicBezTo>
                    <a:lnTo>
                      <a:pt x="2235" y="14072"/>
                    </a:lnTo>
                    <a:cubicBezTo>
                      <a:pt x="1997" y="14072"/>
                      <a:pt x="1802" y="13849"/>
                      <a:pt x="1802" y="13577"/>
                    </a:cubicBezTo>
                    <a:lnTo>
                      <a:pt x="1802" y="2555"/>
                    </a:lnTo>
                    <a:cubicBezTo>
                      <a:pt x="1802" y="2283"/>
                      <a:pt x="1997" y="2060"/>
                      <a:pt x="2235" y="2060"/>
                    </a:cubicBezTo>
                    <a:lnTo>
                      <a:pt x="19365" y="2060"/>
                    </a:lnTo>
                    <a:cubicBezTo>
                      <a:pt x="19603" y="2060"/>
                      <a:pt x="19798" y="2283"/>
                      <a:pt x="19798" y="2555"/>
                    </a:cubicBezTo>
                    <a:lnTo>
                      <a:pt x="19798" y="13577"/>
                    </a:lnTo>
                    <a:close/>
                    <a:moveTo>
                      <a:pt x="19798" y="13577"/>
                    </a:move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5" name="TextBox 52"/>
              <p:cNvSpPr txBox="1"/>
              <p:nvPr/>
            </p:nvSpPr>
            <p:spPr>
              <a:xfrm>
                <a:off x="3398685" y="2180196"/>
                <a:ext cx="1030916" cy="350050"/>
              </a:xfrm>
              <a:prstGeom prst="rect">
                <a:avLst/>
              </a:prstGeom>
            </p:spPr>
            <p:txBody>
              <a:bodyPr vert="horz" wrap="none">
                <a:norm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输入标题</a:t>
                </a:r>
                <a:endParaRPr kumimoji="0" lang="zh-CN" altLang="en-US" sz="1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" name="TextBox 53"/>
              <p:cNvSpPr txBox="1"/>
              <p:nvPr/>
            </p:nvSpPr>
            <p:spPr>
              <a:xfrm>
                <a:off x="1621326" y="1401658"/>
                <a:ext cx="1902151" cy="989315"/>
              </a:xfrm>
              <a:prstGeom prst="rect">
                <a:avLst/>
              </a:prstGeom>
              <a:noFill/>
            </p:spPr>
            <p:txBody>
              <a:bodyPr wrap="square" lIns="0" tIns="0" rIns="0" bIns="0" anchor="t" anchorCtr="0">
                <a:normAutofit/>
              </a:bodyPr>
              <a:lstStyle/>
              <a:p>
                <a:pPr algn="ctr">
                  <a:lnSpc>
                    <a:spcPts val="2000"/>
                  </a:lnSpc>
                </a:pPr>
                <a:r>
                  <a:rPr lang="zh-CN" altLang="en-US" sz="1200" dirty="0">
                    <a:cs typeface="+mn-ea"/>
                    <a:sym typeface="+mn-lt"/>
                  </a:rPr>
                  <a:t>请在此处添加具体内容，文字尽量言简意赅，简单说明即可，不必过于繁琐，注意版面美观度。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6126621" y="1279385"/>
              <a:ext cx="4241703" cy="2329506"/>
              <a:chOff x="4594971" y="959119"/>
              <a:chExt cx="3182106" cy="1747585"/>
            </a:xfrm>
          </p:grpSpPr>
          <p:sp>
            <p:nvSpPr>
              <p:cNvPr id="6" name="Rectangle: Rounded Corners 68"/>
              <p:cNvSpPr/>
              <p:nvPr/>
            </p:nvSpPr>
            <p:spPr>
              <a:xfrm>
                <a:off x="4944440" y="959119"/>
                <a:ext cx="2832637" cy="1486486"/>
              </a:xfrm>
              <a:prstGeom prst="roundRect">
                <a:avLst>
                  <a:gd name="adj" fmla="val 3410"/>
                </a:avLst>
              </a:prstGeom>
              <a:solidFill>
                <a:schemeClr val="bg1"/>
              </a:solidFill>
              <a:ln w="6350">
                <a:solidFill>
                  <a:srgbClr val="86CBCC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7" name="Group 69"/>
              <p:cNvGrpSpPr/>
              <p:nvPr/>
            </p:nvGrpSpPr>
            <p:grpSpPr>
              <a:xfrm>
                <a:off x="4594971" y="1374567"/>
                <a:ext cx="1330868" cy="1332137"/>
                <a:chOff x="4400077" y="1716349"/>
                <a:chExt cx="1086589" cy="1087625"/>
              </a:xfrm>
            </p:grpSpPr>
            <p:sp>
              <p:nvSpPr>
                <p:cNvPr id="9" name="Freeform: Shape 86"/>
                <p:cNvSpPr/>
                <p:nvPr/>
              </p:nvSpPr>
              <p:spPr bwMode="auto">
                <a:xfrm rot="16200000">
                  <a:off x="4401115" y="1724772"/>
                  <a:ext cx="1078164" cy="1080239"/>
                </a:xfrm>
                <a:custGeom>
                  <a:avLst/>
                  <a:gdLst>
                    <a:gd name="T0" fmla="*/ 604 w 604"/>
                    <a:gd name="T1" fmla="*/ 0 h 605"/>
                    <a:gd name="T2" fmla="*/ 0 w 604"/>
                    <a:gd name="T3" fmla="*/ 605 h 605"/>
                    <a:gd name="T4" fmla="*/ 56 w 604"/>
                    <a:gd name="T5" fmla="*/ 56 h 605"/>
                    <a:gd name="T6" fmla="*/ 604 w 604"/>
                    <a:gd name="T7" fmla="*/ 0 h 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4" h="605">
                      <a:moveTo>
                        <a:pt x="604" y="0"/>
                      </a:moveTo>
                      <a:cubicBezTo>
                        <a:pt x="591" y="328"/>
                        <a:pt x="328" y="591"/>
                        <a:pt x="0" y="605"/>
                      </a:cubicBezTo>
                      <a:cubicBezTo>
                        <a:pt x="56" y="56"/>
                        <a:pt x="56" y="56"/>
                        <a:pt x="56" y="56"/>
                      </a:cubicBezTo>
                      <a:lnTo>
                        <a:pt x="604" y="0"/>
                      </a:lnTo>
                      <a:close/>
                    </a:path>
                  </a:pathLst>
                </a:custGeom>
                <a:solidFill>
                  <a:srgbClr val="86CBCC"/>
                </a:solidFill>
                <a:ln w="6350" cap="rnd" cmpd="sng" algn="ctr">
                  <a:noFill/>
                  <a:prstDash val="solid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Freeform: Shape 87"/>
                <p:cNvSpPr/>
                <p:nvPr/>
              </p:nvSpPr>
              <p:spPr bwMode="auto">
                <a:xfrm rot="16200000">
                  <a:off x="3915598" y="2207177"/>
                  <a:ext cx="1081276" cy="99619"/>
                </a:xfrm>
                <a:custGeom>
                  <a:avLst/>
                  <a:gdLst>
                    <a:gd name="T0" fmla="*/ 96 w 1042"/>
                    <a:gd name="T1" fmla="*/ 96 h 96"/>
                    <a:gd name="T2" fmla="*/ 1042 w 1042"/>
                    <a:gd name="T3" fmla="*/ 0 h 96"/>
                    <a:gd name="T4" fmla="*/ 0 w 1042"/>
                    <a:gd name="T5" fmla="*/ 0 h 96"/>
                    <a:gd name="T6" fmla="*/ 96 w 1042"/>
                    <a:gd name="T7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42" h="96">
                      <a:moveTo>
                        <a:pt x="96" y="96"/>
                      </a:moveTo>
                      <a:lnTo>
                        <a:pt x="1042" y="0"/>
                      </a:lnTo>
                      <a:lnTo>
                        <a:pt x="0" y="0"/>
                      </a:lnTo>
                      <a:lnTo>
                        <a:pt x="96" y="96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 w="6350" cap="rnd">
                  <a:noFill/>
                  <a:prstDash val="solid"/>
                  <a:round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Freeform: Shape 88"/>
                <p:cNvSpPr/>
                <p:nvPr/>
              </p:nvSpPr>
              <p:spPr bwMode="auto">
                <a:xfrm rot="16200000">
                  <a:off x="4896737" y="2207694"/>
                  <a:ext cx="99619" cy="1080239"/>
                </a:xfrm>
                <a:custGeom>
                  <a:avLst/>
                  <a:gdLst>
                    <a:gd name="T0" fmla="*/ 0 w 96"/>
                    <a:gd name="T1" fmla="*/ 0 h 1041"/>
                    <a:gd name="T2" fmla="*/ 0 w 96"/>
                    <a:gd name="T3" fmla="*/ 1041 h 1041"/>
                    <a:gd name="T4" fmla="*/ 96 w 96"/>
                    <a:gd name="T5" fmla="*/ 96 h 1041"/>
                    <a:gd name="T6" fmla="*/ 0 w 96"/>
                    <a:gd name="T7" fmla="*/ 0 h 1041"/>
                    <a:gd name="T8" fmla="*/ 0 w 96"/>
                    <a:gd name="T9" fmla="*/ 0 h 10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6" h="1041">
                      <a:moveTo>
                        <a:pt x="0" y="0"/>
                      </a:moveTo>
                      <a:lnTo>
                        <a:pt x="0" y="1041"/>
                      </a:lnTo>
                      <a:lnTo>
                        <a:pt x="96" y="96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 w="6350" cap="rnd">
                  <a:noFill/>
                  <a:round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4" name="Group 71"/>
              <p:cNvGrpSpPr/>
              <p:nvPr/>
            </p:nvGrpSpPr>
            <p:grpSpPr bwMode="auto">
              <a:xfrm>
                <a:off x="4964472" y="1824761"/>
                <a:ext cx="312269" cy="312269"/>
                <a:chOff x="0" y="0"/>
                <a:chExt cx="571" cy="576"/>
              </a:xfrm>
              <a:solidFill>
                <a:srgbClr val="FFFFFF"/>
              </a:solidFill>
            </p:grpSpPr>
            <p:sp>
              <p:nvSpPr>
                <p:cNvPr id="25" name="Freeform: Shape 78"/>
                <p:cNvSpPr/>
                <p:nvPr/>
              </p:nvSpPr>
              <p:spPr bwMode="auto">
                <a:xfrm>
                  <a:off x="88" y="368"/>
                  <a:ext cx="182" cy="20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w 21600"/>
                    <a:gd name="T17" fmla="*/ 0 h 21600"/>
                    <a:gd name="T18" fmla="*/ 0 w 21600"/>
                    <a:gd name="T19" fmla="*/ 0 h 21600"/>
                    <a:gd name="T20" fmla="*/ 0 w 21600"/>
                    <a:gd name="T21" fmla="*/ 0 h 2160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4113" y="5025"/>
                      </a:lnTo>
                      <a:lnTo>
                        <a:pt x="4113" y="18406"/>
                      </a:lnTo>
                      <a:cubicBezTo>
                        <a:pt x="4113" y="20169"/>
                        <a:pt x="5748" y="21600"/>
                        <a:pt x="7763" y="21600"/>
                      </a:cubicBezTo>
                      <a:lnTo>
                        <a:pt x="17951" y="21600"/>
                      </a:lnTo>
                      <a:cubicBezTo>
                        <a:pt x="19966" y="21600"/>
                        <a:pt x="21600" y="20169"/>
                        <a:pt x="21600" y="18406"/>
                      </a:cubicBezTo>
                      <a:lnTo>
                        <a:pt x="17434" y="5025"/>
                      </a:lnTo>
                      <a:lnTo>
                        <a:pt x="19779" y="1821"/>
                      </a:lnTo>
                      <a:cubicBezTo>
                        <a:pt x="14571" y="906"/>
                        <a:pt x="9477" y="313"/>
                        <a:pt x="5095" y="313"/>
                      </a:cubicBezTo>
                      <a:cubicBezTo>
                        <a:pt x="3263" y="313"/>
                        <a:pt x="1571" y="201"/>
                        <a:pt x="0" y="0"/>
                      </a:cubicBezTo>
                      <a:close/>
                      <a:moveTo>
                        <a:pt x="0" y="0"/>
                      </a:moveTo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: Shape 79"/>
                <p:cNvSpPr/>
                <p:nvPr/>
              </p:nvSpPr>
              <p:spPr bwMode="auto">
                <a:xfrm>
                  <a:off x="176" y="0"/>
                  <a:ext cx="395" cy="43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1600" h="21600">
                      <a:moveTo>
                        <a:pt x="0" y="15750"/>
                      </a:moveTo>
                      <a:cubicBezTo>
                        <a:pt x="8522" y="16492"/>
                        <a:pt x="20175" y="20356"/>
                        <a:pt x="21600" y="21600"/>
                      </a:cubicBezTo>
                      <a:lnTo>
                        <a:pt x="21600" y="0"/>
                      </a:lnTo>
                      <a:cubicBezTo>
                        <a:pt x="19877" y="1348"/>
                        <a:pt x="8354" y="5075"/>
                        <a:pt x="0" y="5783"/>
                      </a:cubicBezTo>
                      <a:lnTo>
                        <a:pt x="0" y="15750"/>
                      </a:lnTo>
                      <a:close/>
                      <a:moveTo>
                        <a:pt x="0" y="15750"/>
                      </a:moveTo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Freeform: Shape 85"/>
                <p:cNvSpPr/>
                <p:nvPr/>
              </p:nvSpPr>
              <p:spPr bwMode="auto">
                <a:xfrm>
                  <a:off x="0" y="120"/>
                  <a:ext cx="114" cy="19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21600" y="21600"/>
                      </a:moveTo>
                      <a:lnTo>
                        <a:pt x="21600" y="0"/>
                      </a:lnTo>
                      <a:cubicBezTo>
                        <a:pt x="4123" y="761"/>
                        <a:pt x="0" y="7019"/>
                        <a:pt x="0" y="10870"/>
                      </a:cubicBezTo>
                      <a:cubicBezTo>
                        <a:pt x="0" y="15025"/>
                        <a:pt x="3935" y="20934"/>
                        <a:pt x="21600" y="21600"/>
                      </a:cubicBezTo>
                      <a:close/>
                      <a:moveTo>
                        <a:pt x="21600" y="21600"/>
                      </a:moveTo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8" name="TextBox 76"/>
              <p:cNvSpPr txBox="1"/>
              <p:nvPr/>
            </p:nvSpPr>
            <p:spPr>
              <a:xfrm>
                <a:off x="4733672" y="2180194"/>
                <a:ext cx="1030916" cy="350050"/>
              </a:xfrm>
              <a:prstGeom prst="rect">
                <a:avLst/>
              </a:prstGeom>
            </p:spPr>
            <p:txBody>
              <a:bodyPr vert="horz" wrap="none">
                <a:norm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输入标题</a:t>
                </a:r>
                <a:endParaRPr kumimoji="0" lang="zh-CN" altLang="en-US" sz="1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9" name="TextBox 77"/>
              <p:cNvSpPr txBox="1"/>
              <p:nvPr/>
            </p:nvSpPr>
            <p:spPr>
              <a:xfrm>
                <a:off x="5771696" y="1470950"/>
                <a:ext cx="1902151" cy="989315"/>
              </a:xfrm>
              <a:prstGeom prst="rect">
                <a:avLst/>
              </a:prstGeom>
              <a:noFill/>
            </p:spPr>
            <p:txBody>
              <a:bodyPr wrap="square" lIns="0" tIns="0" rIns="0" bIns="0" anchor="t" anchorCtr="0">
                <a:normAutofit/>
              </a:bodyPr>
              <a:lstStyle>
                <a:defPPr>
                  <a:defRPr lang="zh-CN"/>
                </a:defPPr>
                <a:lvl1pPr algn="ctr">
                  <a:lnSpc>
                    <a:spcPts val="2000"/>
                  </a:lnSpc>
                  <a:defRPr sz="1200"/>
                </a:lvl1pPr>
              </a:lstStyle>
              <a:p>
                <a:r>
                  <a:rPr lang="zh-CN" altLang="en-US" dirty="0">
                    <a:cs typeface="+mn-ea"/>
                    <a:sym typeface="+mn-lt"/>
                  </a:rPr>
                  <a:t>请在此处添加具体内容，文字尽量言简意赅，简单说明即可，不必过于繁琐，注意版面美观度。</a:t>
                </a:r>
                <a:endParaRPr lang="en-US" altLang="zh-CN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69" name="组合 68"/>
            <p:cNvGrpSpPr/>
            <p:nvPr/>
          </p:nvGrpSpPr>
          <p:grpSpPr>
            <a:xfrm>
              <a:off x="6143290" y="3665874"/>
              <a:ext cx="4225033" cy="2316149"/>
              <a:chOff x="4607477" y="2749452"/>
              <a:chExt cx="3169600" cy="1737564"/>
            </a:xfrm>
          </p:grpSpPr>
          <p:sp>
            <p:nvSpPr>
              <p:cNvPr id="70" name="Rectangle: Rounded Corners 90"/>
              <p:cNvSpPr/>
              <p:nvPr/>
            </p:nvSpPr>
            <p:spPr>
              <a:xfrm>
                <a:off x="4944441" y="3013369"/>
                <a:ext cx="2832636" cy="1473647"/>
              </a:xfrm>
              <a:prstGeom prst="roundRect">
                <a:avLst>
                  <a:gd name="adj" fmla="val 3410"/>
                </a:avLst>
              </a:prstGeom>
              <a:solidFill>
                <a:schemeClr val="bg1"/>
              </a:solidFill>
              <a:ln w="6350">
                <a:solidFill>
                  <a:srgbClr val="EB5949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71" name="Group 92"/>
              <p:cNvGrpSpPr/>
              <p:nvPr/>
            </p:nvGrpSpPr>
            <p:grpSpPr>
              <a:xfrm rot="16200000">
                <a:off x="4607769" y="2749160"/>
                <a:ext cx="1326685" cy="1327269"/>
                <a:chOff x="3571044" y="2850399"/>
                <a:chExt cx="1657078" cy="1657810"/>
              </a:xfrm>
            </p:grpSpPr>
            <p:sp>
              <p:nvSpPr>
                <p:cNvPr id="72" name="Freeform: Shape 104"/>
                <p:cNvSpPr/>
                <p:nvPr/>
              </p:nvSpPr>
              <p:spPr bwMode="auto">
                <a:xfrm>
                  <a:off x="3571044" y="2850399"/>
                  <a:ext cx="1652588" cy="1652587"/>
                </a:xfrm>
                <a:custGeom>
                  <a:avLst/>
                  <a:gdLst>
                    <a:gd name="T0" fmla="*/ 605 w 605"/>
                    <a:gd name="T1" fmla="*/ 605 h 605"/>
                    <a:gd name="T2" fmla="*/ 0 w 605"/>
                    <a:gd name="T3" fmla="*/ 0 h 605"/>
                    <a:gd name="T4" fmla="*/ 550 w 605"/>
                    <a:gd name="T5" fmla="*/ 56 h 605"/>
                    <a:gd name="T6" fmla="*/ 605 w 605"/>
                    <a:gd name="T7" fmla="*/ 605 h 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5" h="605">
                      <a:moveTo>
                        <a:pt x="605" y="605"/>
                      </a:moveTo>
                      <a:cubicBezTo>
                        <a:pt x="277" y="592"/>
                        <a:pt x="13" y="329"/>
                        <a:pt x="0" y="0"/>
                      </a:cubicBezTo>
                      <a:cubicBezTo>
                        <a:pt x="550" y="56"/>
                        <a:pt x="550" y="56"/>
                        <a:pt x="550" y="56"/>
                      </a:cubicBezTo>
                      <a:lnTo>
                        <a:pt x="605" y="605"/>
                      </a:lnTo>
                      <a:close/>
                    </a:path>
                  </a:pathLst>
                </a:custGeom>
                <a:solidFill>
                  <a:srgbClr val="EB5949"/>
                </a:solidFill>
                <a:ln w="6350" cap="rnd" cmpd="sng" algn="ctr">
                  <a:noFill/>
                  <a:prstDash val="solid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3" name="Freeform: Shape 108"/>
                <p:cNvSpPr/>
                <p:nvPr/>
              </p:nvSpPr>
              <p:spPr bwMode="auto">
                <a:xfrm>
                  <a:off x="3575533" y="2855622"/>
                  <a:ext cx="1652589" cy="152399"/>
                </a:xfrm>
                <a:custGeom>
                  <a:avLst/>
                  <a:gdLst>
                    <a:gd name="T0" fmla="*/ 946 w 1041"/>
                    <a:gd name="T1" fmla="*/ 96 h 96"/>
                    <a:gd name="T2" fmla="*/ 0 w 1041"/>
                    <a:gd name="T3" fmla="*/ 0 h 96"/>
                    <a:gd name="T4" fmla="*/ 1041 w 1041"/>
                    <a:gd name="T5" fmla="*/ 0 h 96"/>
                    <a:gd name="T6" fmla="*/ 946 w 1041"/>
                    <a:gd name="T7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41" h="96">
                      <a:moveTo>
                        <a:pt x="946" y="96"/>
                      </a:moveTo>
                      <a:lnTo>
                        <a:pt x="0" y="0"/>
                      </a:lnTo>
                      <a:lnTo>
                        <a:pt x="1041" y="0"/>
                      </a:lnTo>
                      <a:lnTo>
                        <a:pt x="946" y="96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 w="6350" cap="rnd">
                  <a:noFill/>
                  <a:prstDash val="solid"/>
                  <a:round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Freeform: Shape 109"/>
                <p:cNvSpPr/>
                <p:nvPr/>
              </p:nvSpPr>
              <p:spPr bwMode="auto">
                <a:xfrm>
                  <a:off x="5067593" y="2855621"/>
                  <a:ext cx="150813" cy="1652588"/>
                </a:xfrm>
                <a:custGeom>
                  <a:avLst/>
                  <a:gdLst>
                    <a:gd name="T0" fmla="*/ 95 w 95"/>
                    <a:gd name="T1" fmla="*/ 0 h 1041"/>
                    <a:gd name="T2" fmla="*/ 95 w 95"/>
                    <a:gd name="T3" fmla="*/ 1041 h 1041"/>
                    <a:gd name="T4" fmla="*/ 0 w 95"/>
                    <a:gd name="T5" fmla="*/ 96 h 1041"/>
                    <a:gd name="T6" fmla="*/ 95 w 95"/>
                    <a:gd name="T7" fmla="*/ 0 h 1041"/>
                    <a:gd name="T8" fmla="*/ 95 w 95"/>
                    <a:gd name="T9" fmla="*/ 0 h 10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5" h="1041">
                      <a:moveTo>
                        <a:pt x="95" y="0"/>
                      </a:moveTo>
                      <a:lnTo>
                        <a:pt x="95" y="1041"/>
                      </a:lnTo>
                      <a:lnTo>
                        <a:pt x="0" y="96"/>
                      </a:lnTo>
                      <a:lnTo>
                        <a:pt x="95" y="0"/>
                      </a:lnTo>
                      <a:lnTo>
                        <a:pt x="95" y="0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 w="6350" cap="rnd">
                  <a:noFill/>
                  <a:round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75" name="Group 93"/>
              <p:cNvGrpSpPr/>
              <p:nvPr/>
            </p:nvGrpSpPr>
            <p:grpSpPr bwMode="auto">
              <a:xfrm>
                <a:off x="4896322" y="3292387"/>
                <a:ext cx="314408" cy="235272"/>
                <a:chOff x="0" y="0"/>
                <a:chExt cx="575" cy="431"/>
              </a:xfrm>
              <a:solidFill>
                <a:schemeClr val="bg1"/>
              </a:solidFill>
            </p:grpSpPr>
            <p:sp>
              <p:nvSpPr>
                <p:cNvPr id="76" name="Freeform: Shape 97"/>
                <p:cNvSpPr/>
                <p:nvPr/>
              </p:nvSpPr>
              <p:spPr bwMode="auto">
                <a:xfrm>
                  <a:off x="0" y="0"/>
                  <a:ext cx="575" cy="431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w 21600"/>
                    <a:gd name="T17" fmla="*/ 0 h 21600"/>
                    <a:gd name="T18" fmla="*/ 0 w 21600"/>
                    <a:gd name="T19" fmla="*/ 0 h 21600"/>
                    <a:gd name="T20" fmla="*/ 0 w 21600"/>
                    <a:gd name="T21" fmla="*/ 0 h 2160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  <a:moveTo>
                        <a:pt x="19798" y="19200"/>
                      </a:moveTo>
                      <a:lnTo>
                        <a:pt x="1802" y="19200"/>
                      </a:lnTo>
                      <a:lnTo>
                        <a:pt x="1802" y="2400"/>
                      </a:lnTo>
                      <a:lnTo>
                        <a:pt x="19798" y="2400"/>
                      </a:lnTo>
                      <a:lnTo>
                        <a:pt x="19798" y="19200"/>
                      </a:lnTo>
                      <a:close/>
                      <a:moveTo>
                        <a:pt x="19798" y="19200"/>
                      </a:moveTo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Freeform: Shape 98"/>
                <p:cNvSpPr/>
                <p:nvPr/>
              </p:nvSpPr>
              <p:spPr bwMode="auto">
                <a:xfrm>
                  <a:off x="88" y="80"/>
                  <a:ext cx="402" cy="279"/>
                </a:xfrm>
                <a:custGeom>
                  <a:avLst/>
                  <a:gdLst>
                    <a:gd name="T0" fmla="*/ 0 w 21263"/>
                    <a:gd name="T1" fmla="*/ 0 h 21544"/>
                    <a:gd name="T2" fmla="*/ 0 w 21263"/>
                    <a:gd name="T3" fmla="*/ 0 h 21544"/>
                    <a:gd name="T4" fmla="*/ 0 w 21263"/>
                    <a:gd name="T5" fmla="*/ 0 h 21544"/>
                    <a:gd name="T6" fmla="*/ 0 w 21263"/>
                    <a:gd name="T7" fmla="*/ 0 h 21544"/>
                    <a:gd name="T8" fmla="*/ 0 w 21263"/>
                    <a:gd name="T9" fmla="*/ 0 h 21544"/>
                    <a:gd name="T10" fmla="*/ 0 w 21263"/>
                    <a:gd name="T11" fmla="*/ 0 h 21544"/>
                    <a:gd name="T12" fmla="*/ 0 w 21263"/>
                    <a:gd name="T13" fmla="*/ 0 h 21544"/>
                    <a:gd name="T14" fmla="*/ 0 w 21263"/>
                    <a:gd name="T15" fmla="*/ 0 h 21544"/>
                    <a:gd name="T16" fmla="*/ 0 w 21263"/>
                    <a:gd name="T17" fmla="*/ 0 h 21544"/>
                    <a:gd name="T18" fmla="*/ 0 w 21263"/>
                    <a:gd name="T19" fmla="*/ 0 h 21544"/>
                    <a:gd name="T20" fmla="*/ 0 w 21263"/>
                    <a:gd name="T21" fmla="*/ 0 h 21544"/>
                    <a:gd name="T22" fmla="*/ 0 w 21263"/>
                    <a:gd name="T23" fmla="*/ 0 h 21544"/>
                    <a:gd name="T24" fmla="*/ 0 w 21263"/>
                    <a:gd name="T25" fmla="*/ 0 h 21544"/>
                    <a:gd name="T26" fmla="*/ 0 w 21263"/>
                    <a:gd name="T27" fmla="*/ 0 h 21544"/>
                    <a:gd name="T28" fmla="*/ 0 w 21263"/>
                    <a:gd name="T29" fmla="*/ 0 h 21544"/>
                    <a:gd name="T30" fmla="*/ 0 w 21263"/>
                    <a:gd name="T31" fmla="*/ 0 h 21544"/>
                    <a:gd name="T32" fmla="*/ 0 w 21263"/>
                    <a:gd name="T33" fmla="*/ 0 h 21544"/>
                    <a:gd name="T34" fmla="*/ 0 w 21263"/>
                    <a:gd name="T35" fmla="*/ 0 h 21544"/>
                    <a:gd name="T36" fmla="*/ 0 w 21263"/>
                    <a:gd name="T37" fmla="*/ 0 h 21544"/>
                    <a:gd name="T38" fmla="*/ 0 w 21263"/>
                    <a:gd name="T39" fmla="*/ 0 h 21544"/>
                    <a:gd name="T40" fmla="*/ 0 w 21263"/>
                    <a:gd name="T41" fmla="*/ 0 h 21544"/>
                    <a:gd name="T42" fmla="*/ 0 w 21263"/>
                    <a:gd name="T43" fmla="*/ 0 h 21544"/>
                    <a:gd name="T44" fmla="*/ 0 w 21263"/>
                    <a:gd name="T45" fmla="*/ 0 h 21544"/>
                    <a:gd name="T46" fmla="*/ 0 w 21263"/>
                    <a:gd name="T47" fmla="*/ 0 h 21544"/>
                    <a:gd name="T48" fmla="*/ 0 w 21263"/>
                    <a:gd name="T49" fmla="*/ 0 h 21544"/>
                    <a:gd name="T50" fmla="*/ 0 w 21263"/>
                    <a:gd name="T51" fmla="*/ 0 h 21544"/>
                    <a:gd name="T52" fmla="*/ 0 w 21263"/>
                    <a:gd name="T53" fmla="*/ 0 h 21544"/>
                    <a:gd name="T54" fmla="*/ 0 w 21263"/>
                    <a:gd name="T55" fmla="*/ 0 h 21544"/>
                    <a:gd name="T56" fmla="*/ 0 w 21263"/>
                    <a:gd name="T57" fmla="*/ 0 h 21544"/>
                    <a:gd name="T58" fmla="*/ 0 w 21263"/>
                    <a:gd name="T59" fmla="*/ 0 h 2154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1263" h="21544">
                      <a:moveTo>
                        <a:pt x="468" y="16899"/>
                      </a:moveTo>
                      <a:cubicBezTo>
                        <a:pt x="1011" y="17543"/>
                        <a:pt x="1809" y="17423"/>
                        <a:pt x="2251" y="16628"/>
                      </a:cubicBezTo>
                      <a:lnTo>
                        <a:pt x="2251" y="16626"/>
                      </a:lnTo>
                      <a:lnTo>
                        <a:pt x="3543" y="14300"/>
                      </a:lnTo>
                      <a:lnTo>
                        <a:pt x="5600" y="18371"/>
                      </a:lnTo>
                      <a:cubicBezTo>
                        <a:pt x="5873" y="18913"/>
                        <a:pt x="6328" y="19195"/>
                        <a:pt x="6786" y="19106"/>
                      </a:cubicBezTo>
                      <a:cubicBezTo>
                        <a:pt x="7242" y="19020"/>
                        <a:pt x="7630" y="18574"/>
                        <a:pt x="7798" y="17946"/>
                      </a:cubicBezTo>
                      <a:lnTo>
                        <a:pt x="9754" y="10654"/>
                      </a:lnTo>
                      <a:lnTo>
                        <a:pt x="12588" y="20415"/>
                      </a:lnTo>
                      <a:cubicBezTo>
                        <a:pt x="12787" y="21104"/>
                        <a:pt x="13246" y="21544"/>
                        <a:pt x="13755" y="21544"/>
                      </a:cubicBezTo>
                      <a:cubicBezTo>
                        <a:pt x="13778" y="21544"/>
                        <a:pt x="13801" y="21543"/>
                        <a:pt x="13826" y="21542"/>
                      </a:cubicBezTo>
                      <a:cubicBezTo>
                        <a:pt x="14360" y="21496"/>
                        <a:pt x="14816" y="20968"/>
                        <a:pt x="14968" y="20219"/>
                      </a:cubicBezTo>
                      <a:lnTo>
                        <a:pt x="17667" y="6945"/>
                      </a:lnTo>
                      <a:lnTo>
                        <a:pt x="18857" y="10519"/>
                      </a:lnTo>
                      <a:cubicBezTo>
                        <a:pt x="19162" y="11439"/>
                        <a:pt x="19921" y="11821"/>
                        <a:pt x="20550" y="11373"/>
                      </a:cubicBezTo>
                      <a:cubicBezTo>
                        <a:pt x="21179" y="10927"/>
                        <a:pt x="21442" y="9817"/>
                        <a:pt x="21135" y="8898"/>
                      </a:cubicBezTo>
                      <a:lnTo>
                        <a:pt x="18521" y="1042"/>
                      </a:lnTo>
                      <a:cubicBezTo>
                        <a:pt x="18292" y="352"/>
                        <a:pt x="17800" y="-56"/>
                        <a:pt x="17278" y="6"/>
                      </a:cubicBezTo>
                      <a:cubicBezTo>
                        <a:pt x="16755" y="69"/>
                        <a:pt x="16317" y="589"/>
                        <a:pt x="16167" y="1324"/>
                      </a:cubicBezTo>
                      <a:lnTo>
                        <a:pt x="13543" y="14225"/>
                      </a:lnTo>
                      <a:lnTo>
                        <a:pt x="10874" y="5027"/>
                      </a:lnTo>
                      <a:cubicBezTo>
                        <a:pt x="10672" y="4332"/>
                        <a:pt x="10206" y="3887"/>
                        <a:pt x="9689" y="3898"/>
                      </a:cubicBezTo>
                      <a:cubicBezTo>
                        <a:pt x="9173" y="3908"/>
                        <a:pt x="8715" y="4371"/>
                        <a:pt x="8527" y="5075"/>
                      </a:cubicBezTo>
                      <a:lnTo>
                        <a:pt x="6276" y="13475"/>
                      </a:lnTo>
                      <a:lnTo>
                        <a:pt x="4609" y="10174"/>
                      </a:lnTo>
                      <a:cubicBezTo>
                        <a:pt x="4375" y="9712"/>
                        <a:pt x="4012" y="9437"/>
                        <a:pt x="3619" y="9423"/>
                      </a:cubicBezTo>
                      <a:cubicBezTo>
                        <a:pt x="3225" y="9410"/>
                        <a:pt x="2854" y="9660"/>
                        <a:pt x="2606" y="10108"/>
                      </a:cubicBezTo>
                      <a:lnTo>
                        <a:pt x="284" y="14290"/>
                      </a:lnTo>
                      <a:cubicBezTo>
                        <a:pt x="-158" y="15086"/>
                        <a:pt x="-75" y="16253"/>
                        <a:pt x="468" y="16899"/>
                      </a:cubicBezTo>
                      <a:close/>
                      <a:moveTo>
                        <a:pt x="468" y="16899"/>
                      </a:moveTo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78" name="TextBox 95"/>
              <p:cNvSpPr txBox="1"/>
              <p:nvPr/>
            </p:nvSpPr>
            <p:spPr>
              <a:xfrm>
                <a:off x="4733672" y="2901307"/>
                <a:ext cx="1030916" cy="350050"/>
              </a:xfrm>
              <a:prstGeom prst="rect">
                <a:avLst/>
              </a:prstGeom>
            </p:spPr>
            <p:txBody>
              <a:bodyPr vert="horz" wrap="none">
                <a:norm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输入标题</a:t>
                </a:r>
                <a:endParaRPr kumimoji="0" lang="zh-CN" altLang="en-US" sz="1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9" name="TextBox 96"/>
              <p:cNvSpPr txBox="1"/>
              <p:nvPr/>
            </p:nvSpPr>
            <p:spPr>
              <a:xfrm>
                <a:off x="5726977" y="3445739"/>
                <a:ext cx="1902150" cy="989315"/>
              </a:xfrm>
              <a:prstGeom prst="rect">
                <a:avLst/>
              </a:prstGeom>
              <a:noFill/>
            </p:spPr>
            <p:txBody>
              <a:bodyPr wrap="square" lIns="0" tIns="0" rIns="0" bIns="0" anchor="t" anchorCtr="0">
                <a:normAutofit/>
              </a:bodyPr>
              <a:lstStyle>
                <a:defPPr>
                  <a:defRPr lang="zh-CN"/>
                </a:defPPr>
                <a:lvl1pPr algn="ctr">
                  <a:lnSpc>
                    <a:spcPts val="2000"/>
                  </a:lnSpc>
                  <a:defRPr sz="1200"/>
                </a:lvl1pPr>
              </a:lstStyle>
              <a:p>
                <a:r>
                  <a:rPr lang="zh-CN" altLang="en-US" dirty="0">
                    <a:cs typeface="+mn-ea"/>
                    <a:sym typeface="+mn-lt"/>
                  </a:rPr>
                  <a:t>请在此处添加具体内容，文字尽量言简意赅，简单说明即可，不必过于繁琐，注意版面美观度。</a:t>
                </a:r>
                <a:endParaRPr lang="en-US" altLang="zh-CN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80" name="组合 79"/>
            <p:cNvGrpSpPr/>
            <p:nvPr/>
          </p:nvGrpSpPr>
          <p:grpSpPr>
            <a:xfrm>
              <a:off x="1823681" y="3666474"/>
              <a:ext cx="4254878" cy="2315549"/>
              <a:chOff x="1366926" y="2749902"/>
              <a:chExt cx="3191990" cy="1737114"/>
            </a:xfrm>
          </p:grpSpPr>
          <p:sp>
            <p:nvSpPr>
              <p:cNvPr id="81" name="Rectangle: Rounded Corners 111"/>
              <p:cNvSpPr/>
              <p:nvPr/>
            </p:nvSpPr>
            <p:spPr>
              <a:xfrm>
                <a:off x="1366926" y="3013369"/>
                <a:ext cx="2832636" cy="1473647"/>
              </a:xfrm>
              <a:prstGeom prst="roundRect">
                <a:avLst>
                  <a:gd name="adj" fmla="val 3410"/>
                </a:avLst>
              </a:prstGeom>
              <a:solidFill>
                <a:schemeClr val="bg1"/>
              </a:solidFill>
              <a:ln w="6350">
                <a:solidFill>
                  <a:srgbClr val="86CBCC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82" name="Group 113"/>
              <p:cNvGrpSpPr/>
              <p:nvPr/>
            </p:nvGrpSpPr>
            <p:grpSpPr>
              <a:xfrm>
                <a:off x="3227890" y="2749902"/>
                <a:ext cx="1331026" cy="1323246"/>
                <a:chOff x="3283921" y="2839243"/>
                <a:chExt cx="1086718" cy="1080366"/>
              </a:xfrm>
            </p:grpSpPr>
            <p:sp>
              <p:nvSpPr>
                <p:cNvPr id="83" name="Freeform: Shape 121"/>
                <p:cNvSpPr/>
                <p:nvPr/>
              </p:nvSpPr>
              <p:spPr bwMode="auto">
                <a:xfrm flipH="1">
                  <a:off x="3292476" y="2839243"/>
                  <a:ext cx="1078163" cy="1080239"/>
                </a:xfrm>
                <a:custGeom>
                  <a:avLst/>
                  <a:gdLst>
                    <a:gd name="T0" fmla="*/ 604 w 604"/>
                    <a:gd name="T1" fmla="*/ 0 h 605"/>
                    <a:gd name="T2" fmla="*/ 0 w 604"/>
                    <a:gd name="T3" fmla="*/ 605 h 605"/>
                    <a:gd name="T4" fmla="*/ 56 w 604"/>
                    <a:gd name="T5" fmla="*/ 56 h 605"/>
                    <a:gd name="T6" fmla="*/ 604 w 604"/>
                    <a:gd name="T7" fmla="*/ 0 h 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04" h="605">
                      <a:moveTo>
                        <a:pt x="604" y="0"/>
                      </a:moveTo>
                      <a:cubicBezTo>
                        <a:pt x="591" y="328"/>
                        <a:pt x="328" y="591"/>
                        <a:pt x="0" y="605"/>
                      </a:cubicBezTo>
                      <a:cubicBezTo>
                        <a:pt x="56" y="56"/>
                        <a:pt x="56" y="56"/>
                        <a:pt x="56" y="56"/>
                      </a:cubicBezTo>
                      <a:lnTo>
                        <a:pt x="604" y="0"/>
                      </a:lnTo>
                      <a:close/>
                    </a:path>
                  </a:pathLst>
                </a:custGeom>
                <a:solidFill>
                  <a:srgbClr val="86CBCC"/>
                </a:solidFill>
                <a:ln w="6350" cap="rnd" cmpd="sng" algn="ctr">
                  <a:noFill/>
                  <a:prstDash val="solid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Freeform: Shape 122"/>
                <p:cNvSpPr/>
                <p:nvPr/>
              </p:nvSpPr>
              <p:spPr bwMode="auto">
                <a:xfrm flipH="1">
                  <a:off x="3283921" y="2845076"/>
                  <a:ext cx="1081276" cy="99619"/>
                </a:xfrm>
                <a:custGeom>
                  <a:avLst/>
                  <a:gdLst>
                    <a:gd name="T0" fmla="*/ 96 w 1042"/>
                    <a:gd name="T1" fmla="*/ 96 h 96"/>
                    <a:gd name="T2" fmla="*/ 1042 w 1042"/>
                    <a:gd name="T3" fmla="*/ 0 h 96"/>
                    <a:gd name="T4" fmla="*/ 0 w 1042"/>
                    <a:gd name="T5" fmla="*/ 0 h 96"/>
                    <a:gd name="T6" fmla="*/ 96 w 1042"/>
                    <a:gd name="T7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42" h="96">
                      <a:moveTo>
                        <a:pt x="96" y="96"/>
                      </a:moveTo>
                      <a:lnTo>
                        <a:pt x="1042" y="0"/>
                      </a:lnTo>
                      <a:lnTo>
                        <a:pt x="0" y="0"/>
                      </a:lnTo>
                      <a:lnTo>
                        <a:pt x="96" y="96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 w="6350" cap="rnd">
                  <a:noFill/>
                  <a:prstDash val="solid"/>
                  <a:round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Freeform: Shape 124"/>
                <p:cNvSpPr/>
                <p:nvPr/>
              </p:nvSpPr>
              <p:spPr bwMode="auto">
                <a:xfrm flipH="1">
                  <a:off x="4265061" y="2839370"/>
                  <a:ext cx="99619" cy="1080239"/>
                </a:xfrm>
                <a:custGeom>
                  <a:avLst/>
                  <a:gdLst>
                    <a:gd name="T0" fmla="*/ 0 w 96"/>
                    <a:gd name="T1" fmla="*/ 0 h 1041"/>
                    <a:gd name="T2" fmla="*/ 0 w 96"/>
                    <a:gd name="T3" fmla="*/ 1041 h 1041"/>
                    <a:gd name="T4" fmla="*/ 96 w 96"/>
                    <a:gd name="T5" fmla="*/ 96 h 1041"/>
                    <a:gd name="T6" fmla="*/ 0 w 96"/>
                    <a:gd name="T7" fmla="*/ 0 h 1041"/>
                    <a:gd name="T8" fmla="*/ 0 w 96"/>
                    <a:gd name="T9" fmla="*/ 0 h 10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6" h="1041">
                      <a:moveTo>
                        <a:pt x="0" y="0"/>
                      </a:moveTo>
                      <a:lnTo>
                        <a:pt x="0" y="1041"/>
                      </a:lnTo>
                      <a:lnTo>
                        <a:pt x="96" y="96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 w="6350" cap="rnd">
                  <a:noFill/>
                  <a:round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86" name="Freeform: Shape 114"/>
              <p:cNvSpPr/>
              <p:nvPr/>
            </p:nvSpPr>
            <p:spPr bwMode="auto">
              <a:xfrm>
                <a:off x="3850185" y="3303944"/>
                <a:ext cx="349376" cy="243271"/>
              </a:xfrm>
              <a:custGeom>
                <a:avLst/>
                <a:gdLst>
                  <a:gd name="T0" fmla="*/ 184333998 w 21600"/>
                  <a:gd name="T1" fmla="*/ 22089549 h 21600"/>
                  <a:gd name="T2" fmla="*/ 184450163 w 21600"/>
                  <a:gd name="T3" fmla="*/ 21158039 h 21600"/>
                  <a:gd name="T4" fmla="*/ 121612724 w 21600"/>
                  <a:gd name="T5" fmla="*/ 0 h 21600"/>
                  <a:gd name="T6" fmla="*/ 65675853 w 21600"/>
                  <a:gd name="T7" fmla="*/ 11547279 h 21600"/>
                  <a:gd name="T8" fmla="*/ 48891592 w 21600"/>
                  <a:gd name="T9" fmla="*/ 9786155 h 21600"/>
                  <a:gd name="T10" fmla="*/ 19120609 w 21600"/>
                  <a:gd name="T11" fmla="*/ 19809425 h 21600"/>
                  <a:gd name="T12" fmla="*/ 20148166 w 21600"/>
                  <a:gd name="T13" fmla="*/ 22431474 h 21600"/>
                  <a:gd name="T14" fmla="*/ 0 w 21600"/>
                  <a:gd name="T15" fmla="*/ 34682412 h 21600"/>
                  <a:gd name="T16" fmla="*/ 40954616 w 21600"/>
                  <a:gd name="T17" fmla="*/ 49140884 h 21600"/>
                  <a:gd name="T18" fmla="*/ 40954616 w 21600"/>
                  <a:gd name="T19" fmla="*/ 49165941 h 21600"/>
                  <a:gd name="T20" fmla="*/ 42872977 w 21600"/>
                  <a:gd name="T21" fmla="*/ 49165941 h 21600"/>
                  <a:gd name="T22" fmla="*/ 43038066 w 21600"/>
                  <a:gd name="T23" fmla="*/ 49167945 h 21600"/>
                  <a:gd name="T24" fmla="*/ 43203057 w 21600"/>
                  <a:gd name="T25" fmla="*/ 49165941 h 21600"/>
                  <a:gd name="T26" fmla="*/ 165018960 w 21600"/>
                  <a:gd name="T27" fmla="*/ 49165941 h 21600"/>
                  <a:gd name="T28" fmla="*/ 167228318 w 21600"/>
                  <a:gd name="T29" fmla="*/ 49204553 h 21600"/>
                  <a:gd name="T30" fmla="*/ 209326746 w 21600"/>
                  <a:gd name="T31" fmla="*/ 35035557 h 21600"/>
                  <a:gd name="T32" fmla="*/ 184333998 w 21600"/>
                  <a:gd name="T33" fmla="*/ 22089549 h 21600"/>
                  <a:gd name="T34" fmla="*/ 167228318 w 21600"/>
                  <a:gd name="T35" fmla="*/ 44377553 h 21600"/>
                  <a:gd name="T36" fmla="*/ 166589520 w 21600"/>
                  <a:gd name="T37" fmla="*/ 44363708 h 21600"/>
                  <a:gd name="T38" fmla="*/ 165687981 w 21600"/>
                  <a:gd name="T39" fmla="*/ 44343286 h 21600"/>
                  <a:gd name="T40" fmla="*/ 165387140 w 21600"/>
                  <a:gd name="T41" fmla="*/ 44338651 h 21600"/>
                  <a:gd name="T42" fmla="*/ 165009217 w 21600"/>
                  <a:gd name="T43" fmla="*/ 44338651 h 21600"/>
                  <a:gd name="T44" fmla="*/ 43203057 w 21600"/>
                  <a:gd name="T45" fmla="*/ 44338651 h 21600"/>
                  <a:gd name="T46" fmla="*/ 42872977 w 21600"/>
                  <a:gd name="T47" fmla="*/ 44338651 h 21600"/>
                  <a:gd name="T48" fmla="*/ 42592605 w 21600"/>
                  <a:gd name="T49" fmla="*/ 44338651 h 21600"/>
                  <a:gd name="T50" fmla="*/ 42592605 w 21600"/>
                  <a:gd name="T51" fmla="*/ 44329732 h 21600"/>
                  <a:gd name="T52" fmla="*/ 14332631 w 21600"/>
                  <a:gd name="T53" fmla="*/ 34680077 h 21600"/>
                  <a:gd name="T54" fmla="*/ 28424081 w 21600"/>
                  <a:gd name="T55" fmla="*/ 26379035 h 21600"/>
                  <a:gd name="T56" fmla="*/ 37184432 w 21600"/>
                  <a:gd name="T57" fmla="*/ 24627168 h 21600"/>
                  <a:gd name="T58" fmla="*/ 34151699 w 21600"/>
                  <a:gd name="T59" fmla="*/ 21353911 h 21600"/>
                  <a:gd name="T60" fmla="*/ 33453240 w 21600"/>
                  <a:gd name="T61" fmla="*/ 19807090 h 21600"/>
                  <a:gd name="T62" fmla="*/ 48891592 w 21600"/>
                  <a:gd name="T63" fmla="*/ 14613155 h 21600"/>
                  <a:gd name="T64" fmla="*/ 58301476 w 21600"/>
                  <a:gd name="T65" fmla="*/ 15704556 h 21600"/>
                  <a:gd name="T66" fmla="*/ 70948265 w 21600"/>
                  <a:gd name="T67" fmla="*/ 19005206 h 21600"/>
                  <a:gd name="T68" fmla="*/ 77847951 w 21600"/>
                  <a:gd name="T69" fmla="*/ 14141646 h 21600"/>
                  <a:gd name="T70" fmla="*/ 121602980 w 21600"/>
                  <a:gd name="T71" fmla="*/ 4826952 h 21600"/>
                  <a:gd name="T72" fmla="*/ 170126293 w 21600"/>
                  <a:gd name="T73" fmla="*/ 21158039 h 21600"/>
                  <a:gd name="T74" fmla="*/ 170029624 w 21600"/>
                  <a:gd name="T75" fmla="*/ 21779886 h 21600"/>
                  <a:gd name="T76" fmla="*/ 169961302 w 21600"/>
                  <a:gd name="T77" fmla="*/ 22139663 h 21600"/>
                  <a:gd name="T78" fmla="*/ 169419172 w 21600"/>
                  <a:gd name="T79" fmla="*/ 25219709 h 21600"/>
                  <a:gd name="T80" fmla="*/ 177879674 w 21600"/>
                  <a:gd name="T81" fmla="*/ 26406428 h 21600"/>
                  <a:gd name="T82" fmla="*/ 194994115 w 21600"/>
                  <a:gd name="T83" fmla="*/ 35035557 h 21600"/>
                  <a:gd name="T84" fmla="*/ 167228318 w 21600"/>
                  <a:gd name="T85" fmla="*/ 44377553 h 21600"/>
                  <a:gd name="T86" fmla="*/ 167228318 w 21600"/>
                  <a:gd name="T87" fmla="*/ 44377553 h 2160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1600" h="21600">
                    <a:moveTo>
                      <a:pt x="19021" y="9697"/>
                    </a:moveTo>
                    <a:cubicBezTo>
                      <a:pt x="19027" y="9566"/>
                      <a:pt x="19033" y="9430"/>
                      <a:pt x="19033" y="9288"/>
                    </a:cubicBezTo>
                    <a:cubicBezTo>
                      <a:pt x="19033" y="4159"/>
                      <a:pt x="16130" y="2"/>
                      <a:pt x="12549" y="0"/>
                    </a:cubicBezTo>
                    <a:cubicBezTo>
                      <a:pt x="10029" y="2"/>
                      <a:pt x="7851" y="2063"/>
                      <a:pt x="6777" y="5069"/>
                    </a:cubicBezTo>
                    <a:cubicBezTo>
                      <a:pt x="6284" y="4584"/>
                      <a:pt x="5687" y="4296"/>
                      <a:pt x="5045" y="4296"/>
                    </a:cubicBezTo>
                    <a:cubicBezTo>
                      <a:pt x="3348" y="4297"/>
                      <a:pt x="1973" y="6266"/>
                      <a:pt x="1973" y="8696"/>
                    </a:cubicBezTo>
                    <a:cubicBezTo>
                      <a:pt x="1973" y="9094"/>
                      <a:pt x="2010" y="9479"/>
                      <a:pt x="2079" y="9847"/>
                    </a:cubicBezTo>
                    <a:cubicBezTo>
                      <a:pt x="832" y="10972"/>
                      <a:pt x="0" y="12957"/>
                      <a:pt x="0" y="15225"/>
                    </a:cubicBezTo>
                    <a:cubicBezTo>
                      <a:pt x="0" y="18634"/>
                      <a:pt x="1874" y="21411"/>
                      <a:pt x="4226" y="21572"/>
                    </a:cubicBezTo>
                    <a:lnTo>
                      <a:pt x="4226" y="21583"/>
                    </a:lnTo>
                    <a:lnTo>
                      <a:pt x="4424" y="21583"/>
                    </a:lnTo>
                    <a:cubicBezTo>
                      <a:pt x="4424" y="21582"/>
                      <a:pt x="4424" y="21583"/>
                      <a:pt x="4441" y="21584"/>
                    </a:cubicBezTo>
                    <a:cubicBezTo>
                      <a:pt x="4458" y="21583"/>
                      <a:pt x="4458" y="21582"/>
                      <a:pt x="4458" y="21583"/>
                    </a:cubicBezTo>
                    <a:lnTo>
                      <a:pt x="17028" y="21583"/>
                    </a:lnTo>
                    <a:cubicBezTo>
                      <a:pt x="17091" y="21588"/>
                      <a:pt x="17169" y="21600"/>
                      <a:pt x="17256" y="21600"/>
                    </a:cubicBezTo>
                    <a:cubicBezTo>
                      <a:pt x="19655" y="21600"/>
                      <a:pt x="21599" y="18815"/>
                      <a:pt x="21600" y="15380"/>
                    </a:cubicBezTo>
                    <a:cubicBezTo>
                      <a:pt x="21599" y="12845"/>
                      <a:pt x="20540" y="10665"/>
                      <a:pt x="19021" y="9697"/>
                    </a:cubicBezTo>
                    <a:close/>
                    <a:moveTo>
                      <a:pt x="17256" y="19481"/>
                    </a:moveTo>
                    <a:cubicBezTo>
                      <a:pt x="17241" y="19481"/>
                      <a:pt x="17218" y="19478"/>
                      <a:pt x="17190" y="19475"/>
                    </a:cubicBezTo>
                    <a:lnTo>
                      <a:pt x="17097" y="19466"/>
                    </a:lnTo>
                    <a:lnTo>
                      <a:pt x="17066" y="19464"/>
                    </a:lnTo>
                    <a:lnTo>
                      <a:pt x="17027" y="19464"/>
                    </a:lnTo>
                    <a:lnTo>
                      <a:pt x="4458" y="19464"/>
                    </a:lnTo>
                    <a:lnTo>
                      <a:pt x="4424" y="19464"/>
                    </a:lnTo>
                    <a:lnTo>
                      <a:pt x="4395" y="19464"/>
                    </a:lnTo>
                    <a:lnTo>
                      <a:pt x="4395" y="19460"/>
                    </a:lnTo>
                    <a:cubicBezTo>
                      <a:pt x="2788" y="19426"/>
                      <a:pt x="1479" y="17521"/>
                      <a:pt x="1479" y="15224"/>
                    </a:cubicBezTo>
                    <a:cubicBezTo>
                      <a:pt x="1479" y="13716"/>
                      <a:pt x="2021" y="12359"/>
                      <a:pt x="2933" y="11580"/>
                    </a:cubicBezTo>
                    <a:lnTo>
                      <a:pt x="3837" y="10811"/>
                    </a:lnTo>
                    <a:lnTo>
                      <a:pt x="3524" y="9374"/>
                    </a:lnTo>
                    <a:cubicBezTo>
                      <a:pt x="3475" y="9156"/>
                      <a:pt x="3452" y="8927"/>
                      <a:pt x="3452" y="8695"/>
                    </a:cubicBezTo>
                    <a:cubicBezTo>
                      <a:pt x="3454" y="7438"/>
                      <a:pt x="4166" y="6417"/>
                      <a:pt x="5045" y="6415"/>
                    </a:cubicBezTo>
                    <a:cubicBezTo>
                      <a:pt x="5399" y="6415"/>
                      <a:pt x="5732" y="6578"/>
                      <a:pt x="6016" y="6894"/>
                    </a:cubicBezTo>
                    <a:lnTo>
                      <a:pt x="7321" y="8343"/>
                    </a:lnTo>
                    <a:lnTo>
                      <a:pt x="8033" y="6208"/>
                    </a:lnTo>
                    <a:cubicBezTo>
                      <a:pt x="8861" y="3726"/>
                      <a:pt x="10635" y="2118"/>
                      <a:pt x="12548" y="2119"/>
                    </a:cubicBezTo>
                    <a:cubicBezTo>
                      <a:pt x="15308" y="2127"/>
                      <a:pt x="17549" y="5335"/>
                      <a:pt x="17555" y="9288"/>
                    </a:cubicBezTo>
                    <a:cubicBezTo>
                      <a:pt x="17555" y="9373"/>
                      <a:pt x="17549" y="9463"/>
                      <a:pt x="17545" y="9561"/>
                    </a:cubicBezTo>
                    <a:lnTo>
                      <a:pt x="17538" y="9719"/>
                    </a:lnTo>
                    <a:lnTo>
                      <a:pt x="17482" y="11071"/>
                    </a:lnTo>
                    <a:lnTo>
                      <a:pt x="18355" y="11592"/>
                    </a:lnTo>
                    <a:cubicBezTo>
                      <a:pt x="19428" y="12231"/>
                      <a:pt x="20120" y="13716"/>
                      <a:pt x="20121" y="15380"/>
                    </a:cubicBezTo>
                    <a:cubicBezTo>
                      <a:pt x="20117" y="17640"/>
                      <a:pt x="18835" y="19477"/>
                      <a:pt x="17256" y="19481"/>
                    </a:cubicBezTo>
                    <a:close/>
                    <a:moveTo>
                      <a:pt x="17256" y="19481"/>
                    </a:move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7" name="TextBox 116"/>
              <p:cNvSpPr txBox="1"/>
              <p:nvPr/>
            </p:nvSpPr>
            <p:spPr>
              <a:xfrm>
                <a:off x="3398687" y="2901307"/>
                <a:ext cx="1030916" cy="350051"/>
              </a:xfrm>
              <a:prstGeom prst="rect">
                <a:avLst/>
              </a:prstGeom>
            </p:spPr>
            <p:txBody>
              <a:bodyPr vert="horz" wrap="none">
                <a:norm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输入标题</a:t>
                </a:r>
                <a:endParaRPr kumimoji="0" lang="zh-CN" altLang="en-US" sz="1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8" name="TextBox 118"/>
              <p:cNvSpPr txBox="1"/>
              <p:nvPr/>
            </p:nvSpPr>
            <p:spPr>
              <a:xfrm>
                <a:off x="1642126" y="3479734"/>
                <a:ext cx="1902150" cy="989315"/>
              </a:xfrm>
              <a:prstGeom prst="rect">
                <a:avLst/>
              </a:prstGeom>
              <a:noFill/>
            </p:spPr>
            <p:txBody>
              <a:bodyPr wrap="square" lIns="0" tIns="0" rIns="0" bIns="0" anchor="t" anchorCtr="0">
                <a:normAutofit/>
              </a:bodyPr>
              <a:lstStyle>
                <a:defPPr>
                  <a:defRPr lang="zh-CN"/>
                </a:defPPr>
                <a:lvl1pPr algn="ctr">
                  <a:lnSpc>
                    <a:spcPts val="2000"/>
                  </a:lnSpc>
                  <a:defRPr sz="1200"/>
                </a:lvl1pPr>
              </a:lstStyle>
              <a:p>
                <a:r>
                  <a:rPr lang="zh-CN" altLang="en-US" dirty="0">
                    <a:cs typeface="+mn-ea"/>
                    <a:sym typeface="+mn-lt"/>
                  </a:rPr>
                  <a:t>请在此处添加具体内容，文字尽量言简意赅，简单说明即可，不必过于繁琐，注意版面美观度。</a:t>
                </a:r>
                <a:endParaRPr lang="en-US" altLang="zh-CN" dirty="0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>
        <p14:prism isContent="1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933" y="1511300"/>
            <a:ext cx="3036617" cy="429260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5135617" y="2662783"/>
            <a:ext cx="1173704" cy="1198880"/>
            <a:chOff x="6304129" y="1310511"/>
            <a:chExt cx="1173704" cy="1198880"/>
          </a:xfrm>
        </p:grpSpPr>
        <p:sp>
          <p:nvSpPr>
            <p:cNvPr id="7" name="矩形: 圆角 6"/>
            <p:cNvSpPr/>
            <p:nvPr/>
          </p:nvSpPr>
          <p:spPr>
            <a:xfrm>
              <a:off x="6304129" y="1323424"/>
              <a:ext cx="1173704" cy="1173704"/>
            </a:xfrm>
            <a:prstGeom prst="roundRect">
              <a:avLst>
                <a:gd name="adj" fmla="val 3915"/>
              </a:avLst>
            </a:prstGeom>
            <a:solidFill>
              <a:srgbClr val="EB59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 dirty="0"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740961" y="1310511"/>
              <a:ext cx="300037" cy="1198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dirty="0">
                  <a:solidFill>
                    <a:schemeClr val="lt1"/>
                  </a:solidFill>
                  <a:cs typeface="+mn-ea"/>
                  <a:sym typeface="+mn-lt"/>
                </a:rPr>
                <a:t>4</a:t>
              </a:r>
              <a:endParaRPr lang="en-US" sz="7200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6571977" y="2675696"/>
            <a:ext cx="2214880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论文总结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561161" y="3351344"/>
            <a:ext cx="4500540" cy="5355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dirty="0">
                <a:cs typeface="+mn-ea"/>
                <a:sym typeface="+mn-lt"/>
              </a:rPr>
              <a:t>Time would heal almost all wounds. If your wounds have not been healed up, please wait for a short while. </a:t>
            </a:r>
            <a:endParaRPr lang="en-US" altLang="zh-CN" sz="1200" dirty="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0">
        <p14:doors dir="vert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  <a:noFill/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EB5949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4</a:t>
              </a:r>
              <a:endParaRPr kumimoji="0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FOUR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论文总结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任意多边形 30"/>
          <p:cNvSpPr/>
          <p:nvPr/>
        </p:nvSpPr>
        <p:spPr>
          <a:xfrm>
            <a:off x="0" y="3477627"/>
            <a:ext cx="11999724" cy="318696"/>
          </a:xfrm>
          <a:custGeom>
            <a:avLst/>
            <a:gdLst>
              <a:gd name="connsiteX0" fmla="*/ 11694872 w 11999724"/>
              <a:gd name="connsiteY0" fmla="*/ 0 h 318696"/>
              <a:gd name="connsiteX1" fmla="*/ 11999724 w 11999724"/>
              <a:gd name="connsiteY1" fmla="*/ 159349 h 318696"/>
              <a:gd name="connsiteX2" fmla="*/ 11694872 w 11999724"/>
              <a:gd name="connsiteY2" fmla="*/ 318696 h 318696"/>
              <a:gd name="connsiteX3" fmla="*/ 11694872 w 11999724"/>
              <a:gd name="connsiteY3" fmla="*/ 213348 h 318696"/>
              <a:gd name="connsiteX4" fmla="*/ 0 w 11999724"/>
              <a:gd name="connsiteY4" fmla="*/ 213348 h 318696"/>
              <a:gd name="connsiteX5" fmla="*/ 0 w 11999724"/>
              <a:gd name="connsiteY5" fmla="*/ 105348 h 318696"/>
              <a:gd name="connsiteX6" fmla="*/ 11694872 w 11999724"/>
              <a:gd name="connsiteY6" fmla="*/ 105348 h 31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9724" h="318696">
                <a:moveTo>
                  <a:pt x="11694872" y="0"/>
                </a:moveTo>
                <a:lnTo>
                  <a:pt x="11999724" y="159349"/>
                </a:lnTo>
                <a:lnTo>
                  <a:pt x="11694872" y="318696"/>
                </a:lnTo>
                <a:lnTo>
                  <a:pt x="11694872" y="213348"/>
                </a:lnTo>
                <a:lnTo>
                  <a:pt x="0" y="213348"/>
                </a:lnTo>
                <a:lnTo>
                  <a:pt x="0" y="105348"/>
                </a:lnTo>
                <a:lnTo>
                  <a:pt x="11694872" y="10534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9972416" y="3193933"/>
            <a:ext cx="886084" cy="886084"/>
          </a:xfrm>
          <a:prstGeom prst="ellipse">
            <a:avLst/>
          </a:prstGeom>
          <a:solidFill>
            <a:srgbClr val="86C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8263427" y="3193933"/>
            <a:ext cx="886084" cy="886084"/>
          </a:xfrm>
          <a:prstGeom prst="ellipse">
            <a:avLst/>
          </a:prstGeom>
          <a:solidFill>
            <a:srgbClr val="EB5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6554437" y="3193933"/>
            <a:ext cx="886084" cy="886084"/>
          </a:xfrm>
          <a:prstGeom prst="ellipse">
            <a:avLst/>
          </a:prstGeom>
          <a:solidFill>
            <a:srgbClr val="86C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4845447" y="3193933"/>
            <a:ext cx="886084" cy="886084"/>
          </a:xfrm>
          <a:prstGeom prst="ellipse">
            <a:avLst/>
          </a:prstGeom>
          <a:solidFill>
            <a:srgbClr val="EB5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3127470" y="3193933"/>
            <a:ext cx="886084" cy="886084"/>
          </a:xfrm>
          <a:prstGeom prst="ellipse">
            <a:avLst/>
          </a:prstGeom>
          <a:solidFill>
            <a:srgbClr val="86C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1423902" y="3193932"/>
            <a:ext cx="886084" cy="886084"/>
          </a:xfrm>
          <a:prstGeom prst="ellipse">
            <a:avLst/>
          </a:prstGeom>
          <a:solidFill>
            <a:srgbClr val="EB5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13696" y="3465228"/>
            <a:ext cx="677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7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月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783" y="1836303"/>
            <a:ext cx="2501358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zh-CN" altLang="en-US" sz="1200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5" name="TextBox 16"/>
          <p:cNvSpPr txBox="1"/>
          <p:nvPr/>
        </p:nvSpPr>
        <p:spPr>
          <a:xfrm>
            <a:off x="3218193" y="3465228"/>
            <a:ext cx="677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8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月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TextBox 17"/>
          <p:cNvSpPr txBox="1"/>
          <p:nvPr/>
        </p:nvSpPr>
        <p:spPr>
          <a:xfrm>
            <a:off x="4939851" y="3465228"/>
            <a:ext cx="677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9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月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TextBox 18"/>
          <p:cNvSpPr txBox="1"/>
          <p:nvPr/>
        </p:nvSpPr>
        <p:spPr>
          <a:xfrm>
            <a:off x="6616504" y="3465228"/>
            <a:ext cx="733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10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月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TextBox 19"/>
          <p:cNvSpPr txBox="1"/>
          <p:nvPr/>
        </p:nvSpPr>
        <p:spPr>
          <a:xfrm>
            <a:off x="8355891" y="3465228"/>
            <a:ext cx="747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11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月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069676" y="3465228"/>
            <a:ext cx="729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12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月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3021724" y="3084856"/>
            <a:ext cx="1097577" cy="1482506"/>
            <a:chOff x="3021724" y="3681673"/>
            <a:chExt cx="1097577" cy="1482506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3570512" y="4782579"/>
              <a:ext cx="0" cy="381600"/>
            </a:xfrm>
            <a:prstGeom prst="line">
              <a:avLst/>
            </a:prstGeom>
            <a:ln>
              <a:solidFill>
                <a:srgbClr val="86CBCC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弧形 37"/>
            <p:cNvSpPr/>
            <p:nvPr/>
          </p:nvSpPr>
          <p:spPr>
            <a:xfrm rot="10800000">
              <a:off x="3021724" y="3681673"/>
              <a:ext cx="1097577" cy="1097577"/>
            </a:xfrm>
            <a:prstGeom prst="arc">
              <a:avLst>
                <a:gd name="adj1" fmla="val 13721040"/>
                <a:gd name="adj2" fmla="val 18689009"/>
              </a:avLst>
            </a:prstGeom>
            <a:ln>
              <a:solidFill>
                <a:srgbClr val="86CB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1305660" y="2706751"/>
            <a:ext cx="1097577" cy="1479012"/>
            <a:chOff x="1305660" y="3303568"/>
            <a:chExt cx="1097577" cy="1479012"/>
          </a:xfrm>
        </p:grpSpPr>
        <p:cxnSp>
          <p:nvCxnSpPr>
            <p:cNvPr id="23" name="直接连接符 22"/>
            <p:cNvCxnSpPr/>
            <p:nvPr/>
          </p:nvCxnSpPr>
          <p:spPr>
            <a:xfrm flipV="1">
              <a:off x="1854448" y="3303568"/>
              <a:ext cx="0" cy="381435"/>
            </a:xfrm>
            <a:prstGeom prst="line">
              <a:avLst/>
            </a:prstGeom>
            <a:ln>
              <a:solidFill>
                <a:srgbClr val="EB5949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弧形 44"/>
            <p:cNvSpPr/>
            <p:nvPr/>
          </p:nvSpPr>
          <p:spPr>
            <a:xfrm>
              <a:off x="1305660" y="3685003"/>
              <a:ext cx="1097577" cy="1097577"/>
            </a:xfrm>
            <a:prstGeom prst="arc">
              <a:avLst>
                <a:gd name="adj1" fmla="val 13721040"/>
                <a:gd name="adj2" fmla="val 18689009"/>
              </a:avLst>
            </a:prstGeom>
            <a:ln>
              <a:solidFill>
                <a:srgbClr val="EB59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4736994" y="2706751"/>
            <a:ext cx="1097577" cy="1479012"/>
            <a:chOff x="4736994" y="3303568"/>
            <a:chExt cx="1097577" cy="1479012"/>
          </a:xfrm>
        </p:grpSpPr>
        <p:sp>
          <p:nvSpPr>
            <p:cNvPr id="35" name="弧形 34"/>
            <p:cNvSpPr/>
            <p:nvPr/>
          </p:nvSpPr>
          <p:spPr>
            <a:xfrm>
              <a:off x="4736994" y="3685003"/>
              <a:ext cx="1097577" cy="1097577"/>
            </a:xfrm>
            <a:prstGeom prst="arc">
              <a:avLst>
                <a:gd name="adj1" fmla="val 13721040"/>
                <a:gd name="adj2" fmla="val 18689009"/>
              </a:avLst>
            </a:prstGeom>
            <a:ln>
              <a:solidFill>
                <a:srgbClr val="EB59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48" name="直接连接符 47"/>
            <p:cNvCxnSpPr/>
            <p:nvPr/>
          </p:nvCxnSpPr>
          <p:spPr>
            <a:xfrm flipV="1">
              <a:off x="5285782" y="3303568"/>
              <a:ext cx="0" cy="381435"/>
            </a:xfrm>
            <a:prstGeom prst="line">
              <a:avLst/>
            </a:prstGeom>
            <a:ln>
              <a:solidFill>
                <a:srgbClr val="EB5949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组合 49"/>
          <p:cNvGrpSpPr/>
          <p:nvPr/>
        </p:nvGrpSpPr>
        <p:grpSpPr>
          <a:xfrm>
            <a:off x="8153848" y="2706751"/>
            <a:ext cx="1097577" cy="1479012"/>
            <a:chOff x="8153848" y="3303568"/>
            <a:chExt cx="1097577" cy="1479012"/>
          </a:xfrm>
        </p:grpSpPr>
        <p:sp>
          <p:nvSpPr>
            <p:cNvPr id="44" name="弧形 43"/>
            <p:cNvSpPr/>
            <p:nvPr/>
          </p:nvSpPr>
          <p:spPr>
            <a:xfrm>
              <a:off x="8153848" y="3685003"/>
              <a:ext cx="1097577" cy="1097577"/>
            </a:xfrm>
            <a:prstGeom prst="arc">
              <a:avLst>
                <a:gd name="adj1" fmla="val 13721040"/>
                <a:gd name="adj2" fmla="val 18689009"/>
              </a:avLst>
            </a:prstGeom>
            <a:ln>
              <a:solidFill>
                <a:srgbClr val="EB59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49" name="直接连接符 48"/>
            <p:cNvCxnSpPr/>
            <p:nvPr/>
          </p:nvCxnSpPr>
          <p:spPr>
            <a:xfrm flipV="1">
              <a:off x="8702636" y="3303568"/>
              <a:ext cx="0" cy="381435"/>
            </a:xfrm>
            <a:prstGeom prst="line">
              <a:avLst/>
            </a:prstGeom>
            <a:ln>
              <a:solidFill>
                <a:srgbClr val="EB5949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组合 57"/>
          <p:cNvGrpSpPr/>
          <p:nvPr/>
        </p:nvGrpSpPr>
        <p:grpSpPr>
          <a:xfrm>
            <a:off x="6444197" y="3088186"/>
            <a:ext cx="1097577" cy="1479176"/>
            <a:chOff x="6444197" y="3685003"/>
            <a:chExt cx="1097577" cy="1479176"/>
          </a:xfrm>
        </p:grpSpPr>
        <p:sp>
          <p:nvSpPr>
            <p:cNvPr id="42" name="弧形 41"/>
            <p:cNvSpPr/>
            <p:nvPr/>
          </p:nvSpPr>
          <p:spPr>
            <a:xfrm rot="10800000">
              <a:off x="6444197" y="3685003"/>
              <a:ext cx="1097577" cy="1097577"/>
            </a:xfrm>
            <a:prstGeom prst="arc">
              <a:avLst>
                <a:gd name="adj1" fmla="val 13721040"/>
                <a:gd name="adj2" fmla="val 18689009"/>
              </a:avLst>
            </a:prstGeom>
            <a:ln>
              <a:solidFill>
                <a:srgbClr val="86CB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55" name="直接连接符 54"/>
            <p:cNvCxnSpPr/>
            <p:nvPr/>
          </p:nvCxnSpPr>
          <p:spPr>
            <a:xfrm>
              <a:off x="6992985" y="4782579"/>
              <a:ext cx="0" cy="381600"/>
            </a:xfrm>
            <a:prstGeom prst="line">
              <a:avLst/>
            </a:prstGeom>
            <a:ln>
              <a:solidFill>
                <a:srgbClr val="86CBCC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组合 56"/>
          <p:cNvGrpSpPr/>
          <p:nvPr/>
        </p:nvGrpSpPr>
        <p:grpSpPr>
          <a:xfrm>
            <a:off x="9866669" y="3088186"/>
            <a:ext cx="1097577" cy="1479176"/>
            <a:chOff x="9866669" y="3685003"/>
            <a:chExt cx="1097577" cy="1479176"/>
          </a:xfrm>
        </p:grpSpPr>
        <p:sp>
          <p:nvSpPr>
            <p:cNvPr id="43" name="弧形 42"/>
            <p:cNvSpPr/>
            <p:nvPr/>
          </p:nvSpPr>
          <p:spPr>
            <a:xfrm rot="10800000">
              <a:off x="9866669" y="3685003"/>
              <a:ext cx="1097577" cy="1097577"/>
            </a:xfrm>
            <a:prstGeom prst="arc">
              <a:avLst>
                <a:gd name="adj1" fmla="val 13721040"/>
                <a:gd name="adj2" fmla="val 18689009"/>
              </a:avLst>
            </a:prstGeom>
            <a:ln>
              <a:solidFill>
                <a:srgbClr val="86CB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56" name="直接连接符 55"/>
            <p:cNvCxnSpPr/>
            <p:nvPr/>
          </p:nvCxnSpPr>
          <p:spPr>
            <a:xfrm>
              <a:off x="10415457" y="4782579"/>
              <a:ext cx="0" cy="381600"/>
            </a:xfrm>
            <a:prstGeom prst="line">
              <a:avLst/>
            </a:prstGeom>
            <a:ln>
              <a:solidFill>
                <a:srgbClr val="86CBCC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12"/>
          <p:cNvSpPr txBox="1"/>
          <p:nvPr/>
        </p:nvSpPr>
        <p:spPr>
          <a:xfrm>
            <a:off x="4035103" y="1836303"/>
            <a:ext cx="2501358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ts val="2000"/>
              </a:lnSpc>
              <a:defRPr sz="1200"/>
            </a:lvl1pPr>
          </a:lstStyle>
          <a:p>
            <a:r>
              <a:rPr lang="zh-CN" altLang="en-US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61" name="TextBox 12"/>
          <p:cNvSpPr txBox="1"/>
          <p:nvPr/>
        </p:nvSpPr>
        <p:spPr>
          <a:xfrm>
            <a:off x="7451957" y="1836303"/>
            <a:ext cx="2501358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ts val="2000"/>
              </a:lnSpc>
              <a:defRPr sz="1200"/>
            </a:lvl1pPr>
          </a:lstStyle>
          <a:p>
            <a:r>
              <a:rPr lang="zh-CN" altLang="en-US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62" name="TextBox 12"/>
          <p:cNvSpPr txBox="1"/>
          <p:nvPr/>
        </p:nvSpPr>
        <p:spPr>
          <a:xfrm>
            <a:off x="2280048" y="4811859"/>
            <a:ext cx="2501358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ts val="2000"/>
              </a:lnSpc>
              <a:defRPr sz="1200"/>
            </a:lvl1pPr>
          </a:lstStyle>
          <a:p>
            <a:r>
              <a:rPr lang="zh-CN" altLang="en-US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63" name="TextBox 12"/>
          <p:cNvSpPr txBox="1"/>
          <p:nvPr/>
        </p:nvSpPr>
        <p:spPr>
          <a:xfrm>
            <a:off x="5713368" y="4811859"/>
            <a:ext cx="2501358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ts val="2000"/>
              </a:lnSpc>
              <a:defRPr sz="1200"/>
            </a:lvl1pPr>
          </a:lstStyle>
          <a:p>
            <a:r>
              <a:rPr lang="zh-CN" altLang="en-US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64" name="TextBox 12"/>
          <p:cNvSpPr txBox="1"/>
          <p:nvPr/>
        </p:nvSpPr>
        <p:spPr>
          <a:xfrm>
            <a:off x="9130222" y="4811859"/>
            <a:ext cx="2501358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ts val="2000"/>
              </a:lnSpc>
              <a:defRPr sz="1200"/>
            </a:lvl1pPr>
          </a:lstStyle>
          <a:p>
            <a:r>
              <a:rPr lang="zh-CN" altLang="en-US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0">
        <p15:prstTrans prst="pageCurlDouble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5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0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1" grpId="0" bldLvl="0" animBg="1"/>
      <p:bldP spid="10" grpId="0" bldLvl="0" animBg="1"/>
      <p:bldP spid="9" grpId="0" bldLvl="0" animBg="1"/>
      <p:bldP spid="2" grpId="0" bldLvl="0" animBg="1"/>
      <p:bldP spid="7" grpId="0" bldLvl="0" animBg="1"/>
      <p:bldP spid="6" grpId="0" bldLvl="0" animBg="1"/>
      <p:bldP spid="3" grpId="0" bldLvl="0" animBg="1"/>
      <p:bldP spid="4" grpId="0"/>
      <p:bldP spid="13" grpId="0"/>
      <p:bldP spid="5" grpId="0"/>
      <p:bldP spid="11" grpId="0"/>
      <p:bldP spid="12" grpId="0"/>
      <p:bldP spid="14" grpId="0"/>
      <p:bldP spid="21" grpId="0"/>
      <p:bldP spid="60" grpId="0"/>
      <p:bldP spid="61" grpId="0"/>
      <p:bldP spid="62" grpId="0"/>
      <p:bldP spid="63" grpId="0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94" y="1432689"/>
            <a:ext cx="4798697" cy="4798697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502696" y="389974"/>
            <a:ext cx="3622152" cy="1399638"/>
            <a:chOff x="502696" y="389974"/>
            <a:chExt cx="3622152" cy="1399638"/>
          </a:xfrm>
        </p:grpSpPr>
        <p:sp>
          <p:nvSpPr>
            <p:cNvPr id="7" name="矩形: 圆角 6"/>
            <p:cNvSpPr/>
            <p:nvPr/>
          </p:nvSpPr>
          <p:spPr>
            <a:xfrm>
              <a:off x="502696" y="389974"/>
              <a:ext cx="1173704" cy="1173704"/>
            </a:xfrm>
            <a:prstGeom prst="roundRect">
              <a:avLst>
                <a:gd name="adj" fmla="val 0"/>
              </a:avLst>
            </a:prstGeom>
            <a:solidFill>
              <a:srgbClr val="86CBC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772048" y="466173"/>
              <a:ext cx="33528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C</a:t>
              </a:r>
              <a:r>
                <a:rPr kumimoji="0" lang="en-US" altLang="zh-CN" sz="40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ONTENTS</a:t>
              </a:r>
              <a:endParaRPr kumimoji="0" lang="zh-CN" alt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730606" y="2327486"/>
            <a:ext cx="603793" cy="1012589"/>
            <a:chOff x="6997070" y="1404892"/>
            <a:chExt cx="458807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86CBCC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1</a:t>
              </a:r>
              <a:endParaRPr kumimoji="0" lang="zh-CN" altLang="en-US" sz="6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3" name="文本框 12"/>
          <p:cNvSpPr txBox="1"/>
          <p:nvPr/>
        </p:nvSpPr>
        <p:spPr>
          <a:xfrm>
            <a:off x="5447405" y="2275373"/>
            <a:ext cx="335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ONE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47405" y="2828901"/>
            <a:ext cx="2919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选题背景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8374610" y="2327486"/>
            <a:ext cx="603793" cy="10125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EB5949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2</a:t>
              </a:r>
              <a:endParaRPr kumimoji="0" lang="zh-CN" altLang="en-US" sz="6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9091409" y="2275373"/>
            <a:ext cx="335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TWO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091409" y="2828901"/>
            <a:ext cx="2919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论文综述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730606" y="4412723"/>
            <a:ext cx="603793" cy="1012589"/>
            <a:chOff x="6997070" y="1404892"/>
            <a:chExt cx="458807" cy="769441"/>
          </a:xfrm>
        </p:grpSpPr>
        <p:sp>
          <p:nvSpPr>
            <p:cNvPr id="23" name="文本框 22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65C4C3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3</a:t>
              </a:r>
              <a:endParaRPr kumimoji="0" lang="zh-CN" altLang="en-US" sz="6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25" name="文本框 24"/>
          <p:cNvSpPr txBox="1"/>
          <p:nvPr/>
        </p:nvSpPr>
        <p:spPr>
          <a:xfrm>
            <a:off x="5447405" y="4360610"/>
            <a:ext cx="335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THREE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447405" y="4914138"/>
            <a:ext cx="2919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研究方法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8479471" y="4400676"/>
            <a:ext cx="603793" cy="1012589"/>
            <a:chOff x="6997070" y="1404892"/>
            <a:chExt cx="458807" cy="769441"/>
          </a:xfrm>
        </p:grpSpPr>
        <p:sp>
          <p:nvSpPr>
            <p:cNvPr id="29" name="文本框 28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EB5949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4</a:t>
              </a:r>
              <a:endParaRPr kumimoji="0" lang="zh-CN" altLang="en-US" sz="6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30" name="直接连接符 29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31" name="文本框 30"/>
          <p:cNvSpPr txBox="1"/>
          <p:nvPr/>
        </p:nvSpPr>
        <p:spPr>
          <a:xfrm>
            <a:off x="9196270" y="4348563"/>
            <a:ext cx="335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FOUR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9196270" y="4902091"/>
            <a:ext cx="2919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论文总结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05491" y="186431"/>
            <a:ext cx="1553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BFBFB"/>
                </a:solidFill>
              </a:rPr>
              <a:t>https://www.ypppt.com/</a:t>
            </a:r>
            <a:endParaRPr lang="zh-CN" altLang="en-US" sz="900" dirty="0">
              <a:solidFill>
                <a:srgbClr val="FBFBF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0">
        <p15:prstTrans prst="prestige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9" grpId="0"/>
      <p:bldP spid="20" grpId="0"/>
      <p:bldP spid="25" grpId="0"/>
      <p:bldP spid="26" grpId="0"/>
      <p:bldP spid="31" grpId="0"/>
      <p:bldP spid="3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EB5949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4</a:t>
              </a:r>
              <a:endParaRPr kumimoji="0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FOUR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论文总结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" name="535"/>
          <p:cNvGrpSpPr/>
          <p:nvPr>
            <p:custDataLst>
              <p:tags r:id="rId2"/>
            </p:custDataLst>
          </p:nvPr>
        </p:nvGrpSpPr>
        <p:grpSpPr>
          <a:xfrm>
            <a:off x="1388151" y="1772816"/>
            <a:ext cx="3852440" cy="3852440"/>
            <a:chOff x="1602894" y="1689085"/>
            <a:chExt cx="4212468" cy="4212468"/>
          </a:xfrm>
        </p:grpSpPr>
        <p:sp>
          <p:nvSpPr>
            <p:cNvPr id="33" name="Partial Circle 31"/>
            <p:cNvSpPr/>
            <p:nvPr/>
          </p:nvSpPr>
          <p:spPr>
            <a:xfrm>
              <a:off x="1602894" y="1689085"/>
              <a:ext cx="4212468" cy="4212468"/>
            </a:xfrm>
            <a:prstGeom prst="pie">
              <a:avLst>
                <a:gd name="adj1" fmla="val 4336829"/>
                <a:gd name="adj2" fmla="val 10805799"/>
              </a:avLst>
            </a:prstGeom>
            <a:solidFill>
              <a:srgbClr val="EB594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Partial Circle 1"/>
            <p:cNvSpPr/>
            <p:nvPr/>
          </p:nvSpPr>
          <p:spPr>
            <a:xfrm>
              <a:off x="1602894" y="1689085"/>
              <a:ext cx="4212468" cy="4212468"/>
            </a:xfrm>
            <a:prstGeom prst="pie">
              <a:avLst>
                <a:gd name="adj1" fmla="val 10800000"/>
                <a:gd name="adj2" fmla="val 14009300"/>
              </a:avLst>
            </a:prstGeom>
            <a:solidFill>
              <a:srgbClr val="86CBC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Partial Circle 29"/>
            <p:cNvSpPr/>
            <p:nvPr/>
          </p:nvSpPr>
          <p:spPr>
            <a:xfrm>
              <a:off x="1602894" y="1689085"/>
              <a:ext cx="4212468" cy="4212468"/>
            </a:xfrm>
            <a:prstGeom prst="pie">
              <a:avLst>
                <a:gd name="adj1" fmla="val 16196731"/>
                <a:gd name="adj2" fmla="val 4336606"/>
              </a:avLst>
            </a:prstGeom>
            <a:solidFill>
              <a:srgbClr val="86CBC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Partial Circle 30"/>
            <p:cNvSpPr/>
            <p:nvPr/>
          </p:nvSpPr>
          <p:spPr>
            <a:xfrm>
              <a:off x="1602894" y="1689085"/>
              <a:ext cx="4212468" cy="4212468"/>
            </a:xfrm>
            <a:prstGeom prst="pie">
              <a:avLst>
                <a:gd name="adj1" fmla="val 14014051"/>
                <a:gd name="adj2" fmla="val 16205396"/>
              </a:avLst>
            </a:prstGeom>
            <a:solidFill>
              <a:srgbClr val="EB594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" name="63"/>
          <p:cNvSpPr txBox="1"/>
          <p:nvPr>
            <p:custDataLst>
              <p:tags r:id="rId3"/>
            </p:custDataLst>
          </p:nvPr>
        </p:nvSpPr>
        <p:spPr>
          <a:xfrm>
            <a:off x="3790881" y="3434182"/>
            <a:ext cx="896399" cy="461665"/>
          </a:xfrm>
          <a:prstGeom prst="rect">
            <a:avLst/>
          </a:prstGeom>
        </p:spPr>
        <p:txBody>
          <a:bodyPr wrap="none" anchor="ctr">
            <a:normAutofit fontScale="92500" lnSpcReduction="20000"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ko-KR" sz="3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45%</a:t>
            </a:r>
            <a:endParaRPr kumimoji="0" lang="en-US" altLang="ko-KR" sz="3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35"/>
          <p:cNvSpPr txBox="1"/>
          <p:nvPr>
            <p:custDataLst>
              <p:tags r:id="rId4"/>
            </p:custDataLst>
          </p:nvPr>
        </p:nvSpPr>
        <p:spPr>
          <a:xfrm>
            <a:off x="2351030" y="4395686"/>
            <a:ext cx="896399" cy="461665"/>
          </a:xfrm>
          <a:prstGeom prst="rect">
            <a:avLst/>
          </a:prstGeom>
        </p:spPr>
        <p:txBody>
          <a:bodyPr wrap="none" anchor="ctr">
            <a:normAutofit fontScale="92500" lnSpcReduction="20000"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ko-KR" sz="3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30%</a:t>
            </a:r>
            <a:endParaRPr kumimoji="0" lang="en-US" altLang="ko-KR" sz="3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45"/>
          <p:cNvSpPr txBox="1"/>
          <p:nvPr>
            <p:custDataLst>
              <p:tags r:id="rId5"/>
            </p:custDataLst>
          </p:nvPr>
        </p:nvSpPr>
        <p:spPr>
          <a:xfrm>
            <a:off x="1887761" y="3074142"/>
            <a:ext cx="896399" cy="461665"/>
          </a:xfrm>
          <a:prstGeom prst="rect">
            <a:avLst/>
          </a:prstGeom>
        </p:spPr>
        <p:txBody>
          <a:bodyPr wrap="none" anchor="ctr">
            <a:normAutofit fontScale="92500" lnSpcReduction="20000"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ko-KR" sz="3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15%</a:t>
            </a:r>
            <a:endParaRPr kumimoji="0" lang="en-US" altLang="ko-KR" sz="3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655"/>
          <p:cNvSpPr txBox="1"/>
          <p:nvPr>
            <p:custDataLst>
              <p:tags r:id="rId6"/>
            </p:custDataLst>
          </p:nvPr>
        </p:nvSpPr>
        <p:spPr>
          <a:xfrm>
            <a:off x="2606013" y="2403482"/>
            <a:ext cx="641522" cy="338554"/>
          </a:xfrm>
          <a:prstGeom prst="rect">
            <a:avLst/>
          </a:prstGeom>
        </p:spPr>
        <p:txBody>
          <a:bodyPr wrap="none" anchor="ctr">
            <a:normAutofit fontScale="92500" lnSpcReduction="20000"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ko-KR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10%</a:t>
            </a:r>
            <a:endParaRPr kumimoji="0" lang="en-US" altLang="ko-KR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9" name="67"/>
          <p:cNvCxnSpPr/>
          <p:nvPr>
            <p:custDataLst>
              <p:tags r:id="rId7"/>
            </p:custDataLst>
          </p:nvPr>
        </p:nvCxnSpPr>
        <p:spPr>
          <a:xfrm>
            <a:off x="6753532" y="1516945"/>
            <a:ext cx="0" cy="4500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65"/>
          <p:cNvGrpSpPr/>
          <p:nvPr>
            <p:custDataLst>
              <p:tags r:id="rId8"/>
            </p:custDataLst>
          </p:nvPr>
        </p:nvGrpSpPr>
        <p:grpSpPr>
          <a:xfrm>
            <a:off x="6303198" y="1807464"/>
            <a:ext cx="5279202" cy="1057411"/>
            <a:chOff x="6303198" y="1807464"/>
            <a:chExt cx="5279202" cy="1057411"/>
          </a:xfrm>
        </p:grpSpPr>
        <p:sp>
          <p:nvSpPr>
            <p:cNvPr id="11" name="Hexagon 87"/>
            <p:cNvSpPr/>
            <p:nvPr/>
          </p:nvSpPr>
          <p:spPr>
            <a:xfrm rot="1800000">
              <a:off x="6303198" y="1807464"/>
              <a:ext cx="910194" cy="784644"/>
            </a:xfrm>
            <a:prstGeom prst="hexagon">
              <a:avLst>
                <a:gd name="adj" fmla="val 28912"/>
                <a:gd name="vf" fmla="val 115470"/>
              </a:avLst>
            </a:prstGeom>
            <a:solidFill>
              <a:schemeClr val="bg1"/>
            </a:solidFill>
            <a:ln w="25400">
              <a:solidFill>
                <a:srgbClr val="EB5949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Freeform: Shape 104"/>
            <p:cNvSpPr/>
            <p:nvPr/>
          </p:nvSpPr>
          <p:spPr bwMode="auto">
            <a:xfrm>
              <a:off x="6509667" y="1945763"/>
              <a:ext cx="506133" cy="506133"/>
            </a:xfrm>
            <a:custGeom>
              <a:avLst/>
              <a:gdLst>
                <a:gd name="T0" fmla="*/ 130 w 236"/>
                <a:gd name="T1" fmla="*/ 1 h 236"/>
                <a:gd name="T2" fmla="*/ 118 w 236"/>
                <a:gd name="T3" fmla="*/ 0 h 236"/>
                <a:gd name="T4" fmla="*/ 30 w 236"/>
                <a:gd name="T5" fmla="*/ 40 h 236"/>
                <a:gd name="T6" fmla="*/ 68 w 236"/>
                <a:gd name="T7" fmla="*/ 105 h 236"/>
                <a:gd name="T8" fmla="*/ 130 w 236"/>
                <a:gd name="T9" fmla="*/ 1 h 236"/>
                <a:gd name="T10" fmla="*/ 20 w 236"/>
                <a:gd name="T11" fmla="*/ 52 h 236"/>
                <a:gd name="T12" fmla="*/ 0 w 236"/>
                <a:gd name="T13" fmla="*/ 118 h 236"/>
                <a:gd name="T14" fmla="*/ 5 w 236"/>
                <a:gd name="T15" fmla="*/ 153 h 236"/>
                <a:gd name="T16" fmla="*/ 81 w 236"/>
                <a:gd name="T17" fmla="*/ 153 h 236"/>
                <a:gd name="T18" fmla="*/ 20 w 236"/>
                <a:gd name="T19" fmla="*/ 52 h 236"/>
                <a:gd name="T20" fmla="*/ 225 w 236"/>
                <a:gd name="T21" fmla="*/ 68 h 236"/>
                <a:gd name="T22" fmla="*/ 145 w 236"/>
                <a:gd name="T23" fmla="*/ 3 h 236"/>
                <a:gd name="T24" fmla="*/ 106 w 236"/>
                <a:gd name="T25" fmla="*/ 68 h 236"/>
                <a:gd name="T26" fmla="*/ 225 w 236"/>
                <a:gd name="T27" fmla="*/ 68 h 236"/>
                <a:gd name="T28" fmla="*/ 130 w 236"/>
                <a:gd name="T29" fmla="*/ 167 h 236"/>
                <a:gd name="T30" fmla="*/ 11 w 236"/>
                <a:gd name="T31" fmla="*/ 167 h 236"/>
                <a:gd name="T32" fmla="*/ 96 w 236"/>
                <a:gd name="T33" fmla="*/ 234 h 236"/>
                <a:gd name="T34" fmla="*/ 93 w 236"/>
                <a:gd name="T35" fmla="*/ 232 h 236"/>
                <a:gd name="T36" fmla="*/ 130 w 236"/>
                <a:gd name="T37" fmla="*/ 167 h 236"/>
                <a:gd name="T38" fmla="*/ 230 w 236"/>
                <a:gd name="T39" fmla="*/ 82 h 236"/>
                <a:gd name="T40" fmla="*/ 155 w 236"/>
                <a:gd name="T41" fmla="*/ 82 h 236"/>
                <a:gd name="T42" fmla="*/ 215 w 236"/>
                <a:gd name="T43" fmla="*/ 186 h 236"/>
                <a:gd name="T44" fmla="*/ 236 w 236"/>
                <a:gd name="T45" fmla="*/ 118 h 236"/>
                <a:gd name="T46" fmla="*/ 230 w 236"/>
                <a:gd name="T47" fmla="*/ 82 h 236"/>
                <a:gd name="T48" fmla="*/ 108 w 236"/>
                <a:gd name="T49" fmla="*/ 236 h 236"/>
                <a:gd name="T50" fmla="*/ 118 w 236"/>
                <a:gd name="T51" fmla="*/ 236 h 236"/>
                <a:gd name="T52" fmla="*/ 205 w 236"/>
                <a:gd name="T53" fmla="*/ 198 h 236"/>
                <a:gd name="T54" fmla="*/ 167 w 236"/>
                <a:gd name="T55" fmla="*/ 132 h 236"/>
                <a:gd name="T56" fmla="*/ 108 w 236"/>
                <a:gd name="T5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rgbClr val="EB5949"/>
            </a:solidFill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2" name="Group 32"/>
            <p:cNvGrpSpPr/>
            <p:nvPr/>
          </p:nvGrpSpPr>
          <p:grpSpPr>
            <a:xfrm>
              <a:off x="7212552" y="1939389"/>
              <a:ext cx="4369848" cy="925486"/>
              <a:chOff x="6444107" y="1469392"/>
              <a:chExt cx="4369848" cy="925486"/>
            </a:xfrm>
          </p:grpSpPr>
          <p:sp>
            <p:nvSpPr>
              <p:cNvPr id="29" name="TextBox 33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92500" lnSpcReduction="10000"/>
              </a:bodyPr>
              <a:lstStyle/>
              <a:p>
                <a:pPr lvl="0">
                  <a:lnSpc>
                    <a:spcPct val="110000"/>
                  </a:lnSpc>
                  <a:defRPr/>
                </a:pPr>
                <a:r>
                  <a:rPr kumimoji="1" lang="zh-CN" altLang="en-US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kumimoji="1" lang="zh-CN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TextBox 34"/>
              <p:cNvSpPr txBox="1"/>
              <p:nvPr/>
            </p:nvSpPr>
            <p:spPr>
              <a:xfrm>
                <a:off x="6444107" y="1712256"/>
                <a:ext cx="4369848" cy="682622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lang="zh-CN" altLang="en-US" sz="1100" dirty="0">
                    <a:cs typeface="+mn-ea"/>
                    <a:sym typeface="+mn-lt"/>
                  </a:rPr>
                  <a:t>请在此处添加具体内容，文字尽量言简意赅，简单说明即可，不必过于繁琐，注意版面美观度。</a:t>
                </a:r>
                <a:endParaRPr lang="en-US" altLang="zh-CN" sz="11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7" name="4"/>
          <p:cNvGrpSpPr/>
          <p:nvPr>
            <p:custDataLst>
              <p:tags r:id="rId9"/>
            </p:custDataLst>
          </p:nvPr>
        </p:nvGrpSpPr>
        <p:grpSpPr>
          <a:xfrm>
            <a:off x="6303198" y="2852283"/>
            <a:ext cx="5151623" cy="986306"/>
            <a:chOff x="6303198" y="2852283"/>
            <a:chExt cx="5151623" cy="986306"/>
          </a:xfrm>
        </p:grpSpPr>
        <p:sp>
          <p:nvSpPr>
            <p:cNvPr id="13" name="Hexagon 88"/>
            <p:cNvSpPr/>
            <p:nvPr/>
          </p:nvSpPr>
          <p:spPr>
            <a:xfrm rot="1800000">
              <a:off x="6303198" y="2852283"/>
              <a:ext cx="910194" cy="784644"/>
            </a:xfrm>
            <a:prstGeom prst="hexagon">
              <a:avLst>
                <a:gd name="adj" fmla="val 28912"/>
                <a:gd name="vf" fmla="val 115470"/>
              </a:avLst>
            </a:prstGeom>
            <a:solidFill>
              <a:srgbClr val="86CBCC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4" name="Group 91"/>
            <p:cNvGrpSpPr/>
            <p:nvPr/>
          </p:nvGrpSpPr>
          <p:grpSpPr>
            <a:xfrm>
              <a:off x="6546032" y="3026296"/>
              <a:ext cx="435546" cy="435546"/>
              <a:chOff x="14865350" y="2797175"/>
              <a:chExt cx="250825" cy="250826"/>
            </a:xfrm>
            <a:solidFill>
              <a:schemeClr val="bg1"/>
            </a:solidFill>
          </p:grpSpPr>
          <p:sp>
            <p:nvSpPr>
              <p:cNvPr id="31" name="Freeform: Shape 92"/>
              <p:cNvSpPr/>
              <p:nvPr/>
            </p:nvSpPr>
            <p:spPr bwMode="auto">
              <a:xfrm>
                <a:off x="14865350" y="2874963"/>
                <a:ext cx="171450" cy="173038"/>
              </a:xfrm>
              <a:custGeom>
                <a:avLst/>
                <a:gdLst>
                  <a:gd name="T0" fmla="*/ 516 w 653"/>
                  <a:gd name="T1" fmla="*/ 238 h 653"/>
                  <a:gd name="T2" fmla="*/ 568 w 653"/>
                  <a:gd name="T3" fmla="*/ 148 h 653"/>
                  <a:gd name="T4" fmla="*/ 571 w 653"/>
                  <a:gd name="T5" fmla="*/ 114 h 653"/>
                  <a:gd name="T6" fmla="*/ 532 w 653"/>
                  <a:gd name="T7" fmla="*/ 72 h 653"/>
                  <a:gd name="T8" fmla="*/ 498 w 653"/>
                  <a:gd name="T9" fmla="*/ 69 h 653"/>
                  <a:gd name="T10" fmla="*/ 413 w 653"/>
                  <a:gd name="T11" fmla="*/ 132 h 653"/>
                  <a:gd name="T12" fmla="*/ 372 w 653"/>
                  <a:gd name="T13" fmla="*/ 36 h 653"/>
                  <a:gd name="T14" fmla="*/ 355 w 653"/>
                  <a:gd name="T15" fmla="*/ 7 h 653"/>
                  <a:gd name="T16" fmla="*/ 299 w 653"/>
                  <a:gd name="T17" fmla="*/ 0 h 653"/>
                  <a:gd name="T18" fmla="*/ 269 w 653"/>
                  <a:gd name="T19" fmla="*/ 16 h 653"/>
                  <a:gd name="T20" fmla="*/ 262 w 653"/>
                  <a:gd name="T21" fmla="*/ 116 h 653"/>
                  <a:gd name="T22" fmla="*/ 152 w 653"/>
                  <a:gd name="T23" fmla="*/ 90 h 653"/>
                  <a:gd name="T24" fmla="*/ 127 w 653"/>
                  <a:gd name="T25" fmla="*/ 79 h 653"/>
                  <a:gd name="T26" fmla="*/ 76 w 653"/>
                  <a:gd name="T27" fmla="*/ 115 h 653"/>
                  <a:gd name="T28" fmla="*/ 65 w 653"/>
                  <a:gd name="T29" fmla="*/ 141 h 653"/>
                  <a:gd name="T30" fmla="*/ 128 w 653"/>
                  <a:gd name="T31" fmla="*/ 219 h 653"/>
                  <a:gd name="T32" fmla="*/ 104 w 653"/>
                  <a:gd name="T33" fmla="*/ 281 h 653"/>
                  <a:gd name="T34" fmla="*/ 15 w 653"/>
                  <a:gd name="T35" fmla="*/ 288 h 653"/>
                  <a:gd name="T36" fmla="*/ 0 w 653"/>
                  <a:gd name="T37" fmla="*/ 318 h 653"/>
                  <a:gd name="T38" fmla="*/ 5 w 653"/>
                  <a:gd name="T39" fmla="*/ 374 h 653"/>
                  <a:gd name="T40" fmla="*/ 36 w 653"/>
                  <a:gd name="T41" fmla="*/ 391 h 653"/>
                  <a:gd name="T42" fmla="*/ 129 w 653"/>
                  <a:gd name="T43" fmla="*/ 436 h 653"/>
                  <a:gd name="T44" fmla="*/ 81 w 653"/>
                  <a:gd name="T45" fmla="*/ 513 h 653"/>
                  <a:gd name="T46" fmla="*/ 84 w 653"/>
                  <a:gd name="T47" fmla="*/ 546 h 653"/>
                  <a:gd name="T48" fmla="*/ 126 w 653"/>
                  <a:gd name="T49" fmla="*/ 585 h 653"/>
                  <a:gd name="T50" fmla="*/ 160 w 653"/>
                  <a:gd name="T51" fmla="*/ 581 h 653"/>
                  <a:gd name="T52" fmla="*/ 250 w 653"/>
                  <a:gd name="T53" fmla="*/ 534 h 653"/>
                  <a:gd name="T54" fmla="*/ 281 w 653"/>
                  <a:gd name="T55" fmla="*/ 624 h 653"/>
                  <a:gd name="T56" fmla="*/ 303 w 653"/>
                  <a:gd name="T57" fmla="*/ 651 h 653"/>
                  <a:gd name="T58" fmla="*/ 361 w 653"/>
                  <a:gd name="T59" fmla="*/ 652 h 653"/>
                  <a:gd name="T60" fmla="*/ 386 w 653"/>
                  <a:gd name="T61" fmla="*/ 631 h 653"/>
                  <a:gd name="T62" fmla="*/ 403 w 653"/>
                  <a:gd name="T63" fmla="*/ 527 h 653"/>
                  <a:gd name="T64" fmla="*/ 499 w 653"/>
                  <a:gd name="T65" fmla="*/ 565 h 653"/>
                  <a:gd name="T66" fmla="*/ 532 w 653"/>
                  <a:gd name="T67" fmla="*/ 575 h 653"/>
                  <a:gd name="T68" fmla="*/ 577 w 653"/>
                  <a:gd name="T69" fmla="*/ 538 h 653"/>
                  <a:gd name="T70" fmla="*/ 587 w 653"/>
                  <a:gd name="T71" fmla="*/ 506 h 653"/>
                  <a:gd name="T72" fmla="*/ 512 w 653"/>
                  <a:gd name="T73" fmla="*/ 423 h 653"/>
                  <a:gd name="T74" fmla="*/ 616 w 653"/>
                  <a:gd name="T75" fmla="*/ 372 h 653"/>
                  <a:gd name="T76" fmla="*/ 642 w 653"/>
                  <a:gd name="T77" fmla="*/ 362 h 653"/>
                  <a:gd name="T78" fmla="*/ 653 w 653"/>
                  <a:gd name="T79" fmla="*/ 300 h 653"/>
                  <a:gd name="T80" fmla="*/ 642 w 653"/>
                  <a:gd name="T81" fmla="*/ 275 h 653"/>
                  <a:gd name="T82" fmla="*/ 616 w 653"/>
                  <a:gd name="T83" fmla="*/ 263 h 653"/>
                  <a:gd name="T84" fmla="*/ 290 w 653"/>
                  <a:gd name="T85" fmla="*/ 414 h 653"/>
                  <a:gd name="T86" fmla="*/ 253 w 653"/>
                  <a:gd name="T87" fmla="*/ 391 h 653"/>
                  <a:gd name="T88" fmla="*/ 230 w 653"/>
                  <a:gd name="T89" fmla="*/ 354 h 653"/>
                  <a:gd name="T90" fmla="*/ 227 w 653"/>
                  <a:gd name="T91" fmla="*/ 318 h 653"/>
                  <a:gd name="T92" fmla="*/ 242 w 653"/>
                  <a:gd name="T93" fmla="*/ 277 h 653"/>
                  <a:gd name="T94" fmla="*/ 274 w 653"/>
                  <a:gd name="T95" fmla="*/ 247 h 653"/>
                  <a:gd name="T96" fmla="*/ 317 w 653"/>
                  <a:gd name="T97" fmla="*/ 236 h 653"/>
                  <a:gd name="T98" fmla="*/ 352 w 653"/>
                  <a:gd name="T99" fmla="*/ 243 h 653"/>
                  <a:gd name="T100" fmla="*/ 387 w 653"/>
                  <a:gd name="T101" fmla="*/ 269 h 653"/>
                  <a:gd name="T102" fmla="*/ 406 w 653"/>
                  <a:gd name="T103" fmla="*/ 309 h 653"/>
                  <a:gd name="T104" fmla="*/ 406 w 653"/>
                  <a:gd name="T105" fmla="*/ 345 h 653"/>
                  <a:gd name="T106" fmla="*/ 387 w 653"/>
                  <a:gd name="T107" fmla="*/ 384 h 653"/>
                  <a:gd name="T108" fmla="*/ 352 w 653"/>
                  <a:gd name="T109" fmla="*/ 411 h 653"/>
                  <a:gd name="T110" fmla="*/ 317 w 653"/>
                  <a:gd name="T111" fmla="*/ 417 h 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653" h="653">
                    <a:moveTo>
                      <a:pt x="616" y="263"/>
                    </a:moveTo>
                    <a:lnTo>
                      <a:pt x="526" y="263"/>
                    </a:lnTo>
                    <a:lnTo>
                      <a:pt x="526" y="263"/>
                    </a:lnTo>
                    <a:lnTo>
                      <a:pt x="521" y="250"/>
                    </a:lnTo>
                    <a:lnTo>
                      <a:pt x="516" y="238"/>
                    </a:lnTo>
                    <a:lnTo>
                      <a:pt x="509" y="226"/>
                    </a:lnTo>
                    <a:lnTo>
                      <a:pt x="502" y="214"/>
                    </a:lnTo>
                    <a:lnTo>
                      <a:pt x="563" y="154"/>
                    </a:lnTo>
                    <a:lnTo>
                      <a:pt x="563" y="154"/>
                    </a:lnTo>
                    <a:lnTo>
                      <a:pt x="568" y="148"/>
                    </a:lnTo>
                    <a:lnTo>
                      <a:pt x="571" y="142"/>
                    </a:lnTo>
                    <a:lnTo>
                      <a:pt x="573" y="135"/>
                    </a:lnTo>
                    <a:lnTo>
                      <a:pt x="574" y="128"/>
                    </a:lnTo>
                    <a:lnTo>
                      <a:pt x="573" y="122"/>
                    </a:lnTo>
                    <a:lnTo>
                      <a:pt x="571" y="114"/>
                    </a:lnTo>
                    <a:lnTo>
                      <a:pt x="568" y="108"/>
                    </a:lnTo>
                    <a:lnTo>
                      <a:pt x="563" y="103"/>
                    </a:lnTo>
                    <a:lnTo>
                      <a:pt x="538" y="76"/>
                    </a:lnTo>
                    <a:lnTo>
                      <a:pt x="538" y="76"/>
                    </a:lnTo>
                    <a:lnTo>
                      <a:pt x="532" y="72"/>
                    </a:lnTo>
                    <a:lnTo>
                      <a:pt x="526" y="69"/>
                    </a:lnTo>
                    <a:lnTo>
                      <a:pt x="519" y="67"/>
                    </a:lnTo>
                    <a:lnTo>
                      <a:pt x="512" y="66"/>
                    </a:lnTo>
                    <a:lnTo>
                      <a:pt x="505" y="67"/>
                    </a:lnTo>
                    <a:lnTo>
                      <a:pt x="498" y="69"/>
                    </a:lnTo>
                    <a:lnTo>
                      <a:pt x="492" y="72"/>
                    </a:lnTo>
                    <a:lnTo>
                      <a:pt x="487" y="76"/>
                    </a:lnTo>
                    <a:lnTo>
                      <a:pt x="425" y="138"/>
                    </a:lnTo>
                    <a:lnTo>
                      <a:pt x="425" y="138"/>
                    </a:lnTo>
                    <a:lnTo>
                      <a:pt x="413" y="132"/>
                    </a:lnTo>
                    <a:lnTo>
                      <a:pt x="399" y="126"/>
                    </a:lnTo>
                    <a:lnTo>
                      <a:pt x="385" y="121"/>
                    </a:lnTo>
                    <a:lnTo>
                      <a:pt x="372" y="116"/>
                    </a:lnTo>
                    <a:lnTo>
                      <a:pt x="372" y="36"/>
                    </a:lnTo>
                    <a:lnTo>
                      <a:pt x="372" y="36"/>
                    </a:lnTo>
                    <a:lnTo>
                      <a:pt x="371" y="30"/>
                    </a:lnTo>
                    <a:lnTo>
                      <a:pt x="368" y="23"/>
                    </a:lnTo>
                    <a:lnTo>
                      <a:pt x="365" y="16"/>
                    </a:lnTo>
                    <a:lnTo>
                      <a:pt x="361" y="11"/>
                    </a:lnTo>
                    <a:lnTo>
                      <a:pt x="355" y="7"/>
                    </a:lnTo>
                    <a:lnTo>
                      <a:pt x="350" y="3"/>
                    </a:lnTo>
                    <a:lnTo>
                      <a:pt x="342" y="1"/>
                    </a:lnTo>
                    <a:lnTo>
                      <a:pt x="335" y="0"/>
                    </a:lnTo>
                    <a:lnTo>
                      <a:pt x="299" y="0"/>
                    </a:lnTo>
                    <a:lnTo>
                      <a:pt x="299" y="0"/>
                    </a:lnTo>
                    <a:lnTo>
                      <a:pt x="292" y="1"/>
                    </a:lnTo>
                    <a:lnTo>
                      <a:pt x="284" y="3"/>
                    </a:lnTo>
                    <a:lnTo>
                      <a:pt x="279" y="7"/>
                    </a:lnTo>
                    <a:lnTo>
                      <a:pt x="273" y="11"/>
                    </a:lnTo>
                    <a:lnTo>
                      <a:pt x="269" y="16"/>
                    </a:lnTo>
                    <a:lnTo>
                      <a:pt x="265" y="23"/>
                    </a:lnTo>
                    <a:lnTo>
                      <a:pt x="263" y="30"/>
                    </a:lnTo>
                    <a:lnTo>
                      <a:pt x="262" y="36"/>
                    </a:lnTo>
                    <a:lnTo>
                      <a:pt x="262" y="116"/>
                    </a:lnTo>
                    <a:lnTo>
                      <a:pt x="262" y="116"/>
                    </a:lnTo>
                    <a:lnTo>
                      <a:pt x="248" y="121"/>
                    </a:lnTo>
                    <a:lnTo>
                      <a:pt x="232" y="126"/>
                    </a:lnTo>
                    <a:lnTo>
                      <a:pt x="218" y="133"/>
                    </a:lnTo>
                    <a:lnTo>
                      <a:pt x="205" y="141"/>
                    </a:lnTo>
                    <a:lnTo>
                      <a:pt x="152" y="90"/>
                    </a:lnTo>
                    <a:lnTo>
                      <a:pt x="152" y="90"/>
                    </a:lnTo>
                    <a:lnTo>
                      <a:pt x="147" y="85"/>
                    </a:lnTo>
                    <a:lnTo>
                      <a:pt x="141" y="82"/>
                    </a:lnTo>
                    <a:lnTo>
                      <a:pt x="134" y="80"/>
                    </a:lnTo>
                    <a:lnTo>
                      <a:pt x="127" y="79"/>
                    </a:lnTo>
                    <a:lnTo>
                      <a:pt x="120" y="80"/>
                    </a:lnTo>
                    <a:lnTo>
                      <a:pt x="114" y="82"/>
                    </a:lnTo>
                    <a:lnTo>
                      <a:pt x="107" y="85"/>
                    </a:lnTo>
                    <a:lnTo>
                      <a:pt x="102" y="90"/>
                    </a:lnTo>
                    <a:lnTo>
                      <a:pt x="76" y="115"/>
                    </a:lnTo>
                    <a:lnTo>
                      <a:pt x="76" y="115"/>
                    </a:lnTo>
                    <a:lnTo>
                      <a:pt x="72" y="121"/>
                    </a:lnTo>
                    <a:lnTo>
                      <a:pt x="68" y="127"/>
                    </a:lnTo>
                    <a:lnTo>
                      <a:pt x="66" y="134"/>
                    </a:lnTo>
                    <a:lnTo>
                      <a:pt x="65" y="141"/>
                    </a:lnTo>
                    <a:lnTo>
                      <a:pt x="66" y="148"/>
                    </a:lnTo>
                    <a:lnTo>
                      <a:pt x="68" y="155"/>
                    </a:lnTo>
                    <a:lnTo>
                      <a:pt x="72" y="160"/>
                    </a:lnTo>
                    <a:lnTo>
                      <a:pt x="76" y="167"/>
                    </a:lnTo>
                    <a:lnTo>
                      <a:pt x="128" y="219"/>
                    </a:lnTo>
                    <a:lnTo>
                      <a:pt x="128" y="219"/>
                    </a:lnTo>
                    <a:lnTo>
                      <a:pt x="120" y="234"/>
                    </a:lnTo>
                    <a:lnTo>
                      <a:pt x="114" y="249"/>
                    </a:lnTo>
                    <a:lnTo>
                      <a:pt x="108" y="265"/>
                    </a:lnTo>
                    <a:lnTo>
                      <a:pt x="104" y="281"/>
                    </a:lnTo>
                    <a:lnTo>
                      <a:pt x="36" y="281"/>
                    </a:lnTo>
                    <a:lnTo>
                      <a:pt x="36" y="281"/>
                    </a:lnTo>
                    <a:lnTo>
                      <a:pt x="28" y="282"/>
                    </a:lnTo>
                    <a:lnTo>
                      <a:pt x="22" y="284"/>
                    </a:lnTo>
                    <a:lnTo>
                      <a:pt x="15" y="288"/>
                    </a:lnTo>
                    <a:lnTo>
                      <a:pt x="10" y="292"/>
                    </a:lnTo>
                    <a:lnTo>
                      <a:pt x="5" y="298"/>
                    </a:lnTo>
                    <a:lnTo>
                      <a:pt x="2" y="303"/>
                    </a:lnTo>
                    <a:lnTo>
                      <a:pt x="1" y="311"/>
                    </a:lnTo>
                    <a:lnTo>
                      <a:pt x="0" y="318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1" y="361"/>
                    </a:lnTo>
                    <a:lnTo>
                      <a:pt x="2" y="369"/>
                    </a:lnTo>
                    <a:lnTo>
                      <a:pt x="5" y="374"/>
                    </a:lnTo>
                    <a:lnTo>
                      <a:pt x="10" y="380"/>
                    </a:lnTo>
                    <a:lnTo>
                      <a:pt x="15" y="384"/>
                    </a:lnTo>
                    <a:lnTo>
                      <a:pt x="22" y="387"/>
                    </a:lnTo>
                    <a:lnTo>
                      <a:pt x="28" y="390"/>
                    </a:lnTo>
                    <a:lnTo>
                      <a:pt x="36" y="391"/>
                    </a:lnTo>
                    <a:lnTo>
                      <a:pt x="109" y="391"/>
                    </a:lnTo>
                    <a:lnTo>
                      <a:pt x="109" y="391"/>
                    </a:lnTo>
                    <a:lnTo>
                      <a:pt x="115" y="406"/>
                    </a:lnTo>
                    <a:lnTo>
                      <a:pt x="121" y="422"/>
                    </a:lnTo>
                    <a:lnTo>
                      <a:pt x="129" y="436"/>
                    </a:lnTo>
                    <a:lnTo>
                      <a:pt x="138" y="451"/>
                    </a:lnTo>
                    <a:lnTo>
                      <a:pt x="88" y="500"/>
                    </a:lnTo>
                    <a:lnTo>
                      <a:pt x="88" y="500"/>
                    </a:lnTo>
                    <a:lnTo>
                      <a:pt x="84" y="506"/>
                    </a:lnTo>
                    <a:lnTo>
                      <a:pt x="81" y="513"/>
                    </a:lnTo>
                    <a:lnTo>
                      <a:pt x="78" y="519"/>
                    </a:lnTo>
                    <a:lnTo>
                      <a:pt x="78" y="526"/>
                    </a:lnTo>
                    <a:lnTo>
                      <a:pt x="78" y="533"/>
                    </a:lnTo>
                    <a:lnTo>
                      <a:pt x="81" y="539"/>
                    </a:lnTo>
                    <a:lnTo>
                      <a:pt x="84" y="546"/>
                    </a:lnTo>
                    <a:lnTo>
                      <a:pt x="88" y="551"/>
                    </a:lnTo>
                    <a:lnTo>
                      <a:pt x="115" y="577"/>
                    </a:lnTo>
                    <a:lnTo>
                      <a:pt x="115" y="577"/>
                    </a:lnTo>
                    <a:lnTo>
                      <a:pt x="120" y="581"/>
                    </a:lnTo>
                    <a:lnTo>
                      <a:pt x="126" y="585"/>
                    </a:lnTo>
                    <a:lnTo>
                      <a:pt x="133" y="587"/>
                    </a:lnTo>
                    <a:lnTo>
                      <a:pt x="140" y="588"/>
                    </a:lnTo>
                    <a:lnTo>
                      <a:pt x="147" y="587"/>
                    </a:lnTo>
                    <a:lnTo>
                      <a:pt x="154" y="585"/>
                    </a:lnTo>
                    <a:lnTo>
                      <a:pt x="160" y="581"/>
                    </a:lnTo>
                    <a:lnTo>
                      <a:pt x="166" y="577"/>
                    </a:lnTo>
                    <a:lnTo>
                      <a:pt x="221" y="521"/>
                    </a:lnTo>
                    <a:lnTo>
                      <a:pt x="221" y="521"/>
                    </a:lnTo>
                    <a:lnTo>
                      <a:pt x="236" y="528"/>
                    </a:lnTo>
                    <a:lnTo>
                      <a:pt x="250" y="534"/>
                    </a:lnTo>
                    <a:lnTo>
                      <a:pt x="265" y="538"/>
                    </a:lnTo>
                    <a:lnTo>
                      <a:pt x="281" y="541"/>
                    </a:lnTo>
                    <a:lnTo>
                      <a:pt x="281" y="617"/>
                    </a:lnTo>
                    <a:lnTo>
                      <a:pt x="281" y="617"/>
                    </a:lnTo>
                    <a:lnTo>
                      <a:pt x="281" y="624"/>
                    </a:lnTo>
                    <a:lnTo>
                      <a:pt x="283" y="631"/>
                    </a:lnTo>
                    <a:lnTo>
                      <a:pt x="286" y="638"/>
                    </a:lnTo>
                    <a:lnTo>
                      <a:pt x="291" y="643"/>
                    </a:lnTo>
                    <a:lnTo>
                      <a:pt x="296" y="648"/>
                    </a:lnTo>
                    <a:lnTo>
                      <a:pt x="303" y="651"/>
                    </a:lnTo>
                    <a:lnTo>
                      <a:pt x="310" y="652"/>
                    </a:lnTo>
                    <a:lnTo>
                      <a:pt x="317" y="653"/>
                    </a:lnTo>
                    <a:lnTo>
                      <a:pt x="353" y="653"/>
                    </a:lnTo>
                    <a:lnTo>
                      <a:pt x="353" y="653"/>
                    </a:lnTo>
                    <a:lnTo>
                      <a:pt x="361" y="652"/>
                    </a:lnTo>
                    <a:lnTo>
                      <a:pt x="367" y="651"/>
                    </a:lnTo>
                    <a:lnTo>
                      <a:pt x="374" y="648"/>
                    </a:lnTo>
                    <a:lnTo>
                      <a:pt x="378" y="643"/>
                    </a:lnTo>
                    <a:lnTo>
                      <a:pt x="383" y="638"/>
                    </a:lnTo>
                    <a:lnTo>
                      <a:pt x="386" y="631"/>
                    </a:lnTo>
                    <a:lnTo>
                      <a:pt x="388" y="624"/>
                    </a:lnTo>
                    <a:lnTo>
                      <a:pt x="389" y="617"/>
                    </a:lnTo>
                    <a:lnTo>
                      <a:pt x="389" y="531"/>
                    </a:lnTo>
                    <a:lnTo>
                      <a:pt x="389" y="531"/>
                    </a:lnTo>
                    <a:lnTo>
                      <a:pt x="403" y="527"/>
                    </a:lnTo>
                    <a:lnTo>
                      <a:pt x="416" y="520"/>
                    </a:lnTo>
                    <a:lnTo>
                      <a:pt x="428" y="514"/>
                    </a:lnTo>
                    <a:lnTo>
                      <a:pt x="440" y="506"/>
                    </a:lnTo>
                    <a:lnTo>
                      <a:pt x="499" y="565"/>
                    </a:lnTo>
                    <a:lnTo>
                      <a:pt x="499" y="565"/>
                    </a:lnTo>
                    <a:lnTo>
                      <a:pt x="505" y="569"/>
                    </a:lnTo>
                    <a:lnTo>
                      <a:pt x="511" y="572"/>
                    </a:lnTo>
                    <a:lnTo>
                      <a:pt x="518" y="575"/>
                    </a:lnTo>
                    <a:lnTo>
                      <a:pt x="525" y="575"/>
                    </a:lnTo>
                    <a:lnTo>
                      <a:pt x="532" y="575"/>
                    </a:lnTo>
                    <a:lnTo>
                      <a:pt x="539" y="572"/>
                    </a:lnTo>
                    <a:lnTo>
                      <a:pt x="544" y="569"/>
                    </a:lnTo>
                    <a:lnTo>
                      <a:pt x="550" y="565"/>
                    </a:lnTo>
                    <a:lnTo>
                      <a:pt x="577" y="538"/>
                    </a:lnTo>
                    <a:lnTo>
                      <a:pt x="577" y="538"/>
                    </a:lnTo>
                    <a:lnTo>
                      <a:pt x="581" y="533"/>
                    </a:lnTo>
                    <a:lnTo>
                      <a:pt x="584" y="527"/>
                    </a:lnTo>
                    <a:lnTo>
                      <a:pt x="587" y="520"/>
                    </a:lnTo>
                    <a:lnTo>
                      <a:pt x="587" y="513"/>
                    </a:lnTo>
                    <a:lnTo>
                      <a:pt x="587" y="506"/>
                    </a:lnTo>
                    <a:lnTo>
                      <a:pt x="584" y="499"/>
                    </a:lnTo>
                    <a:lnTo>
                      <a:pt x="581" y="493"/>
                    </a:lnTo>
                    <a:lnTo>
                      <a:pt x="577" y="487"/>
                    </a:lnTo>
                    <a:lnTo>
                      <a:pt x="512" y="423"/>
                    </a:lnTo>
                    <a:lnTo>
                      <a:pt x="512" y="423"/>
                    </a:lnTo>
                    <a:lnTo>
                      <a:pt x="518" y="411"/>
                    </a:lnTo>
                    <a:lnTo>
                      <a:pt x="522" y="399"/>
                    </a:lnTo>
                    <a:lnTo>
                      <a:pt x="527" y="385"/>
                    </a:lnTo>
                    <a:lnTo>
                      <a:pt x="530" y="372"/>
                    </a:lnTo>
                    <a:lnTo>
                      <a:pt x="616" y="372"/>
                    </a:lnTo>
                    <a:lnTo>
                      <a:pt x="616" y="372"/>
                    </a:lnTo>
                    <a:lnTo>
                      <a:pt x="623" y="372"/>
                    </a:lnTo>
                    <a:lnTo>
                      <a:pt x="631" y="370"/>
                    </a:lnTo>
                    <a:lnTo>
                      <a:pt x="636" y="366"/>
                    </a:lnTo>
                    <a:lnTo>
                      <a:pt x="642" y="362"/>
                    </a:lnTo>
                    <a:lnTo>
                      <a:pt x="646" y="356"/>
                    </a:lnTo>
                    <a:lnTo>
                      <a:pt x="650" y="350"/>
                    </a:lnTo>
                    <a:lnTo>
                      <a:pt x="652" y="343"/>
                    </a:lnTo>
                    <a:lnTo>
                      <a:pt x="653" y="335"/>
                    </a:lnTo>
                    <a:lnTo>
                      <a:pt x="653" y="300"/>
                    </a:lnTo>
                    <a:lnTo>
                      <a:pt x="653" y="300"/>
                    </a:lnTo>
                    <a:lnTo>
                      <a:pt x="652" y="292"/>
                    </a:lnTo>
                    <a:lnTo>
                      <a:pt x="650" y="286"/>
                    </a:lnTo>
                    <a:lnTo>
                      <a:pt x="646" y="279"/>
                    </a:lnTo>
                    <a:lnTo>
                      <a:pt x="642" y="275"/>
                    </a:lnTo>
                    <a:lnTo>
                      <a:pt x="636" y="270"/>
                    </a:lnTo>
                    <a:lnTo>
                      <a:pt x="631" y="267"/>
                    </a:lnTo>
                    <a:lnTo>
                      <a:pt x="623" y="265"/>
                    </a:lnTo>
                    <a:lnTo>
                      <a:pt x="616" y="263"/>
                    </a:lnTo>
                    <a:lnTo>
                      <a:pt x="616" y="263"/>
                    </a:lnTo>
                    <a:close/>
                    <a:moveTo>
                      <a:pt x="317" y="417"/>
                    </a:moveTo>
                    <a:lnTo>
                      <a:pt x="317" y="417"/>
                    </a:lnTo>
                    <a:lnTo>
                      <a:pt x="308" y="417"/>
                    </a:lnTo>
                    <a:lnTo>
                      <a:pt x="299" y="416"/>
                    </a:lnTo>
                    <a:lnTo>
                      <a:pt x="290" y="414"/>
                    </a:lnTo>
                    <a:lnTo>
                      <a:pt x="282" y="411"/>
                    </a:lnTo>
                    <a:lnTo>
                      <a:pt x="274" y="406"/>
                    </a:lnTo>
                    <a:lnTo>
                      <a:pt x="267" y="402"/>
                    </a:lnTo>
                    <a:lnTo>
                      <a:pt x="259" y="397"/>
                    </a:lnTo>
                    <a:lnTo>
                      <a:pt x="253" y="391"/>
                    </a:lnTo>
                    <a:lnTo>
                      <a:pt x="247" y="384"/>
                    </a:lnTo>
                    <a:lnTo>
                      <a:pt x="242" y="377"/>
                    </a:lnTo>
                    <a:lnTo>
                      <a:pt x="238" y="370"/>
                    </a:lnTo>
                    <a:lnTo>
                      <a:pt x="233" y="362"/>
                    </a:lnTo>
                    <a:lnTo>
                      <a:pt x="230" y="354"/>
                    </a:lnTo>
                    <a:lnTo>
                      <a:pt x="228" y="345"/>
                    </a:lnTo>
                    <a:lnTo>
                      <a:pt x="227" y="337"/>
                    </a:lnTo>
                    <a:lnTo>
                      <a:pt x="227" y="327"/>
                    </a:lnTo>
                    <a:lnTo>
                      <a:pt x="227" y="327"/>
                    </a:lnTo>
                    <a:lnTo>
                      <a:pt x="227" y="318"/>
                    </a:lnTo>
                    <a:lnTo>
                      <a:pt x="228" y="309"/>
                    </a:lnTo>
                    <a:lnTo>
                      <a:pt x="230" y="300"/>
                    </a:lnTo>
                    <a:lnTo>
                      <a:pt x="233" y="291"/>
                    </a:lnTo>
                    <a:lnTo>
                      <a:pt x="238" y="283"/>
                    </a:lnTo>
                    <a:lnTo>
                      <a:pt x="242" y="277"/>
                    </a:lnTo>
                    <a:lnTo>
                      <a:pt x="247" y="269"/>
                    </a:lnTo>
                    <a:lnTo>
                      <a:pt x="253" y="262"/>
                    </a:lnTo>
                    <a:lnTo>
                      <a:pt x="259" y="257"/>
                    </a:lnTo>
                    <a:lnTo>
                      <a:pt x="267" y="251"/>
                    </a:lnTo>
                    <a:lnTo>
                      <a:pt x="274" y="247"/>
                    </a:lnTo>
                    <a:lnTo>
                      <a:pt x="282" y="243"/>
                    </a:lnTo>
                    <a:lnTo>
                      <a:pt x="290" y="240"/>
                    </a:lnTo>
                    <a:lnTo>
                      <a:pt x="299" y="238"/>
                    </a:lnTo>
                    <a:lnTo>
                      <a:pt x="308" y="237"/>
                    </a:lnTo>
                    <a:lnTo>
                      <a:pt x="317" y="236"/>
                    </a:lnTo>
                    <a:lnTo>
                      <a:pt x="317" y="236"/>
                    </a:lnTo>
                    <a:lnTo>
                      <a:pt x="326" y="237"/>
                    </a:lnTo>
                    <a:lnTo>
                      <a:pt x="335" y="238"/>
                    </a:lnTo>
                    <a:lnTo>
                      <a:pt x="344" y="240"/>
                    </a:lnTo>
                    <a:lnTo>
                      <a:pt x="352" y="243"/>
                    </a:lnTo>
                    <a:lnTo>
                      <a:pt x="361" y="247"/>
                    </a:lnTo>
                    <a:lnTo>
                      <a:pt x="367" y="251"/>
                    </a:lnTo>
                    <a:lnTo>
                      <a:pt x="375" y="257"/>
                    </a:lnTo>
                    <a:lnTo>
                      <a:pt x="381" y="262"/>
                    </a:lnTo>
                    <a:lnTo>
                      <a:pt x="387" y="269"/>
                    </a:lnTo>
                    <a:lnTo>
                      <a:pt x="392" y="277"/>
                    </a:lnTo>
                    <a:lnTo>
                      <a:pt x="397" y="283"/>
                    </a:lnTo>
                    <a:lnTo>
                      <a:pt x="401" y="291"/>
                    </a:lnTo>
                    <a:lnTo>
                      <a:pt x="404" y="300"/>
                    </a:lnTo>
                    <a:lnTo>
                      <a:pt x="406" y="309"/>
                    </a:lnTo>
                    <a:lnTo>
                      <a:pt x="407" y="318"/>
                    </a:lnTo>
                    <a:lnTo>
                      <a:pt x="407" y="327"/>
                    </a:lnTo>
                    <a:lnTo>
                      <a:pt x="407" y="327"/>
                    </a:lnTo>
                    <a:lnTo>
                      <a:pt x="407" y="337"/>
                    </a:lnTo>
                    <a:lnTo>
                      <a:pt x="406" y="345"/>
                    </a:lnTo>
                    <a:lnTo>
                      <a:pt x="404" y="354"/>
                    </a:lnTo>
                    <a:lnTo>
                      <a:pt x="401" y="362"/>
                    </a:lnTo>
                    <a:lnTo>
                      <a:pt x="397" y="370"/>
                    </a:lnTo>
                    <a:lnTo>
                      <a:pt x="392" y="377"/>
                    </a:lnTo>
                    <a:lnTo>
                      <a:pt x="387" y="384"/>
                    </a:lnTo>
                    <a:lnTo>
                      <a:pt x="381" y="391"/>
                    </a:lnTo>
                    <a:lnTo>
                      <a:pt x="375" y="397"/>
                    </a:lnTo>
                    <a:lnTo>
                      <a:pt x="367" y="402"/>
                    </a:lnTo>
                    <a:lnTo>
                      <a:pt x="361" y="406"/>
                    </a:lnTo>
                    <a:lnTo>
                      <a:pt x="352" y="411"/>
                    </a:lnTo>
                    <a:lnTo>
                      <a:pt x="344" y="414"/>
                    </a:lnTo>
                    <a:lnTo>
                      <a:pt x="335" y="416"/>
                    </a:lnTo>
                    <a:lnTo>
                      <a:pt x="326" y="417"/>
                    </a:lnTo>
                    <a:lnTo>
                      <a:pt x="317" y="417"/>
                    </a:lnTo>
                    <a:lnTo>
                      <a:pt x="317" y="41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2" name="Freeform: Shape 93"/>
              <p:cNvSpPr/>
              <p:nvPr/>
            </p:nvSpPr>
            <p:spPr bwMode="auto">
              <a:xfrm>
                <a:off x="15006638" y="2797175"/>
                <a:ext cx="109537" cy="109538"/>
              </a:xfrm>
              <a:custGeom>
                <a:avLst/>
                <a:gdLst>
                  <a:gd name="T0" fmla="*/ 329 w 417"/>
                  <a:gd name="T1" fmla="*/ 152 h 416"/>
                  <a:gd name="T2" fmla="*/ 362 w 417"/>
                  <a:gd name="T3" fmla="*/ 94 h 416"/>
                  <a:gd name="T4" fmla="*/ 366 w 417"/>
                  <a:gd name="T5" fmla="*/ 78 h 416"/>
                  <a:gd name="T6" fmla="*/ 344 w 417"/>
                  <a:gd name="T7" fmla="*/ 49 h 416"/>
                  <a:gd name="T8" fmla="*/ 331 w 417"/>
                  <a:gd name="T9" fmla="*/ 43 h 416"/>
                  <a:gd name="T10" fmla="*/ 314 w 417"/>
                  <a:gd name="T11" fmla="*/ 47 h 416"/>
                  <a:gd name="T12" fmla="*/ 255 w 417"/>
                  <a:gd name="T13" fmla="*/ 80 h 416"/>
                  <a:gd name="T14" fmla="*/ 237 w 417"/>
                  <a:gd name="T15" fmla="*/ 19 h 416"/>
                  <a:gd name="T16" fmla="*/ 227 w 417"/>
                  <a:gd name="T17" fmla="*/ 5 h 416"/>
                  <a:gd name="T18" fmla="*/ 191 w 417"/>
                  <a:gd name="T19" fmla="*/ 0 h 416"/>
                  <a:gd name="T20" fmla="*/ 179 w 417"/>
                  <a:gd name="T21" fmla="*/ 5 h 416"/>
                  <a:gd name="T22" fmla="*/ 169 w 417"/>
                  <a:gd name="T23" fmla="*/ 19 h 416"/>
                  <a:gd name="T24" fmla="*/ 159 w 417"/>
                  <a:gd name="T25" fmla="*/ 78 h 416"/>
                  <a:gd name="T26" fmla="*/ 99 w 417"/>
                  <a:gd name="T27" fmla="*/ 58 h 416"/>
                  <a:gd name="T28" fmla="*/ 87 w 417"/>
                  <a:gd name="T29" fmla="*/ 51 h 416"/>
                  <a:gd name="T30" fmla="*/ 69 w 417"/>
                  <a:gd name="T31" fmla="*/ 54 h 416"/>
                  <a:gd name="T32" fmla="*/ 47 w 417"/>
                  <a:gd name="T33" fmla="*/ 78 h 416"/>
                  <a:gd name="T34" fmla="*/ 44 w 417"/>
                  <a:gd name="T35" fmla="*/ 94 h 416"/>
                  <a:gd name="T36" fmla="*/ 82 w 417"/>
                  <a:gd name="T37" fmla="*/ 140 h 416"/>
                  <a:gd name="T38" fmla="*/ 70 w 417"/>
                  <a:gd name="T39" fmla="*/ 168 h 416"/>
                  <a:gd name="T40" fmla="*/ 19 w 417"/>
                  <a:gd name="T41" fmla="*/ 180 h 416"/>
                  <a:gd name="T42" fmla="*/ 5 w 417"/>
                  <a:gd name="T43" fmla="*/ 189 h 416"/>
                  <a:gd name="T44" fmla="*/ 0 w 417"/>
                  <a:gd name="T45" fmla="*/ 226 h 416"/>
                  <a:gd name="T46" fmla="*/ 5 w 417"/>
                  <a:gd name="T47" fmla="*/ 238 h 416"/>
                  <a:gd name="T48" fmla="*/ 19 w 417"/>
                  <a:gd name="T49" fmla="*/ 248 h 416"/>
                  <a:gd name="T50" fmla="*/ 73 w 417"/>
                  <a:gd name="T51" fmla="*/ 259 h 416"/>
                  <a:gd name="T52" fmla="*/ 58 w 417"/>
                  <a:gd name="T53" fmla="*/ 318 h 416"/>
                  <a:gd name="T54" fmla="*/ 51 w 417"/>
                  <a:gd name="T55" fmla="*/ 330 h 416"/>
                  <a:gd name="T56" fmla="*/ 55 w 417"/>
                  <a:gd name="T57" fmla="*/ 348 h 416"/>
                  <a:gd name="T58" fmla="*/ 78 w 417"/>
                  <a:gd name="T59" fmla="*/ 370 h 416"/>
                  <a:gd name="T60" fmla="*/ 95 w 417"/>
                  <a:gd name="T61" fmla="*/ 373 h 416"/>
                  <a:gd name="T62" fmla="*/ 142 w 417"/>
                  <a:gd name="T63" fmla="*/ 332 h 416"/>
                  <a:gd name="T64" fmla="*/ 170 w 417"/>
                  <a:gd name="T65" fmla="*/ 342 h 416"/>
                  <a:gd name="T66" fmla="*/ 180 w 417"/>
                  <a:gd name="T67" fmla="*/ 398 h 416"/>
                  <a:gd name="T68" fmla="*/ 190 w 417"/>
                  <a:gd name="T69" fmla="*/ 412 h 416"/>
                  <a:gd name="T70" fmla="*/ 226 w 417"/>
                  <a:gd name="T71" fmla="*/ 416 h 416"/>
                  <a:gd name="T72" fmla="*/ 238 w 417"/>
                  <a:gd name="T73" fmla="*/ 412 h 416"/>
                  <a:gd name="T74" fmla="*/ 248 w 417"/>
                  <a:gd name="T75" fmla="*/ 398 h 416"/>
                  <a:gd name="T76" fmla="*/ 266 w 417"/>
                  <a:gd name="T77" fmla="*/ 331 h 416"/>
                  <a:gd name="T78" fmla="*/ 318 w 417"/>
                  <a:gd name="T79" fmla="*/ 359 h 416"/>
                  <a:gd name="T80" fmla="*/ 335 w 417"/>
                  <a:gd name="T81" fmla="*/ 366 h 416"/>
                  <a:gd name="T82" fmla="*/ 351 w 417"/>
                  <a:gd name="T83" fmla="*/ 359 h 416"/>
                  <a:gd name="T84" fmla="*/ 372 w 417"/>
                  <a:gd name="T85" fmla="*/ 336 h 416"/>
                  <a:gd name="T86" fmla="*/ 372 w 417"/>
                  <a:gd name="T87" fmla="*/ 318 h 416"/>
                  <a:gd name="T88" fmla="*/ 327 w 417"/>
                  <a:gd name="T89" fmla="*/ 269 h 416"/>
                  <a:gd name="T90" fmla="*/ 393 w 417"/>
                  <a:gd name="T91" fmla="*/ 237 h 416"/>
                  <a:gd name="T92" fmla="*/ 409 w 417"/>
                  <a:gd name="T93" fmla="*/ 230 h 416"/>
                  <a:gd name="T94" fmla="*/ 417 w 417"/>
                  <a:gd name="T95" fmla="*/ 214 h 416"/>
                  <a:gd name="T96" fmla="*/ 415 w 417"/>
                  <a:gd name="T97" fmla="*/ 182 h 416"/>
                  <a:gd name="T98" fmla="*/ 402 w 417"/>
                  <a:gd name="T99" fmla="*/ 170 h 416"/>
                  <a:gd name="T100" fmla="*/ 203 w 417"/>
                  <a:gd name="T101" fmla="*/ 266 h 416"/>
                  <a:gd name="T102" fmla="*/ 171 w 417"/>
                  <a:gd name="T103" fmla="*/ 256 h 416"/>
                  <a:gd name="T104" fmla="*/ 147 w 417"/>
                  <a:gd name="T105" fmla="*/ 219 h 416"/>
                  <a:gd name="T106" fmla="*/ 150 w 417"/>
                  <a:gd name="T107" fmla="*/ 186 h 416"/>
                  <a:gd name="T108" fmla="*/ 181 w 417"/>
                  <a:gd name="T109" fmla="*/ 155 h 416"/>
                  <a:gd name="T110" fmla="*/ 214 w 417"/>
                  <a:gd name="T111" fmla="*/ 152 h 416"/>
                  <a:gd name="T112" fmla="*/ 251 w 417"/>
                  <a:gd name="T113" fmla="*/ 176 h 416"/>
                  <a:gd name="T114" fmla="*/ 261 w 417"/>
                  <a:gd name="T115" fmla="*/ 208 h 416"/>
                  <a:gd name="T116" fmla="*/ 244 w 417"/>
                  <a:gd name="T117" fmla="*/ 249 h 416"/>
                  <a:gd name="T118" fmla="*/ 203 w 417"/>
                  <a:gd name="T119" fmla="*/ 266 h 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17" h="416">
                    <a:moveTo>
                      <a:pt x="393" y="167"/>
                    </a:moveTo>
                    <a:lnTo>
                      <a:pt x="335" y="167"/>
                    </a:lnTo>
                    <a:lnTo>
                      <a:pt x="335" y="167"/>
                    </a:lnTo>
                    <a:lnTo>
                      <a:pt x="329" y="152"/>
                    </a:lnTo>
                    <a:lnTo>
                      <a:pt x="322" y="136"/>
                    </a:lnTo>
                    <a:lnTo>
                      <a:pt x="359" y="98"/>
                    </a:lnTo>
                    <a:lnTo>
                      <a:pt x="359" y="98"/>
                    </a:lnTo>
                    <a:lnTo>
                      <a:pt x="362" y="94"/>
                    </a:lnTo>
                    <a:lnTo>
                      <a:pt x="365" y="91"/>
                    </a:lnTo>
                    <a:lnTo>
                      <a:pt x="366" y="86"/>
                    </a:lnTo>
                    <a:lnTo>
                      <a:pt x="366" y="82"/>
                    </a:lnTo>
                    <a:lnTo>
                      <a:pt x="366" y="78"/>
                    </a:lnTo>
                    <a:lnTo>
                      <a:pt x="365" y="73"/>
                    </a:lnTo>
                    <a:lnTo>
                      <a:pt x="362" y="69"/>
                    </a:lnTo>
                    <a:lnTo>
                      <a:pt x="359" y="65"/>
                    </a:lnTo>
                    <a:lnTo>
                      <a:pt x="344" y="49"/>
                    </a:lnTo>
                    <a:lnTo>
                      <a:pt x="344" y="49"/>
                    </a:lnTo>
                    <a:lnTo>
                      <a:pt x="339" y="47"/>
                    </a:lnTo>
                    <a:lnTo>
                      <a:pt x="336" y="44"/>
                    </a:lnTo>
                    <a:lnTo>
                      <a:pt x="331" y="43"/>
                    </a:lnTo>
                    <a:lnTo>
                      <a:pt x="327" y="42"/>
                    </a:lnTo>
                    <a:lnTo>
                      <a:pt x="323" y="43"/>
                    </a:lnTo>
                    <a:lnTo>
                      <a:pt x="318" y="44"/>
                    </a:lnTo>
                    <a:lnTo>
                      <a:pt x="314" y="47"/>
                    </a:lnTo>
                    <a:lnTo>
                      <a:pt x="310" y="49"/>
                    </a:lnTo>
                    <a:lnTo>
                      <a:pt x="272" y="89"/>
                    </a:lnTo>
                    <a:lnTo>
                      <a:pt x="272" y="89"/>
                    </a:lnTo>
                    <a:lnTo>
                      <a:pt x="255" y="80"/>
                    </a:lnTo>
                    <a:lnTo>
                      <a:pt x="237" y="74"/>
                    </a:lnTo>
                    <a:lnTo>
                      <a:pt x="237" y="23"/>
                    </a:lnTo>
                    <a:lnTo>
                      <a:pt x="237" y="23"/>
                    </a:lnTo>
                    <a:lnTo>
                      <a:pt x="237" y="19"/>
                    </a:lnTo>
                    <a:lnTo>
                      <a:pt x="235" y="15"/>
                    </a:lnTo>
                    <a:lnTo>
                      <a:pt x="233" y="11"/>
                    </a:lnTo>
                    <a:lnTo>
                      <a:pt x="231" y="7"/>
                    </a:lnTo>
                    <a:lnTo>
                      <a:pt x="227" y="5"/>
                    </a:lnTo>
                    <a:lnTo>
                      <a:pt x="223" y="2"/>
                    </a:lnTo>
                    <a:lnTo>
                      <a:pt x="219" y="1"/>
                    </a:lnTo>
                    <a:lnTo>
                      <a:pt x="214" y="0"/>
                    </a:lnTo>
                    <a:lnTo>
                      <a:pt x="191" y="0"/>
                    </a:lnTo>
                    <a:lnTo>
                      <a:pt x="191" y="0"/>
                    </a:lnTo>
                    <a:lnTo>
                      <a:pt x="186" y="1"/>
                    </a:lnTo>
                    <a:lnTo>
                      <a:pt x="182" y="2"/>
                    </a:lnTo>
                    <a:lnTo>
                      <a:pt x="179" y="5"/>
                    </a:lnTo>
                    <a:lnTo>
                      <a:pt x="175" y="7"/>
                    </a:lnTo>
                    <a:lnTo>
                      <a:pt x="172" y="11"/>
                    </a:lnTo>
                    <a:lnTo>
                      <a:pt x="170" y="15"/>
                    </a:lnTo>
                    <a:lnTo>
                      <a:pt x="169" y="19"/>
                    </a:lnTo>
                    <a:lnTo>
                      <a:pt x="169" y="23"/>
                    </a:lnTo>
                    <a:lnTo>
                      <a:pt x="169" y="74"/>
                    </a:lnTo>
                    <a:lnTo>
                      <a:pt x="169" y="74"/>
                    </a:lnTo>
                    <a:lnTo>
                      <a:pt x="159" y="78"/>
                    </a:lnTo>
                    <a:lnTo>
                      <a:pt x="149" y="81"/>
                    </a:lnTo>
                    <a:lnTo>
                      <a:pt x="140" y="85"/>
                    </a:lnTo>
                    <a:lnTo>
                      <a:pt x="131" y="90"/>
                    </a:lnTo>
                    <a:lnTo>
                      <a:pt x="99" y="58"/>
                    </a:lnTo>
                    <a:lnTo>
                      <a:pt x="99" y="58"/>
                    </a:lnTo>
                    <a:lnTo>
                      <a:pt x="95" y="54"/>
                    </a:lnTo>
                    <a:lnTo>
                      <a:pt x="91" y="52"/>
                    </a:lnTo>
                    <a:lnTo>
                      <a:pt x="87" y="51"/>
                    </a:lnTo>
                    <a:lnTo>
                      <a:pt x="82" y="51"/>
                    </a:lnTo>
                    <a:lnTo>
                      <a:pt x="78" y="51"/>
                    </a:lnTo>
                    <a:lnTo>
                      <a:pt x="73" y="52"/>
                    </a:lnTo>
                    <a:lnTo>
                      <a:pt x="69" y="54"/>
                    </a:lnTo>
                    <a:lnTo>
                      <a:pt x="66" y="58"/>
                    </a:lnTo>
                    <a:lnTo>
                      <a:pt x="49" y="73"/>
                    </a:lnTo>
                    <a:lnTo>
                      <a:pt x="49" y="73"/>
                    </a:lnTo>
                    <a:lnTo>
                      <a:pt x="47" y="78"/>
                    </a:lnTo>
                    <a:lnTo>
                      <a:pt x="45" y="81"/>
                    </a:lnTo>
                    <a:lnTo>
                      <a:pt x="44" y="85"/>
                    </a:lnTo>
                    <a:lnTo>
                      <a:pt x="42" y="90"/>
                    </a:lnTo>
                    <a:lnTo>
                      <a:pt x="44" y="94"/>
                    </a:lnTo>
                    <a:lnTo>
                      <a:pt x="45" y="99"/>
                    </a:lnTo>
                    <a:lnTo>
                      <a:pt x="47" y="103"/>
                    </a:lnTo>
                    <a:lnTo>
                      <a:pt x="49" y="106"/>
                    </a:lnTo>
                    <a:lnTo>
                      <a:pt x="82" y="140"/>
                    </a:lnTo>
                    <a:lnTo>
                      <a:pt x="82" y="140"/>
                    </a:lnTo>
                    <a:lnTo>
                      <a:pt x="78" y="148"/>
                    </a:lnTo>
                    <a:lnTo>
                      <a:pt x="73" y="158"/>
                    </a:lnTo>
                    <a:lnTo>
                      <a:pt x="70" y="168"/>
                    </a:lnTo>
                    <a:lnTo>
                      <a:pt x="68" y="180"/>
                    </a:lnTo>
                    <a:lnTo>
                      <a:pt x="24" y="180"/>
                    </a:lnTo>
                    <a:lnTo>
                      <a:pt x="24" y="180"/>
                    </a:lnTo>
                    <a:lnTo>
                      <a:pt x="19" y="180"/>
                    </a:lnTo>
                    <a:lnTo>
                      <a:pt x="15" y="182"/>
                    </a:lnTo>
                    <a:lnTo>
                      <a:pt x="11" y="183"/>
                    </a:lnTo>
                    <a:lnTo>
                      <a:pt x="7" y="186"/>
                    </a:lnTo>
                    <a:lnTo>
                      <a:pt x="5" y="189"/>
                    </a:lnTo>
                    <a:lnTo>
                      <a:pt x="3" y="194"/>
                    </a:lnTo>
                    <a:lnTo>
                      <a:pt x="2" y="198"/>
                    </a:lnTo>
                    <a:lnTo>
                      <a:pt x="0" y="203"/>
                    </a:lnTo>
                    <a:lnTo>
                      <a:pt x="0" y="226"/>
                    </a:lnTo>
                    <a:lnTo>
                      <a:pt x="0" y="226"/>
                    </a:lnTo>
                    <a:lnTo>
                      <a:pt x="2" y="230"/>
                    </a:lnTo>
                    <a:lnTo>
                      <a:pt x="3" y="235"/>
                    </a:lnTo>
                    <a:lnTo>
                      <a:pt x="5" y="238"/>
                    </a:lnTo>
                    <a:lnTo>
                      <a:pt x="7" y="242"/>
                    </a:lnTo>
                    <a:lnTo>
                      <a:pt x="11" y="245"/>
                    </a:lnTo>
                    <a:lnTo>
                      <a:pt x="15" y="247"/>
                    </a:lnTo>
                    <a:lnTo>
                      <a:pt x="19" y="248"/>
                    </a:lnTo>
                    <a:lnTo>
                      <a:pt x="24" y="248"/>
                    </a:lnTo>
                    <a:lnTo>
                      <a:pt x="70" y="248"/>
                    </a:lnTo>
                    <a:lnTo>
                      <a:pt x="70" y="248"/>
                    </a:lnTo>
                    <a:lnTo>
                      <a:pt x="73" y="259"/>
                    </a:lnTo>
                    <a:lnTo>
                      <a:pt x="78" y="269"/>
                    </a:lnTo>
                    <a:lnTo>
                      <a:pt x="83" y="278"/>
                    </a:lnTo>
                    <a:lnTo>
                      <a:pt x="89" y="287"/>
                    </a:lnTo>
                    <a:lnTo>
                      <a:pt x="58" y="318"/>
                    </a:lnTo>
                    <a:lnTo>
                      <a:pt x="58" y="318"/>
                    </a:lnTo>
                    <a:lnTo>
                      <a:pt x="55" y="322"/>
                    </a:lnTo>
                    <a:lnTo>
                      <a:pt x="52" y="326"/>
                    </a:lnTo>
                    <a:lnTo>
                      <a:pt x="51" y="330"/>
                    </a:lnTo>
                    <a:lnTo>
                      <a:pt x="51" y="335"/>
                    </a:lnTo>
                    <a:lnTo>
                      <a:pt x="51" y="339"/>
                    </a:lnTo>
                    <a:lnTo>
                      <a:pt x="52" y="343"/>
                    </a:lnTo>
                    <a:lnTo>
                      <a:pt x="55" y="348"/>
                    </a:lnTo>
                    <a:lnTo>
                      <a:pt x="58" y="351"/>
                    </a:lnTo>
                    <a:lnTo>
                      <a:pt x="73" y="368"/>
                    </a:lnTo>
                    <a:lnTo>
                      <a:pt x="73" y="368"/>
                    </a:lnTo>
                    <a:lnTo>
                      <a:pt x="78" y="370"/>
                    </a:lnTo>
                    <a:lnTo>
                      <a:pt x="81" y="372"/>
                    </a:lnTo>
                    <a:lnTo>
                      <a:pt x="86" y="373"/>
                    </a:lnTo>
                    <a:lnTo>
                      <a:pt x="90" y="374"/>
                    </a:lnTo>
                    <a:lnTo>
                      <a:pt x="95" y="373"/>
                    </a:lnTo>
                    <a:lnTo>
                      <a:pt x="99" y="372"/>
                    </a:lnTo>
                    <a:lnTo>
                      <a:pt x="103" y="370"/>
                    </a:lnTo>
                    <a:lnTo>
                      <a:pt x="107" y="368"/>
                    </a:lnTo>
                    <a:lnTo>
                      <a:pt x="142" y="332"/>
                    </a:lnTo>
                    <a:lnTo>
                      <a:pt x="142" y="332"/>
                    </a:lnTo>
                    <a:lnTo>
                      <a:pt x="151" y="337"/>
                    </a:lnTo>
                    <a:lnTo>
                      <a:pt x="160" y="340"/>
                    </a:lnTo>
                    <a:lnTo>
                      <a:pt x="170" y="342"/>
                    </a:lnTo>
                    <a:lnTo>
                      <a:pt x="180" y="344"/>
                    </a:lnTo>
                    <a:lnTo>
                      <a:pt x="180" y="393"/>
                    </a:lnTo>
                    <a:lnTo>
                      <a:pt x="180" y="393"/>
                    </a:lnTo>
                    <a:lnTo>
                      <a:pt x="180" y="398"/>
                    </a:lnTo>
                    <a:lnTo>
                      <a:pt x="182" y="402"/>
                    </a:lnTo>
                    <a:lnTo>
                      <a:pt x="184" y="405"/>
                    </a:lnTo>
                    <a:lnTo>
                      <a:pt x="186" y="409"/>
                    </a:lnTo>
                    <a:lnTo>
                      <a:pt x="190" y="412"/>
                    </a:lnTo>
                    <a:lnTo>
                      <a:pt x="194" y="414"/>
                    </a:lnTo>
                    <a:lnTo>
                      <a:pt x="199" y="415"/>
                    </a:lnTo>
                    <a:lnTo>
                      <a:pt x="203" y="416"/>
                    </a:lnTo>
                    <a:lnTo>
                      <a:pt x="226" y="416"/>
                    </a:lnTo>
                    <a:lnTo>
                      <a:pt x="226" y="416"/>
                    </a:lnTo>
                    <a:lnTo>
                      <a:pt x="231" y="415"/>
                    </a:lnTo>
                    <a:lnTo>
                      <a:pt x="235" y="414"/>
                    </a:lnTo>
                    <a:lnTo>
                      <a:pt x="238" y="412"/>
                    </a:lnTo>
                    <a:lnTo>
                      <a:pt x="242" y="409"/>
                    </a:lnTo>
                    <a:lnTo>
                      <a:pt x="245" y="405"/>
                    </a:lnTo>
                    <a:lnTo>
                      <a:pt x="247" y="402"/>
                    </a:lnTo>
                    <a:lnTo>
                      <a:pt x="248" y="398"/>
                    </a:lnTo>
                    <a:lnTo>
                      <a:pt x="248" y="393"/>
                    </a:lnTo>
                    <a:lnTo>
                      <a:pt x="248" y="339"/>
                    </a:lnTo>
                    <a:lnTo>
                      <a:pt x="248" y="339"/>
                    </a:lnTo>
                    <a:lnTo>
                      <a:pt x="266" y="331"/>
                    </a:lnTo>
                    <a:lnTo>
                      <a:pt x="274" y="327"/>
                    </a:lnTo>
                    <a:lnTo>
                      <a:pt x="282" y="322"/>
                    </a:lnTo>
                    <a:lnTo>
                      <a:pt x="318" y="359"/>
                    </a:lnTo>
                    <a:lnTo>
                      <a:pt x="318" y="359"/>
                    </a:lnTo>
                    <a:lnTo>
                      <a:pt x="323" y="362"/>
                    </a:lnTo>
                    <a:lnTo>
                      <a:pt x="326" y="364"/>
                    </a:lnTo>
                    <a:lnTo>
                      <a:pt x="330" y="366"/>
                    </a:lnTo>
                    <a:lnTo>
                      <a:pt x="335" y="366"/>
                    </a:lnTo>
                    <a:lnTo>
                      <a:pt x="339" y="366"/>
                    </a:lnTo>
                    <a:lnTo>
                      <a:pt x="344" y="364"/>
                    </a:lnTo>
                    <a:lnTo>
                      <a:pt x="348" y="362"/>
                    </a:lnTo>
                    <a:lnTo>
                      <a:pt x="351" y="359"/>
                    </a:lnTo>
                    <a:lnTo>
                      <a:pt x="368" y="343"/>
                    </a:lnTo>
                    <a:lnTo>
                      <a:pt x="368" y="343"/>
                    </a:lnTo>
                    <a:lnTo>
                      <a:pt x="370" y="339"/>
                    </a:lnTo>
                    <a:lnTo>
                      <a:pt x="372" y="336"/>
                    </a:lnTo>
                    <a:lnTo>
                      <a:pt x="374" y="331"/>
                    </a:lnTo>
                    <a:lnTo>
                      <a:pt x="375" y="327"/>
                    </a:lnTo>
                    <a:lnTo>
                      <a:pt x="374" y="322"/>
                    </a:lnTo>
                    <a:lnTo>
                      <a:pt x="372" y="318"/>
                    </a:lnTo>
                    <a:lnTo>
                      <a:pt x="370" y="313"/>
                    </a:lnTo>
                    <a:lnTo>
                      <a:pt x="368" y="310"/>
                    </a:lnTo>
                    <a:lnTo>
                      <a:pt x="327" y="269"/>
                    </a:lnTo>
                    <a:lnTo>
                      <a:pt x="327" y="269"/>
                    </a:lnTo>
                    <a:lnTo>
                      <a:pt x="334" y="254"/>
                    </a:lnTo>
                    <a:lnTo>
                      <a:pt x="338" y="237"/>
                    </a:lnTo>
                    <a:lnTo>
                      <a:pt x="393" y="237"/>
                    </a:lnTo>
                    <a:lnTo>
                      <a:pt x="393" y="237"/>
                    </a:lnTo>
                    <a:lnTo>
                      <a:pt x="398" y="237"/>
                    </a:lnTo>
                    <a:lnTo>
                      <a:pt x="402" y="235"/>
                    </a:lnTo>
                    <a:lnTo>
                      <a:pt x="406" y="233"/>
                    </a:lnTo>
                    <a:lnTo>
                      <a:pt x="409" y="230"/>
                    </a:lnTo>
                    <a:lnTo>
                      <a:pt x="412" y="227"/>
                    </a:lnTo>
                    <a:lnTo>
                      <a:pt x="415" y="223"/>
                    </a:lnTo>
                    <a:lnTo>
                      <a:pt x="416" y="218"/>
                    </a:lnTo>
                    <a:lnTo>
                      <a:pt x="417" y="214"/>
                    </a:lnTo>
                    <a:lnTo>
                      <a:pt x="417" y="191"/>
                    </a:lnTo>
                    <a:lnTo>
                      <a:pt x="417" y="191"/>
                    </a:lnTo>
                    <a:lnTo>
                      <a:pt x="416" y="186"/>
                    </a:lnTo>
                    <a:lnTo>
                      <a:pt x="415" y="182"/>
                    </a:lnTo>
                    <a:lnTo>
                      <a:pt x="412" y="178"/>
                    </a:lnTo>
                    <a:lnTo>
                      <a:pt x="409" y="175"/>
                    </a:lnTo>
                    <a:lnTo>
                      <a:pt x="406" y="172"/>
                    </a:lnTo>
                    <a:lnTo>
                      <a:pt x="402" y="170"/>
                    </a:lnTo>
                    <a:lnTo>
                      <a:pt x="398" y="168"/>
                    </a:lnTo>
                    <a:lnTo>
                      <a:pt x="393" y="167"/>
                    </a:lnTo>
                    <a:lnTo>
                      <a:pt x="393" y="167"/>
                    </a:lnTo>
                    <a:close/>
                    <a:moveTo>
                      <a:pt x="203" y="266"/>
                    </a:moveTo>
                    <a:lnTo>
                      <a:pt x="203" y="266"/>
                    </a:lnTo>
                    <a:lnTo>
                      <a:pt x="191" y="265"/>
                    </a:lnTo>
                    <a:lnTo>
                      <a:pt x="181" y="261"/>
                    </a:lnTo>
                    <a:lnTo>
                      <a:pt x="171" y="256"/>
                    </a:lnTo>
                    <a:lnTo>
                      <a:pt x="162" y="249"/>
                    </a:lnTo>
                    <a:lnTo>
                      <a:pt x="155" y="240"/>
                    </a:lnTo>
                    <a:lnTo>
                      <a:pt x="150" y="230"/>
                    </a:lnTo>
                    <a:lnTo>
                      <a:pt x="147" y="219"/>
                    </a:lnTo>
                    <a:lnTo>
                      <a:pt x="145" y="208"/>
                    </a:lnTo>
                    <a:lnTo>
                      <a:pt x="145" y="208"/>
                    </a:lnTo>
                    <a:lnTo>
                      <a:pt x="147" y="196"/>
                    </a:lnTo>
                    <a:lnTo>
                      <a:pt x="150" y="186"/>
                    </a:lnTo>
                    <a:lnTo>
                      <a:pt x="155" y="176"/>
                    </a:lnTo>
                    <a:lnTo>
                      <a:pt x="162" y="167"/>
                    </a:lnTo>
                    <a:lnTo>
                      <a:pt x="171" y="161"/>
                    </a:lnTo>
                    <a:lnTo>
                      <a:pt x="181" y="155"/>
                    </a:lnTo>
                    <a:lnTo>
                      <a:pt x="191" y="152"/>
                    </a:lnTo>
                    <a:lnTo>
                      <a:pt x="203" y="151"/>
                    </a:lnTo>
                    <a:lnTo>
                      <a:pt x="203" y="151"/>
                    </a:lnTo>
                    <a:lnTo>
                      <a:pt x="214" y="152"/>
                    </a:lnTo>
                    <a:lnTo>
                      <a:pt x="225" y="155"/>
                    </a:lnTo>
                    <a:lnTo>
                      <a:pt x="235" y="161"/>
                    </a:lnTo>
                    <a:lnTo>
                      <a:pt x="244" y="167"/>
                    </a:lnTo>
                    <a:lnTo>
                      <a:pt x="251" y="176"/>
                    </a:lnTo>
                    <a:lnTo>
                      <a:pt x="256" y="186"/>
                    </a:lnTo>
                    <a:lnTo>
                      <a:pt x="260" y="196"/>
                    </a:lnTo>
                    <a:lnTo>
                      <a:pt x="261" y="208"/>
                    </a:lnTo>
                    <a:lnTo>
                      <a:pt x="261" y="208"/>
                    </a:lnTo>
                    <a:lnTo>
                      <a:pt x="260" y="219"/>
                    </a:lnTo>
                    <a:lnTo>
                      <a:pt x="256" y="230"/>
                    </a:lnTo>
                    <a:lnTo>
                      <a:pt x="251" y="240"/>
                    </a:lnTo>
                    <a:lnTo>
                      <a:pt x="244" y="249"/>
                    </a:lnTo>
                    <a:lnTo>
                      <a:pt x="235" y="256"/>
                    </a:lnTo>
                    <a:lnTo>
                      <a:pt x="225" y="261"/>
                    </a:lnTo>
                    <a:lnTo>
                      <a:pt x="214" y="265"/>
                    </a:lnTo>
                    <a:lnTo>
                      <a:pt x="203" y="266"/>
                    </a:lnTo>
                    <a:lnTo>
                      <a:pt x="203" y="26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Group 35"/>
            <p:cNvGrpSpPr/>
            <p:nvPr/>
          </p:nvGrpSpPr>
          <p:grpSpPr>
            <a:xfrm>
              <a:off x="7212552" y="2980267"/>
              <a:ext cx="4242269" cy="858322"/>
              <a:chOff x="6444107" y="1469392"/>
              <a:chExt cx="4242269" cy="858322"/>
            </a:xfrm>
          </p:grpSpPr>
          <p:sp>
            <p:nvSpPr>
              <p:cNvPr id="27" name="TextBox 36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92500" lnSpcReduction="10000"/>
              </a:bodyPr>
              <a:lstStyle/>
              <a:p>
                <a:pPr lvl="0">
                  <a:lnSpc>
                    <a:spcPct val="110000"/>
                  </a:lnSpc>
                  <a:defRPr/>
                </a:pPr>
                <a:r>
                  <a:rPr kumimoji="1" lang="zh-CN" altLang="en-US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kumimoji="1" lang="zh-CN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TextBox 37"/>
              <p:cNvSpPr txBox="1"/>
              <p:nvPr/>
            </p:nvSpPr>
            <p:spPr>
              <a:xfrm>
                <a:off x="6444107" y="1712256"/>
                <a:ext cx="4242269" cy="615458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/>
              </a:bodyPr>
              <a:lstStyle>
                <a:defPPr>
                  <a:defRPr lang="zh-CN"/>
                </a:defPPr>
                <a:lvl1pPr>
                  <a:lnSpc>
                    <a:spcPts val="2000"/>
                  </a:lnSpc>
                  <a:defRPr sz="1100"/>
                </a:lvl1pPr>
              </a:lstStyle>
              <a:p>
                <a:r>
                  <a:rPr lang="zh-CN" altLang="en-US" dirty="0">
                    <a:cs typeface="+mn-ea"/>
                    <a:sym typeface="+mn-lt"/>
                  </a:rPr>
                  <a:t>请在此处添加具体内容，文字尽量言简意赅，简单说明即可，不必过于繁琐，注意版面美观度。</a:t>
                </a:r>
                <a:endParaRPr lang="en-US" altLang="zh-CN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8" name="6"/>
          <p:cNvGrpSpPr/>
          <p:nvPr>
            <p:custDataLst>
              <p:tags r:id="rId10"/>
            </p:custDataLst>
          </p:nvPr>
        </p:nvGrpSpPr>
        <p:grpSpPr>
          <a:xfrm>
            <a:off x="6303198" y="3897102"/>
            <a:ext cx="5178429" cy="959631"/>
            <a:chOff x="6303198" y="3897102"/>
            <a:chExt cx="5178429" cy="959631"/>
          </a:xfrm>
        </p:grpSpPr>
        <p:sp>
          <p:nvSpPr>
            <p:cNvPr id="22" name="Hexagon 89"/>
            <p:cNvSpPr/>
            <p:nvPr/>
          </p:nvSpPr>
          <p:spPr>
            <a:xfrm rot="1800000">
              <a:off x="6303198" y="3897102"/>
              <a:ext cx="910194" cy="784644"/>
            </a:xfrm>
            <a:prstGeom prst="hexagon">
              <a:avLst>
                <a:gd name="adj" fmla="val 28912"/>
                <a:gd name="vf" fmla="val 115470"/>
              </a:avLst>
            </a:prstGeom>
            <a:solidFill>
              <a:schemeClr val="bg1"/>
            </a:solidFill>
            <a:ln w="25400">
              <a:solidFill>
                <a:srgbClr val="86CBC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Freeform: Shape 105"/>
            <p:cNvSpPr/>
            <p:nvPr/>
          </p:nvSpPr>
          <p:spPr bwMode="auto">
            <a:xfrm>
              <a:off x="6509456" y="4021427"/>
              <a:ext cx="518346" cy="518346"/>
            </a:xfrm>
            <a:custGeom>
              <a:avLst/>
              <a:gdLst>
                <a:gd name="T0" fmla="*/ 184 w 260"/>
                <a:gd name="T1" fmla="*/ 106 h 260"/>
                <a:gd name="T2" fmla="*/ 193 w 260"/>
                <a:gd name="T3" fmla="*/ 143 h 260"/>
                <a:gd name="T4" fmla="*/ 117 w 260"/>
                <a:gd name="T5" fmla="*/ 219 h 260"/>
                <a:gd name="T6" fmla="*/ 42 w 260"/>
                <a:gd name="T7" fmla="*/ 143 h 260"/>
                <a:gd name="T8" fmla="*/ 117 w 260"/>
                <a:gd name="T9" fmla="*/ 66 h 260"/>
                <a:gd name="T10" fmla="*/ 154 w 260"/>
                <a:gd name="T11" fmla="*/ 76 h 260"/>
                <a:gd name="T12" fmla="*/ 183 w 260"/>
                <a:gd name="T13" fmla="*/ 46 h 260"/>
                <a:gd name="T14" fmla="*/ 117 w 260"/>
                <a:gd name="T15" fmla="*/ 25 h 260"/>
                <a:gd name="T16" fmla="*/ 0 w 260"/>
                <a:gd name="T17" fmla="*/ 143 h 260"/>
                <a:gd name="T18" fmla="*/ 117 w 260"/>
                <a:gd name="T19" fmla="*/ 260 h 260"/>
                <a:gd name="T20" fmla="*/ 233 w 260"/>
                <a:gd name="T21" fmla="*/ 143 h 260"/>
                <a:gd name="T22" fmla="*/ 213 w 260"/>
                <a:gd name="T23" fmla="*/ 77 h 260"/>
                <a:gd name="T24" fmla="*/ 184 w 260"/>
                <a:gd name="T25" fmla="*/ 106 h 260"/>
                <a:gd name="T26" fmla="*/ 225 w 260"/>
                <a:gd name="T27" fmla="*/ 35 h 260"/>
                <a:gd name="T28" fmla="*/ 225 w 260"/>
                <a:gd name="T29" fmla="*/ 35 h 260"/>
                <a:gd name="T30" fmla="*/ 225 w 260"/>
                <a:gd name="T31" fmla="*/ 0 h 260"/>
                <a:gd name="T32" fmla="*/ 203 w 260"/>
                <a:gd name="T33" fmla="*/ 23 h 260"/>
                <a:gd name="T34" fmla="*/ 203 w 260"/>
                <a:gd name="T35" fmla="*/ 46 h 260"/>
                <a:gd name="T36" fmla="*/ 139 w 260"/>
                <a:gd name="T37" fmla="*/ 111 h 260"/>
                <a:gd name="T38" fmla="*/ 117 w 260"/>
                <a:gd name="T39" fmla="*/ 104 h 260"/>
                <a:gd name="T40" fmla="*/ 79 w 260"/>
                <a:gd name="T41" fmla="*/ 143 h 260"/>
                <a:gd name="T42" fmla="*/ 117 w 260"/>
                <a:gd name="T43" fmla="*/ 181 h 260"/>
                <a:gd name="T44" fmla="*/ 155 w 260"/>
                <a:gd name="T45" fmla="*/ 143 h 260"/>
                <a:gd name="T46" fmla="*/ 150 w 260"/>
                <a:gd name="T47" fmla="*/ 123 h 260"/>
                <a:gd name="T48" fmla="*/ 215 w 260"/>
                <a:gd name="T49" fmla="*/ 58 h 260"/>
                <a:gd name="T50" fmla="*/ 237 w 260"/>
                <a:gd name="T51" fmla="*/ 58 h 260"/>
                <a:gd name="T52" fmla="*/ 260 w 260"/>
                <a:gd name="T53" fmla="*/ 35 h 260"/>
                <a:gd name="T54" fmla="*/ 225 w 260"/>
                <a:gd name="T55" fmla="*/ 35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60" h="260">
                  <a:moveTo>
                    <a:pt x="184" y="106"/>
                  </a:moveTo>
                  <a:cubicBezTo>
                    <a:pt x="190" y="117"/>
                    <a:pt x="193" y="129"/>
                    <a:pt x="193" y="143"/>
                  </a:cubicBezTo>
                  <a:cubicBezTo>
                    <a:pt x="193" y="185"/>
                    <a:pt x="159" y="219"/>
                    <a:pt x="117" y="219"/>
                  </a:cubicBezTo>
                  <a:cubicBezTo>
                    <a:pt x="76" y="219"/>
                    <a:pt x="42" y="185"/>
                    <a:pt x="42" y="143"/>
                  </a:cubicBezTo>
                  <a:cubicBezTo>
                    <a:pt x="42" y="100"/>
                    <a:pt x="76" y="66"/>
                    <a:pt x="117" y="66"/>
                  </a:cubicBezTo>
                  <a:cubicBezTo>
                    <a:pt x="131" y="66"/>
                    <a:pt x="143" y="70"/>
                    <a:pt x="154" y="76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65" y="33"/>
                    <a:pt x="141" y="25"/>
                    <a:pt x="117" y="25"/>
                  </a:cubicBezTo>
                  <a:cubicBezTo>
                    <a:pt x="52" y="25"/>
                    <a:pt x="0" y="78"/>
                    <a:pt x="0" y="143"/>
                  </a:cubicBezTo>
                  <a:cubicBezTo>
                    <a:pt x="0" y="207"/>
                    <a:pt x="52" y="260"/>
                    <a:pt x="117" y="260"/>
                  </a:cubicBezTo>
                  <a:cubicBezTo>
                    <a:pt x="181" y="260"/>
                    <a:pt x="233" y="207"/>
                    <a:pt x="233" y="143"/>
                  </a:cubicBezTo>
                  <a:cubicBezTo>
                    <a:pt x="233" y="118"/>
                    <a:pt x="226" y="96"/>
                    <a:pt x="213" y="77"/>
                  </a:cubicBezTo>
                  <a:cubicBezTo>
                    <a:pt x="184" y="106"/>
                    <a:pt x="184" y="106"/>
                    <a:pt x="184" y="106"/>
                  </a:cubicBezTo>
                  <a:close/>
                  <a:moveTo>
                    <a:pt x="225" y="35"/>
                  </a:moveTo>
                  <a:cubicBezTo>
                    <a:pt x="225" y="35"/>
                    <a:pt x="225" y="35"/>
                    <a:pt x="225" y="35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03" y="23"/>
                    <a:pt x="203" y="23"/>
                    <a:pt x="203" y="23"/>
                  </a:cubicBezTo>
                  <a:cubicBezTo>
                    <a:pt x="203" y="46"/>
                    <a:pt x="203" y="46"/>
                    <a:pt x="203" y="46"/>
                  </a:cubicBezTo>
                  <a:cubicBezTo>
                    <a:pt x="139" y="111"/>
                    <a:pt x="139" y="111"/>
                    <a:pt x="139" y="111"/>
                  </a:cubicBezTo>
                  <a:cubicBezTo>
                    <a:pt x="133" y="106"/>
                    <a:pt x="125" y="104"/>
                    <a:pt x="117" y="104"/>
                  </a:cubicBezTo>
                  <a:cubicBezTo>
                    <a:pt x="96" y="104"/>
                    <a:pt x="79" y="121"/>
                    <a:pt x="79" y="143"/>
                  </a:cubicBezTo>
                  <a:cubicBezTo>
                    <a:pt x="79" y="164"/>
                    <a:pt x="96" y="181"/>
                    <a:pt x="117" y="181"/>
                  </a:cubicBezTo>
                  <a:cubicBezTo>
                    <a:pt x="138" y="181"/>
                    <a:pt x="155" y="164"/>
                    <a:pt x="155" y="143"/>
                  </a:cubicBezTo>
                  <a:cubicBezTo>
                    <a:pt x="155" y="136"/>
                    <a:pt x="154" y="129"/>
                    <a:pt x="150" y="123"/>
                  </a:cubicBezTo>
                  <a:cubicBezTo>
                    <a:pt x="215" y="58"/>
                    <a:pt x="215" y="58"/>
                    <a:pt x="215" y="58"/>
                  </a:cubicBezTo>
                  <a:cubicBezTo>
                    <a:pt x="237" y="58"/>
                    <a:pt x="237" y="58"/>
                    <a:pt x="237" y="58"/>
                  </a:cubicBezTo>
                  <a:cubicBezTo>
                    <a:pt x="260" y="35"/>
                    <a:pt x="260" y="35"/>
                    <a:pt x="260" y="35"/>
                  </a:cubicBezTo>
                  <a:cubicBezTo>
                    <a:pt x="225" y="35"/>
                    <a:pt x="225" y="35"/>
                    <a:pt x="225" y="35"/>
                  </a:cubicBezTo>
                  <a:close/>
                </a:path>
              </a:pathLst>
            </a:custGeom>
            <a:solidFill>
              <a:srgbClr val="86CBCC"/>
            </a:solidFill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4" name="Group 38"/>
            <p:cNvGrpSpPr/>
            <p:nvPr/>
          </p:nvGrpSpPr>
          <p:grpSpPr>
            <a:xfrm>
              <a:off x="7212552" y="4021145"/>
              <a:ext cx="4269075" cy="835588"/>
              <a:chOff x="6444107" y="1469392"/>
              <a:chExt cx="4269075" cy="835588"/>
            </a:xfrm>
          </p:grpSpPr>
          <p:sp>
            <p:nvSpPr>
              <p:cNvPr id="25" name="TextBox 39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92500" lnSpcReduction="10000"/>
              </a:bodyPr>
              <a:lstStyle/>
              <a:p>
                <a:pPr lvl="0">
                  <a:lnSpc>
                    <a:spcPct val="110000"/>
                  </a:lnSpc>
                  <a:defRPr/>
                </a:pPr>
                <a:r>
                  <a:rPr kumimoji="1" lang="zh-CN" altLang="en-US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kumimoji="1" lang="zh-CN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TextBox 40"/>
              <p:cNvSpPr txBox="1"/>
              <p:nvPr/>
            </p:nvSpPr>
            <p:spPr>
              <a:xfrm>
                <a:off x="6444107" y="1712255"/>
                <a:ext cx="4269075" cy="592725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/>
              </a:bodyPr>
              <a:lstStyle>
                <a:defPPr>
                  <a:defRPr lang="zh-CN"/>
                </a:defPPr>
                <a:lvl1pPr>
                  <a:lnSpc>
                    <a:spcPts val="2000"/>
                  </a:lnSpc>
                  <a:defRPr sz="1100"/>
                </a:lvl1pPr>
              </a:lstStyle>
              <a:p>
                <a:r>
                  <a:rPr lang="zh-CN" altLang="en-US" dirty="0">
                    <a:cs typeface="+mn-ea"/>
                    <a:sym typeface="+mn-lt"/>
                  </a:rPr>
                  <a:t>请在此处添加具体内容，文字尽量言简意赅，简单说明即可，不必过于繁琐，注意版面美观度。</a:t>
                </a:r>
                <a:endParaRPr lang="en-US" altLang="zh-CN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9" name="5"/>
          <p:cNvGrpSpPr/>
          <p:nvPr>
            <p:custDataLst>
              <p:tags r:id="rId11"/>
            </p:custDataLst>
          </p:nvPr>
        </p:nvGrpSpPr>
        <p:grpSpPr>
          <a:xfrm>
            <a:off x="6313358" y="4941921"/>
            <a:ext cx="5141463" cy="959631"/>
            <a:chOff x="6303198" y="4941921"/>
            <a:chExt cx="5141463" cy="959631"/>
          </a:xfrm>
        </p:grpSpPr>
        <p:sp>
          <p:nvSpPr>
            <p:cNvPr id="40" name="Hexagon 90"/>
            <p:cNvSpPr/>
            <p:nvPr/>
          </p:nvSpPr>
          <p:spPr>
            <a:xfrm rot="1800000">
              <a:off x="6303198" y="4941921"/>
              <a:ext cx="910194" cy="784644"/>
            </a:xfrm>
            <a:prstGeom prst="hexagon">
              <a:avLst>
                <a:gd name="adj" fmla="val 28912"/>
                <a:gd name="vf" fmla="val 115470"/>
              </a:avLst>
            </a:prstGeom>
            <a:solidFill>
              <a:schemeClr val="bg1"/>
            </a:solidFill>
            <a:ln w="25400">
              <a:solidFill>
                <a:srgbClr val="EB5949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Freeform: Shape 106"/>
            <p:cNvSpPr/>
            <p:nvPr/>
          </p:nvSpPr>
          <p:spPr bwMode="auto">
            <a:xfrm>
              <a:off x="6518516" y="5117006"/>
              <a:ext cx="488433" cy="488433"/>
            </a:xfrm>
            <a:custGeom>
              <a:avLst/>
              <a:gdLst>
                <a:gd name="T0" fmla="*/ 187 w 228"/>
                <a:gd name="T1" fmla="*/ 114 h 240"/>
                <a:gd name="T2" fmla="*/ 114 w 228"/>
                <a:gd name="T3" fmla="*/ 40 h 240"/>
                <a:gd name="T4" fmla="*/ 40 w 228"/>
                <a:gd name="T5" fmla="*/ 114 h 240"/>
                <a:gd name="T6" fmla="*/ 68 w 228"/>
                <a:gd name="T7" fmla="*/ 171 h 240"/>
                <a:gd name="T8" fmla="*/ 74 w 228"/>
                <a:gd name="T9" fmla="*/ 173 h 240"/>
                <a:gd name="T10" fmla="*/ 81 w 228"/>
                <a:gd name="T11" fmla="*/ 169 h 240"/>
                <a:gd name="T12" fmla="*/ 79 w 228"/>
                <a:gd name="T13" fmla="*/ 156 h 240"/>
                <a:gd name="T14" fmla="*/ 59 w 228"/>
                <a:gd name="T15" fmla="*/ 114 h 240"/>
                <a:gd name="T16" fmla="*/ 114 w 228"/>
                <a:gd name="T17" fmla="*/ 59 h 240"/>
                <a:gd name="T18" fmla="*/ 169 w 228"/>
                <a:gd name="T19" fmla="*/ 114 h 240"/>
                <a:gd name="T20" fmla="*/ 152 w 228"/>
                <a:gd name="T21" fmla="*/ 153 h 240"/>
                <a:gd name="T22" fmla="*/ 151 w 228"/>
                <a:gd name="T23" fmla="*/ 166 h 240"/>
                <a:gd name="T24" fmla="*/ 165 w 228"/>
                <a:gd name="T25" fmla="*/ 167 h 240"/>
                <a:gd name="T26" fmla="*/ 187 w 228"/>
                <a:gd name="T27" fmla="*/ 114 h 240"/>
                <a:gd name="T28" fmla="*/ 116 w 228"/>
                <a:gd name="T29" fmla="*/ 79 h 240"/>
                <a:gd name="T30" fmla="*/ 81 w 228"/>
                <a:gd name="T31" fmla="*/ 114 h 240"/>
                <a:gd name="T32" fmla="*/ 101 w 228"/>
                <a:gd name="T33" fmla="*/ 144 h 240"/>
                <a:gd name="T34" fmla="*/ 101 w 228"/>
                <a:gd name="T35" fmla="*/ 226 h 240"/>
                <a:gd name="T36" fmla="*/ 115 w 228"/>
                <a:gd name="T37" fmla="*/ 240 h 240"/>
                <a:gd name="T38" fmla="*/ 129 w 228"/>
                <a:gd name="T39" fmla="*/ 226 h 240"/>
                <a:gd name="T40" fmla="*/ 129 w 228"/>
                <a:gd name="T41" fmla="*/ 145 h 240"/>
                <a:gd name="T42" fmla="*/ 150 w 228"/>
                <a:gd name="T43" fmla="*/ 114 h 240"/>
                <a:gd name="T44" fmla="*/ 116 w 228"/>
                <a:gd name="T45" fmla="*/ 79 h 240"/>
                <a:gd name="T46" fmla="*/ 114 w 228"/>
                <a:gd name="T47" fmla="*/ 0 h 240"/>
                <a:gd name="T48" fmla="*/ 0 w 228"/>
                <a:gd name="T49" fmla="*/ 114 h 240"/>
                <a:gd name="T50" fmla="*/ 52 w 228"/>
                <a:gd name="T51" fmla="*/ 209 h 240"/>
                <a:gd name="T52" fmla="*/ 57 w 228"/>
                <a:gd name="T53" fmla="*/ 211 h 240"/>
                <a:gd name="T54" fmla="*/ 65 w 228"/>
                <a:gd name="T55" fmla="*/ 206 h 240"/>
                <a:gd name="T56" fmla="*/ 62 w 228"/>
                <a:gd name="T57" fmla="*/ 193 h 240"/>
                <a:gd name="T58" fmla="*/ 19 w 228"/>
                <a:gd name="T59" fmla="*/ 114 h 240"/>
                <a:gd name="T60" fmla="*/ 114 w 228"/>
                <a:gd name="T61" fmla="*/ 18 h 240"/>
                <a:gd name="T62" fmla="*/ 209 w 228"/>
                <a:gd name="T63" fmla="*/ 114 h 240"/>
                <a:gd name="T64" fmla="*/ 168 w 228"/>
                <a:gd name="T65" fmla="*/ 192 h 240"/>
                <a:gd name="T66" fmla="*/ 165 w 228"/>
                <a:gd name="T67" fmla="*/ 205 h 240"/>
                <a:gd name="T68" fmla="*/ 178 w 228"/>
                <a:gd name="T69" fmla="*/ 208 h 240"/>
                <a:gd name="T70" fmla="*/ 228 w 228"/>
                <a:gd name="T71" fmla="*/ 114 h 240"/>
                <a:gd name="T72" fmla="*/ 114 w 228"/>
                <a:gd name="T73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8" h="240">
                  <a:moveTo>
                    <a:pt x="187" y="114"/>
                  </a:moveTo>
                  <a:cubicBezTo>
                    <a:pt x="187" y="73"/>
                    <a:pt x="154" y="40"/>
                    <a:pt x="114" y="40"/>
                  </a:cubicBezTo>
                  <a:cubicBezTo>
                    <a:pt x="73" y="40"/>
                    <a:pt x="40" y="73"/>
                    <a:pt x="40" y="114"/>
                  </a:cubicBezTo>
                  <a:cubicBezTo>
                    <a:pt x="40" y="136"/>
                    <a:pt x="50" y="157"/>
                    <a:pt x="68" y="171"/>
                  </a:cubicBezTo>
                  <a:cubicBezTo>
                    <a:pt x="69" y="172"/>
                    <a:pt x="71" y="173"/>
                    <a:pt x="74" y="173"/>
                  </a:cubicBezTo>
                  <a:cubicBezTo>
                    <a:pt x="76" y="173"/>
                    <a:pt x="79" y="171"/>
                    <a:pt x="81" y="169"/>
                  </a:cubicBezTo>
                  <a:cubicBezTo>
                    <a:pt x="84" y="165"/>
                    <a:pt x="83" y="159"/>
                    <a:pt x="79" y="156"/>
                  </a:cubicBezTo>
                  <a:cubicBezTo>
                    <a:pt x="67" y="146"/>
                    <a:pt x="59" y="130"/>
                    <a:pt x="59" y="114"/>
                  </a:cubicBezTo>
                  <a:cubicBezTo>
                    <a:pt x="59" y="83"/>
                    <a:pt x="84" y="59"/>
                    <a:pt x="114" y="59"/>
                  </a:cubicBezTo>
                  <a:cubicBezTo>
                    <a:pt x="144" y="59"/>
                    <a:pt x="169" y="83"/>
                    <a:pt x="169" y="114"/>
                  </a:cubicBezTo>
                  <a:cubicBezTo>
                    <a:pt x="169" y="129"/>
                    <a:pt x="163" y="143"/>
                    <a:pt x="152" y="153"/>
                  </a:cubicBezTo>
                  <a:cubicBezTo>
                    <a:pt x="148" y="157"/>
                    <a:pt x="148" y="163"/>
                    <a:pt x="151" y="166"/>
                  </a:cubicBezTo>
                  <a:cubicBezTo>
                    <a:pt x="155" y="170"/>
                    <a:pt x="161" y="170"/>
                    <a:pt x="165" y="167"/>
                  </a:cubicBezTo>
                  <a:cubicBezTo>
                    <a:pt x="179" y="153"/>
                    <a:pt x="187" y="134"/>
                    <a:pt x="187" y="114"/>
                  </a:cubicBezTo>
                  <a:close/>
                  <a:moveTo>
                    <a:pt x="116" y="79"/>
                  </a:moveTo>
                  <a:cubicBezTo>
                    <a:pt x="97" y="79"/>
                    <a:pt x="81" y="95"/>
                    <a:pt x="81" y="114"/>
                  </a:cubicBezTo>
                  <a:cubicBezTo>
                    <a:pt x="81" y="127"/>
                    <a:pt x="89" y="139"/>
                    <a:pt x="101" y="144"/>
                  </a:cubicBezTo>
                  <a:cubicBezTo>
                    <a:pt x="101" y="226"/>
                    <a:pt x="101" y="226"/>
                    <a:pt x="101" y="226"/>
                  </a:cubicBezTo>
                  <a:cubicBezTo>
                    <a:pt x="101" y="233"/>
                    <a:pt x="107" y="240"/>
                    <a:pt x="115" y="240"/>
                  </a:cubicBezTo>
                  <a:cubicBezTo>
                    <a:pt x="123" y="240"/>
                    <a:pt x="129" y="233"/>
                    <a:pt x="129" y="226"/>
                  </a:cubicBezTo>
                  <a:cubicBezTo>
                    <a:pt x="129" y="145"/>
                    <a:pt x="129" y="145"/>
                    <a:pt x="129" y="145"/>
                  </a:cubicBezTo>
                  <a:cubicBezTo>
                    <a:pt x="141" y="140"/>
                    <a:pt x="150" y="128"/>
                    <a:pt x="150" y="114"/>
                  </a:cubicBezTo>
                  <a:cubicBezTo>
                    <a:pt x="150" y="95"/>
                    <a:pt x="134" y="79"/>
                    <a:pt x="116" y="79"/>
                  </a:cubicBezTo>
                  <a:close/>
                  <a:moveTo>
                    <a:pt x="114" y="0"/>
                  </a:moveTo>
                  <a:cubicBezTo>
                    <a:pt x="51" y="0"/>
                    <a:pt x="0" y="51"/>
                    <a:pt x="0" y="114"/>
                  </a:cubicBezTo>
                  <a:cubicBezTo>
                    <a:pt x="0" y="152"/>
                    <a:pt x="19" y="188"/>
                    <a:pt x="52" y="209"/>
                  </a:cubicBezTo>
                  <a:cubicBezTo>
                    <a:pt x="54" y="210"/>
                    <a:pt x="55" y="211"/>
                    <a:pt x="57" y="211"/>
                  </a:cubicBezTo>
                  <a:cubicBezTo>
                    <a:pt x="60" y="211"/>
                    <a:pt x="63" y="209"/>
                    <a:pt x="65" y="206"/>
                  </a:cubicBezTo>
                  <a:cubicBezTo>
                    <a:pt x="68" y="202"/>
                    <a:pt x="67" y="196"/>
                    <a:pt x="62" y="193"/>
                  </a:cubicBezTo>
                  <a:cubicBezTo>
                    <a:pt x="35" y="176"/>
                    <a:pt x="19" y="146"/>
                    <a:pt x="19" y="114"/>
                  </a:cubicBezTo>
                  <a:cubicBezTo>
                    <a:pt x="19" y="61"/>
                    <a:pt x="61" y="18"/>
                    <a:pt x="114" y="18"/>
                  </a:cubicBezTo>
                  <a:cubicBezTo>
                    <a:pt x="166" y="18"/>
                    <a:pt x="209" y="61"/>
                    <a:pt x="209" y="114"/>
                  </a:cubicBezTo>
                  <a:cubicBezTo>
                    <a:pt x="209" y="145"/>
                    <a:pt x="194" y="174"/>
                    <a:pt x="168" y="192"/>
                  </a:cubicBezTo>
                  <a:cubicBezTo>
                    <a:pt x="163" y="195"/>
                    <a:pt x="162" y="201"/>
                    <a:pt x="165" y="205"/>
                  </a:cubicBezTo>
                  <a:cubicBezTo>
                    <a:pt x="168" y="209"/>
                    <a:pt x="174" y="211"/>
                    <a:pt x="178" y="208"/>
                  </a:cubicBezTo>
                  <a:cubicBezTo>
                    <a:pt x="209" y="186"/>
                    <a:pt x="228" y="151"/>
                    <a:pt x="228" y="114"/>
                  </a:cubicBezTo>
                  <a:cubicBezTo>
                    <a:pt x="228" y="51"/>
                    <a:pt x="177" y="0"/>
                    <a:pt x="114" y="0"/>
                  </a:cubicBezTo>
                  <a:close/>
                </a:path>
              </a:pathLst>
            </a:custGeom>
            <a:solidFill>
              <a:srgbClr val="EB5949"/>
            </a:solidFill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7212552" y="5062024"/>
              <a:ext cx="4232109" cy="839528"/>
              <a:chOff x="6444107" y="1469392"/>
              <a:chExt cx="4232109" cy="839528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92500" lnSpcReduction="10000"/>
              </a:bodyPr>
              <a:lstStyle/>
              <a:p>
                <a:pPr lvl="0">
                  <a:lnSpc>
                    <a:spcPct val="110000"/>
                  </a:lnSpc>
                  <a:defRPr/>
                </a:pPr>
                <a:r>
                  <a:rPr kumimoji="1" lang="zh-CN" altLang="en-US" sz="1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kumimoji="1" lang="zh-CN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444107" y="1712255"/>
                <a:ext cx="4232109" cy="596665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/>
              </a:bodyPr>
              <a:lstStyle>
                <a:defPPr>
                  <a:defRPr lang="zh-CN"/>
                </a:defPPr>
                <a:lvl1pPr>
                  <a:lnSpc>
                    <a:spcPts val="2000"/>
                  </a:lnSpc>
                  <a:defRPr sz="1100"/>
                </a:lvl1pPr>
              </a:lstStyle>
              <a:p>
                <a:r>
                  <a:rPr lang="zh-CN" altLang="en-US" dirty="0">
                    <a:cs typeface="+mn-ea"/>
                    <a:sym typeface="+mn-lt"/>
                  </a:rPr>
                  <a:t>请在此处添加具体内容，文字尽量言简意赅，简单说明即可，不必过于繁琐，注意版面美观度。</a:t>
                </a:r>
                <a:endParaRPr lang="en-US" altLang="zh-CN" dirty="0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Click="0" advTm="0">
        <p15:prstTrans prst="prestige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5" grpId="0"/>
      <p:bldP spid="6" grpId="0"/>
      <p:bldP spid="7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EB5949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4</a:t>
              </a:r>
              <a:endParaRPr kumimoji="0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FOUR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论文总结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Rectangle 45"/>
          <p:cNvSpPr/>
          <p:nvPr/>
        </p:nvSpPr>
        <p:spPr>
          <a:xfrm>
            <a:off x="4180115" y="1945868"/>
            <a:ext cx="1828800" cy="1828800"/>
          </a:xfrm>
          <a:prstGeom prst="rect">
            <a:avLst/>
          </a:prstGeom>
          <a:solidFill>
            <a:srgbClr val="EB5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添加标题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Rectangle 46"/>
          <p:cNvSpPr/>
          <p:nvPr/>
        </p:nvSpPr>
        <p:spPr>
          <a:xfrm>
            <a:off x="6123215" y="3888968"/>
            <a:ext cx="1828800" cy="1828800"/>
          </a:xfrm>
          <a:prstGeom prst="rect">
            <a:avLst/>
          </a:prstGeom>
          <a:solidFill>
            <a:srgbClr val="EB5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zh-CN" altLang="en-US" sz="2000" dirty="0">
                <a:solidFill>
                  <a:prstClr val="white">
                    <a:lumMod val="9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prstClr val="white">
                  <a:lumMod val="9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9" name="Rectangle 47"/>
          <p:cNvSpPr/>
          <p:nvPr/>
        </p:nvSpPr>
        <p:spPr>
          <a:xfrm>
            <a:off x="6123215" y="1945868"/>
            <a:ext cx="1828800" cy="1828800"/>
          </a:xfrm>
          <a:prstGeom prst="rect">
            <a:avLst/>
          </a:prstGeom>
          <a:solidFill>
            <a:srgbClr val="86C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zh-CN" altLang="en-US" sz="2000" dirty="0">
                <a:solidFill>
                  <a:prstClr val="white">
                    <a:lumMod val="9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prstClr val="white">
                  <a:lumMod val="95000"/>
                </a:prstClr>
              </a:solidFill>
              <a:cs typeface="+mn-ea"/>
              <a:sym typeface="+mn-lt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Rectangle 48"/>
          <p:cNvSpPr/>
          <p:nvPr/>
        </p:nvSpPr>
        <p:spPr>
          <a:xfrm>
            <a:off x="4180115" y="3888968"/>
            <a:ext cx="1828800" cy="1828800"/>
          </a:xfrm>
          <a:prstGeom prst="rect">
            <a:avLst/>
          </a:prstGeom>
          <a:solidFill>
            <a:srgbClr val="86C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zh-CN" altLang="en-US" sz="2000" dirty="0">
                <a:solidFill>
                  <a:prstClr val="white">
                    <a:lumMod val="9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prstClr val="white">
                  <a:lumMod val="95000"/>
                </a:prstClr>
              </a:solidFill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Oval 49"/>
          <p:cNvSpPr/>
          <p:nvPr/>
        </p:nvSpPr>
        <p:spPr>
          <a:xfrm>
            <a:off x="7647472" y="1737034"/>
            <a:ext cx="609085" cy="609085"/>
          </a:xfrm>
          <a:prstGeom prst="ellipse">
            <a:avLst/>
          </a:prstGeom>
          <a:solidFill>
            <a:srgbClr val="86CB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W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Oval 50"/>
          <p:cNvSpPr/>
          <p:nvPr/>
        </p:nvSpPr>
        <p:spPr>
          <a:xfrm>
            <a:off x="7647471" y="5387426"/>
            <a:ext cx="609085" cy="609085"/>
          </a:xfrm>
          <a:prstGeom prst="ellipse">
            <a:avLst/>
          </a:prstGeom>
          <a:solidFill>
            <a:srgbClr val="EB594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Oval 51"/>
          <p:cNvSpPr/>
          <p:nvPr/>
        </p:nvSpPr>
        <p:spPr>
          <a:xfrm>
            <a:off x="3875572" y="1737032"/>
            <a:ext cx="609085" cy="609085"/>
          </a:xfrm>
          <a:prstGeom prst="ellipse">
            <a:avLst/>
          </a:prstGeom>
          <a:solidFill>
            <a:srgbClr val="EB594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Oval 52"/>
          <p:cNvSpPr/>
          <p:nvPr/>
        </p:nvSpPr>
        <p:spPr>
          <a:xfrm>
            <a:off x="3875572" y="5387424"/>
            <a:ext cx="609085" cy="609085"/>
          </a:xfrm>
          <a:prstGeom prst="ellipse">
            <a:avLst/>
          </a:prstGeom>
          <a:solidFill>
            <a:srgbClr val="86CB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O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Oval 53"/>
          <p:cNvSpPr/>
          <p:nvPr/>
        </p:nvSpPr>
        <p:spPr>
          <a:xfrm>
            <a:off x="5761522" y="3518324"/>
            <a:ext cx="609085" cy="60908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21" name="Straight Connector 54"/>
          <p:cNvCxnSpPr/>
          <p:nvPr/>
        </p:nvCxnSpPr>
        <p:spPr>
          <a:xfrm flipH="1" flipV="1">
            <a:off x="8352064" y="2041576"/>
            <a:ext cx="914400" cy="1"/>
          </a:xfrm>
          <a:prstGeom prst="line">
            <a:avLst/>
          </a:prstGeom>
          <a:ln>
            <a:solidFill>
              <a:srgbClr val="86CBCC"/>
            </a:solidFill>
            <a:headEnd type="triangl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55"/>
          <p:cNvCxnSpPr/>
          <p:nvPr/>
        </p:nvCxnSpPr>
        <p:spPr>
          <a:xfrm flipH="1" flipV="1">
            <a:off x="2846047" y="5678822"/>
            <a:ext cx="914400" cy="1"/>
          </a:xfrm>
          <a:prstGeom prst="line">
            <a:avLst/>
          </a:prstGeom>
          <a:ln>
            <a:solidFill>
              <a:srgbClr val="86CBCC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8"/>
          <p:cNvCxnSpPr/>
          <p:nvPr/>
        </p:nvCxnSpPr>
        <p:spPr>
          <a:xfrm flipH="1" flipV="1">
            <a:off x="8352064" y="5689876"/>
            <a:ext cx="914400" cy="1"/>
          </a:xfrm>
          <a:prstGeom prst="line">
            <a:avLst/>
          </a:prstGeom>
          <a:ln>
            <a:solidFill>
              <a:srgbClr val="EB5949"/>
            </a:solidFill>
            <a:headEnd type="triangl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9"/>
          <p:cNvCxnSpPr/>
          <p:nvPr/>
        </p:nvCxnSpPr>
        <p:spPr>
          <a:xfrm flipH="1" flipV="1">
            <a:off x="2862653" y="2039849"/>
            <a:ext cx="914400" cy="1"/>
          </a:xfrm>
          <a:prstGeom prst="line">
            <a:avLst/>
          </a:prstGeom>
          <a:ln>
            <a:solidFill>
              <a:srgbClr val="EB5949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ubtitle 2"/>
          <p:cNvSpPr txBox="1"/>
          <p:nvPr/>
        </p:nvSpPr>
        <p:spPr>
          <a:xfrm>
            <a:off x="9266464" y="1843765"/>
            <a:ext cx="2286907" cy="87924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000"/>
              </a:lnSpc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4" name="Subtitle 2"/>
          <p:cNvSpPr txBox="1"/>
          <p:nvPr/>
        </p:nvSpPr>
        <p:spPr>
          <a:xfrm>
            <a:off x="9266464" y="5387424"/>
            <a:ext cx="2286907" cy="87924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000"/>
              </a:lnSpc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5" name="Subtitle 2"/>
          <p:cNvSpPr txBox="1"/>
          <p:nvPr/>
        </p:nvSpPr>
        <p:spPr>
          <a:xfrm>
            <a:off x="537029" y="1769531"/>
            <a:ext cx="2302038" cy="1105465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2000"/>
              </a:lnSpc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  <a:p>
            <a:pPr marL="0" marR="0" lvl="0" indent="0" algn="r" defTabSz="108712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/>
              <a:buNone/>
              <a:defRPr/>
            </a:pPr>
            <a:endParaRPr kumimoji="0" lang="en-US" altLang="zh-CN" sz="105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cs typeface="+mn-ea"/>
              <a:sym typeface="+mn-lt"/>
            </a:endParaRPr>
          </a:p>
        </p:txBody>
      </p:sp>
      <p:sp>
        <p:nvSpPr>
          <p:cNvPr id="36" name="Subtitle 2"/>
          <p:cNvSpPr txBox="1"/>
          <p:nvPr/>
        </p:nvSpPr>
        <p:spPr>
          <a:xfrm>
            <a:off x="431436" y="5346284"/>
            <a:ext cx="2302038" cy="87924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2000"/>
              </a:lnSpc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:blinds dir="vert"/>
      </p:transition>
    </mc:Choice>
    <mc:Fallback>
      <p:transition spd="slow" advClick="0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7" grpId="0" bldLvl="0" animBg="1"/>
      <p:bldP spid="2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33" grpId="0"/>
      <p:bldP spid="34" grpId="0"/>
      <p:bldP spid="35" grpId="0"/>
      <p:bldP spid="3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EB5949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4</a:t>
              </a:r>
              <a:endParaRPr kumimoji="0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FOUR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论文总结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右箭头 20"/>
          <p:cNvSpPr/>
          <p:nvPr/>
        </p:nvSpPr>
        <p:spPr>
          <a:xfrm rot="5400000">
            <a:off x="1934071" y="1393600"/>
            <a:ext cx="739178" cy="186594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B5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61848" y="3989142"/>
            <a:ext cx="1963793" cy="10259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zh-CN" altLang="en-US" sz="1200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3899" y="2100869"/>
            <a:ext cx="1248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2" name="直接连接符 1"/>
          <p:cNvCxnSpPr/>
          <p:nvPr/>
        </p:nvCxnSpPr>
        <p:spPr>
          <a:xfrm>
            <a:off x="1149522" y="2808317"/>
            <a:ext cx="0" cy="2983852"/>
          </a:xfrm>
          <a:prstGeom prst="line">
            <a:avLst/>
          </a:prstGeom>
          <a:ln w="12700">
            <a:solidFill>
              <a:srgbClr val="EB5949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61850" y="3483840"/>
            <a:ext cx="19637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2800" dirty="0">
                <a:solidFill>
                  <a:srgbClr val="EB5949"/>
                </a:solidFill>
                <a:cs typeface="+mn-ea"/>
                <a:sym typeface="+mn-lt"/>
              </a:rPr>
              <a:t>添加标题</a:t>
            </a:r>
            <a:endParaRPr lang="en-US" altLang="zh-CN" sz="2800" dirty="0">
              <a:solidFill>
                <a:srgbClr val="EB5949"/>
              </a:solidFill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67774" y="1844824"/>
            <a:ext cx="963498" cy="963494"/>
          </a:xfrm>
          <a:prstGeom prst="ellipse">
            <a:avLst/>
          </a:prstGeom>
          <a:solidFill>
            <a:srgbClr val="EB594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右箭头 20"/>
          <p:cNvSpPr/>
          <p:nvPr/>
        </p:nvSpPr>
        <p:spPr>
          <a:xfrm rot="5400000">
            <a:off x="4743421" y="1393600"/>
            <a:ext cx="739178" cy="186594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6CB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56324" y="3989142"/>
            <a:ext cx="1978665" cy="10259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ct val="150000"/>
              </a:lnSpc>
              <a:defRPr sz="14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>
              <a:lnSpc>
                <a:spcPts val="2000"/>
              </a:lnSpc>
            </a:pPr>
            <a:r>
              <a:rPr lang="zh-CN" altLang="en-US" sz="1200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3249" y="2100869"/>
            <a:ext cx="1248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3958871" y="2776523"/>
            <a:ext cx="1" cy="2984400"/>
          </a:xfrm>
          <a:prstGeom prst="line">
            <a:avLst/>
          </a:prstGeom>
          <a:ln w="12700">
            <a:solidFill>
              <a:srgbClr val="86CBCC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15"/>
          <p:cNvSpPr txBox="1"/>
          <p:nvPr/>
        </p:nvSpPr>
        <p:spPr>
          <a:xfrm>
            <a:off x="4132287" y="3441629"/>
            <a:ext cx="19637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2800" dirty="0">
                <a:solidFill>
                  <a:srgbClr val="86CBCC"/>
                </a:solidFill>
                <a:cs typeface="+mn-ea"/>
                <a:sym typeface="+mn-lt"/>
              </a:rPr>
              <a:t>添加标题</a:t>
            </a:r>
            <a:endParaRPr lang="en-US" altLang="zh-CN" sz="2800" dirty="0">
              <a:solidFill>
                <a:srgbClr val="86CBCC"/>
              </a:solidFill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3477123" y="1844824"/>
            <a:ext cx="963498" cy="963494"/>
          </a:xfrm>
          <a:prstGeom prst="ellipse">
            <a:avLst/>
          </a:prstGeom>
          <a:solidFill>
            <a:srgbClr val="86CB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右箭头 20"/>
          <p:cNvSpPr/>
          <p:nvPr/>
        </p:nvSpPr>
        <p:spPr>
          <a:xfrm rot="5400000">
            <a:off x="7540737" y="1393600"/>
            <a:ext cx="739178" cy="186594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B5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TextBox 19"/>
          <p:cNvSpPr txBox="1"/>
          <p:nvPr/>
        </p:nvSpPr>
        <p:spPr>
          <a:xfrm>
            <a:off x="6977353" y="3989142"/>
            <a:ext cx="1978665" cy="10259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ct val="150000"/>
              </a:lnSpc>
              <a:defRPr sz="14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>
              <a:lnSpc>
                <a:spcPts val="2000"/>
              </a:lnSpc>
            </a:pPr>
            <a:r>
              <a:rPr lang="zh-CN" altLang="en-US" sz="1200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TextBox 20"/>
          <p:cNvSpPr txBox="1"/>
          <p:nvPr/>
        </p:nvSpPr>
        <p:spPr>
          <a:xfrm>
            <a:off x="7220566" y="2100869"/>
            <a:ext cx="1248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6756629" y="2808317"/>
            <a:ext cx="0" cy="2984400"/>
          </a:xfrm>
          <a:prstGeom prst="line">
            <a:avLst/>
          </a:prstGeom>
          <a:ln w="12700">
            <a:solidFill>
              <a:srgbClr val="EB5949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2"/>
          <p:cNvSpPr txBox="1"/>
          <p:nvPr/>
        </p:nvSpPr>
        <p:spPr>
          <a:xfrm>
            <a:off x="6977354" y="3441629"/>
            <a:ext cx="19637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2800" dirty="0">
                <a:solidFill>
                  <a:srgbClr val="EB5949"/>
                </a:solidFill>
                <a:cs typeface="+mn-ea"/>
                <a:sym typeface="+mn-lt"/>
              </a:rPr>
              <a:t>添加标题</a:t>
            </a:r>
            <a:endParaRPr lang="en-US" altLang="zh-CN" sz="2800" dirty="0">
              <a:solidFill>
                <a:srgbClr val="EB5949"/>
              </a:solidFill>
              <a:cs typeface="+mn-ea"/>
              <a:sym typeface="+mn-lt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6274440" y="1844824"/>
            <a:ext cx="963498" cy="963494"/>
          </a:xfrm>
          <a:prstGeom prst="ellipse">
            <a:avLst/>
          </a:prstGeom>
          <a:solidFill>
            <a:srgbClr val="EB594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6" name="右箭头 20"/>
          <p:cNvSpPr/>
          <p:nvPr/>
        </p:nvSpPr>
        <p:spPr>
          <a:xfrm rot="5400000">
            <a:off x="10338054" y="1393600"/>
            <a:ext cx="739178" cy="186594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6CB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56530" y="3989142"/>
            <a:ext cx="1978665" cy="10259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ct val="150000"/>
              </a:lnSpc>
              <a:defRPr sz="14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>
              <a:lnSpc>
                <a:spcPts val="2000"/>
              </a:lnSpc>
            </a:pPr>
            <a:r>
              <a:rPr lang="zh-CN" altLang="en-US" sz="1200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017882" y="2100869"/>
            <a:ext cx="1248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9553946" y="2808317"/>
            <a:ext cx="1" cy="2984400"/>
          </a:xfrm>
          <a:prstGeom prst="line">
            <a:avLst/>
          </a:prstGeom>
          <a:ln w="12700">
            <a:solidFill>
              <a:srgbClr val="86CBCC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756531" y="3441629"/>
            <a:ext cx="196379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2400" dirty="0">
                <a:solidFill>
                  <a:srgbClr val="86CBCC"/>
                </a:solidFill>
                <a:cs typeface="+mn-ea"/>
                <a:sym typeface="+mn-lt"/>
              </a:rPr>
              <a:t>添加标题</a:t>
            </a:r>
            <a:endParaRPr lang="en-US" altLang="zh-CN" sz="2400" dirty="0">
              <a:solidFill>
                <a:srgbClr val="86CBCC"/>
              </a:solidFill>
              <a:cs typeface="+mn-ea"/>
              <a:sym typeface="+mn-lt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9071757" y="1844824"/>
            <a:ext cx="963498" cy="963494"/>
          </a:xfrm>
          <a:prstGeom prst="ellipse">
            <a:avLst/>
          </a:prstGeom>
          <a:solidFill>
            <a:srgbClr val="86CB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6" name="KSO_Shape"/>
          <p:cNvSpPr/>
          <p:nvPr/>
        </p:nvSpPr>
        <p:spPr bwMode="auto">
          <a:xfrm>
            <a:off x="3811980" y="2170302"/>
            <a:ext cx="293784" cy="312538"/>
          </a:xfrm>
          <a:custGeom>
            <a:avLst/>
            <a:gdLst>
              <a:gd name="T0" fmla="*/ 238156 w 1514475"/>
              <a:gd name="T1" fmla="*/ 1572158 h 1609726"/>
              <a:gd name="T2" fmla="*/ 225325 w 1514475"/>
              <a:gd name="T3" fmla="*/ 1573723 h 1609726"/>
              <a:gd name="T4" fmla="*/ 208738 w 1514475"/>
              <a:gd name="T5" fmla="*/ 1578733 h 1609726"/>
              <a:gd name="T6" fmla="*/ 194342 w 1514475"/>
              <a:gd name="T7" fmla="*/ 1586874 h 1609726"/>
              <a:gd name="T8" fmla="*/ 181199 w 1514475"/>
              <a:gd name="T9" fmla="*/ 1597207 h 1609726"/>
              <a:gd name="T10" fmla="*/ 170559 w 1514475"/>
              <a:gd name="T11" fmla="*/ 1610358 h 1609726"/>
              <a:gd name="T12" fmla="*/ 162735 w 1514475"/>
              <a:gd name="T13" fmla="*/ 1625075 h 1609726"/>
              <a:gd name="T14" fmla="*/ 157414 w 1514475"/>
              <a:gd name="T15" fmla="*/ 1641043 h 1609726"/>
              <a:gd name="T16" fmla="*/ 155850 w 1514475"/>
              <a:gd name="T17" fmla="*/ 1654194 h 1609726"/>
              <a:gd name="T18" fmla="*/ 155850 w 1514475"/>
              <a:gd name="T19" fmla="*/ 1663275 h 1609726"/>
              <a:gd name="T20" fmla="*/ 157414 w 1514475"/>
              <a:gd name="T21" fmla="*/ 1676425 h 1609726"/>
              <a:gd name="T22" fmla="*/ 162735 w 1514475"/>
              <a:gd name="T23" fmla="*/ 1692394 h 1609726"/>
              <a:gd name="T24" fmla="*/ 170559 w 1514475"/>
              <a:gd name="T25" fmla="*/ 1707424 h 1609726"/>
              <a:gd name="T26" fmla="*/ 181199 w 1514475"/>
              <a:gd name="T27" fmla="*/ 1720262 h 1609726"/>
              <a:gd name="T28" fmla="*/ 194342 w 1514475"/>
              <a:gd name="T29" fmla="*/ 1730594 h 1609726"/>
              <a:gd name="T30" fmla="*/ 208738 w 1514475"/>
              <a:gd name="T31" fmla="*/ 1739049 h 1609726"/>
              <a:gd name="T32" fmla="*/ 225325 w 1514475"/>
              <a:gd name="T33" fmla="*/ 1743746 h 1609726"/>
              <a:gd name="T34" fmla="*/ 238156 w 1514475"/>
              <a:gd name="T35" fmla="*/ 1745624 h 1609726"/>
              <a:gd name="T36" fmla="*/ 246917 w 1514475"/>
              <a:gd name="T37" fmla="*/ 1745624 h 1609726"/>
              <a:gd name="T38" fmla="*/ 260062 w 1514475"/>
              <a:gd name="T39" fmla="*/ 1743746 h 1609726"/>
              <a:gd name="T40" fmla="*/ 276649 w 1514475"/>
              <a:gd name="T41" fmla="*/ 1739049 h 1609726"/>
              <a:gd name="T42" fmla="*/ 291356 w 1514475"/>
              <a:gd name="T43" fmla="*/ 1730594 h 1609726"/>
              <a:gd name="T44" fmla="*/ 303874 w 1514475"/>
              <a:gd name="T45" fmla="*/ 1720262 h 1609726"/>
              <a:gd name="T46" fmla="*/ 314828 w 1514475"/>
              <a:gd name="T47" fmla="*/ 1707424 h 1609726"/>
              <a:gd name="T48" fmla="*/ 322652 w 1514475"/>
              <a:gd name="T49" fmla="*/ 1692394 h 1609726"/>
              <a:gd name="T50" fmla="*/ 327971 w 1514475"/>
              <a:gd name="T51" fmla="*/ 1676425 h 1609726"/>
              <a:gd name="T52" fmla="*/ 329537 w 1514475"/>
              <a:gd name="T53" fmla="*/ 1663275 h 1609726"/>
              <a:gd name="T54" fmla="*/ 329537 w 1514475"/>
              <a:gd name="T55" fmla="*/ 1654194 h 1609726"/>
              <a:gd name="T56" fmla="*/ 327971 w 1514475"/>
              <a:gd name="T57" fmla="*/ 1641043 h 1609726"/>
              <a:gd name="T58" fmla="*/ 322652 w 1514475"/>
              <a:gd name="T59" fmla="*/ 1625075 h 1609726"/>
              <a:gd name="T60" fmla="*/ 314828 w 1514475"/>
              <a:gd name="T61" fmla="*/ 1610358 h 1609726"/>
              <a:gd name="T62" fmla="*/ 303874 w 1514475"/>
              <a:gd name="T63" fmla="*/ 1597207 h 1609726"/>
              <a:gd name="T64" fmla="*/ 291356 w 1514475"/>
              <a:gd name="T65" fmla="*/ 1586874 h 1609726"/>
              <a:gd name="T66" fmla="*/ 276649 w 1514475"/>
              <a:gd name="T67" fmla="*/ 1578733 h 1609726"/>
              <a:gd name="T68" fmla="*/ 260062 w 1514475"/>
              <a:gd name="T69" fmla="*/ 1573723 h 1609726"/>
              <a:gd name="T70" fmla="*/ 246917 w 1514475"/>
              <a:gd name="T71" fmla="*/ 1572158 h 1609726"/>
              <a:gd name="T72" fmla="*/ 1237718 w 1514475"/>
              <a:gd name="T73" fmla="*/ 777782 h 1609726"/>
              <a:gd name="T74" fmla="*/ 633724 w 1514475"/>
              <a:gd name="T75" fmla="*/ 1582178 h 1609726"/>
              <a:gd name="T76" fmla="*/ 1237718 w 1514475"/>
              <a:gd name="T77" fmla="*/ 777782 h 1609726"/>
              <a:gd name="T78" fmla="*/ 311698 w 1514475"/>
              <a:gd name="T79" fmla="*/ 1259980 h 1609726"/>
              <a:gd name="T80" fmla="*/ 1119735 w 1514475"/>
              <a:gd name="T81" fmla="*/ 651282 h 1609726"/>
              <a:gd name="T82" fmla="*/ 1032735 w 1514475"/>
              <a:gd name="T83" fmla="*/ 122116 h 1609726"/>
              <a:gd name="T84" fmla="*/ 759529 w 1514475"/>
              <a:gd name="T85" fmla="*/ 1903122 h 1609726"/>
              <a:gd name="T86" fmla="*/ 1878 w 1514475"/>
              <a:gd name="T87" fmla="*/ 1145067 h 1609726"/>
              <a:gd name="T88" fmla="*/ 620518 w 1514475"/>
              <a:gd name="T89" fmla="*/ 0 h 1609726"/>
              <a:gd name="T90" fmla="*/ 159549 w 1514475"/>
              <a:gd name="T91" fmla="*/ 847293 h 160972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514475" h="1609726">
                <a:moveTo>
                  <a:pt x="205124" y="1328209"/>
                </a:moveTo>
                <a:lnTo>
                  <a:pt x="201419" y="1328474"/>
                </a:lnTo>
                <a:lnTo>
                  <a:pt x="197713" y="1328474"/>
                </a:lnTo>
                <a:lnTo>
                  <a:pt x="190567" y="1329797"/>
                </a:lnTo>
                <a:lnTo>
                  <a:pt x="183156" y="1331649"/>
                </a:lnTo>
                <a:lnTo>
                  <a:pt x="176539" y="1334030"/>
                </a:lnTo>
                <a:lnTo>
                  <a:pt x="170187" y="1336941"/>
                </a:lnTo>
                <a:lnTo>
                  <a:pt x="164364" y="1340909"/>
                </a:lnTo>
                <a:lnTo>
                  <a:pt x="158541" y="1344878"/>
                </a:lnTo>
                <a:lnTo>
                  <a:pt x="153248" y="1349641"/>
                </a:lnTo>
                <a:lnTo>
                  <a:pt x="148748" y="1354932"/>
                </a:lnTo>
                <a:lnTo>
                  <a:pt x="144249" y="1360753"/>
                </a:lnTo>
                <a:lnTo>
                  <a:pt x="140808" y="1366839"/>
                </a:lnTo>
                <a:lnTo>
                  <a:pt x="137632" y="1373189"/>
                </a:lnTo>
                <a:lnTo>
                  <a:pt x="134985" y="1379803"/>
                </a:lnTo>
                <a:lnTo>
                  <a:pt x="133132" y="1386682"/>
                </a:lnTo>
                <a:lnTo>
                  <a:pt x="132338" y="1394091"/>
                </a:lnTo>
                <a:lnTo>
                  <a:pt x="131809" y="1397795"/>
                </a:lnTo>
                <a:lnTo>
                  <a:pt x="131809" y="1401499"/>
                </a:lnTo>
                <a:lnTo>
                  <a:pt x="131809" y="1405468"/>
                </a:lnTo>
                <a:lnTo>
                  <a:pt x="132338" y="1409172"/>
                </a:lnTo>
                <a:lnTo>
                  <a:pt x="133132" y="1416580"/>
                </a:lnTo>
                <a:lnTo>
                  <a:pt x="134985" y="1423459"/>
                </a:lnTo>
                <a:lnTo>
                  <a:pt x="137632" y="1430074"/>
                </a:lnTo>
                <a:lnTo>
                  <a:pt x="140808" y="1436689"/>
                </a:lnTo>
                <a:lnTo>
                  <a:pt x="144249" y="1442774"/>
                </a:lnTo>
                <a:lnTo>
                  <a:pt x="148748" y="1448595"/>
                </a:lnTo>
                <a:lnTo>
                  <a:pt x="153248" y="1453622"/>
                </a:lnTo>
                <a:lnTo>
                  <a:pt x="158541" y="1458384"/>
                </a:lnTo>
                <a:lnTo>
                  <a:pt x="164364" y="1462353"/>
                </a:lnTo>
                <a:lnTo>
                  <a:pt x="170187" y="1466322"/>
                </a:lnTo>
                <a:lnTo>
                  <a:pt x="176539" y="1469497"/>
                </a:lnTo>
                <a:lnTo>
                  <a:pt x="183156" y="1471878"/>
                </a:lnTo>
                <a:lnTo>
                  <a:pt x="190567" y="1473466"/>
                </a:lnTo>
                <a:lnTo>
                  <a:pt x="197713" y="1474789"/>
                </a:lnTo>
                <a:lnTo>
                  <a:pt x="201419" y="1475053"/>
                </a:lnTo>
                <a:lnTo>
                  <a:pt x="205124" y="1475053"/>
                </a:lnTo>
                <a:lnTo>
                  <a:pt x="208829" y="1475053"/>
                </a:lnTo>
                <a:lnTo>
                  <a:pt x="212800" y="1474789"/>
                </a:lnTo>
                <a:lnTo>
                  <a:pt x="219946" y="1473466"/>
                </a:lnTo>
                <a:lnTo>
                  <a:pt x="227092" y="1471878"/>
                </a:lnTo>
                <a:lnTo>
                  <a:pt x="233974" y="1469497"/>
                </a:lnTo>
                <a:lnTo>
                  <a:pt x="240326" y="1466322"/>
                </a:lnTo>
                <a:lnTo>
                  <a:pt x="246413" y="1462353"/>
                </a:lnTo>
                <a:lnTo>
                  <a:pt x="251972" y="1458384"/>
                </a:lnTo>
                <a:lnTo>
                  <a:pt x="257000" y="1453622"/>
                </a:lnTo>
                <a:lnTo>
                  <a:pt x="261765" y="1448595"/>
                </a:lnTo>
                <a:lnTo>
                  <a:pt x="266264" y="1442774"/>
                </a:lnTo>
                <a:lnTo>
                  <a:pt x="269705" y="1436689"/>
                </a:lnTo>
                <a:lnTo>
                  <a:pt x="272881" y="1430074"/>
                </a:lnTo>
                <a:lnTo>
                  <a:pt x="275528" y="1423459"/>
                </a:lnTo>
                <a:lnTo>
                  <a:pt x="277380" y="1416580"/>
                </a:lnTo>
                <a:lnTo>
                  <a:pt x="278439" y="1409172"/>
                </a:lnTo>
                <a:lnTo>
                  <a:pt x="278704" y="1405468"/>
                </a:lnTo>
                <a:lnTo>
                  <a:pt x="278704" y="1401499"/>
                </a:lnTo>
                <a:lnTo>
                  <a:pt x="278704" y="1397795"/>
                </a:lnTo>
                <a:lnTo>
                  <a:pt x="278439" y="1394091"/>
                </a:lnTo>
                <a:lnTo>
                  <a:pt x="277380" y="1386682"/>
                </a:lnTo>
                <a:lnTo>
                  <a:pt x="275528" y="1379803"/>
                </a:lnTo>
                <a:lnTo>
                  <a:pt x="272881" y="1373189"/>
                </a:lnTo>
                <a:lnTo>
                  <a:pt x="269705" y="1366839"/>
                </a:lnTo>
                <a:lnTo>
                  <a:pt x="266264" y="1360753"/>
                </a:lnTo>
                <a:lnTo>
                  <a:pt x="261765" y="1354932"/>
                </a:lnTo>
                <a:lnTo>
                  <a:pt x="257000" y="1349641"/>
                </a:lnTo>
                <a:lnTo>
                  <a:pt x="251972" y="1344878"/>
                </a:lnTo>
                <a:lnTo>
                  <a:pt x="246413" y="1340909"/>
                </a:lnTo>
                <a:lnTo>
                  <a:pt x="240326" y="1336941"/>
                </a:lnTo>
                <a:lnTo>
                  <a:pt x="233974" y="1334030"/>
                </a:lnTo>
                <a:lnTo>
                  <a:pt x="227092" y="1331649"/>
                </a:lnTo>
                <a:lnTo>
                  <a:pt x="219946" y="1329797"/>
                </a:lnTo>
                <a:lnTo>
                  <a:pt x="212800" y="1328474"/>
                </a:lnTo>
                <a:lnTo>
                  <a:pt x="208829" y="1328474"/>
                </a:lnTo>
                <a:lnTo>
                  <a:pt x="205124" y="1328209"/>
                </a:lnTo>
                <a:close/>
                <a:moveTo>
                  <a:pt x="1046793" y="657226"/>
                </a:moveTo>
                <a:lnTo>
                  <a:pt x="451537" y="1252539"/>
                </a:lnTo>
                <a:lnTo>
                  <a:pt x="535969" y="1336941"/>
                </a:lnTo>
                <a:lnTo>
                  <a:pt x="1131224" y="741893"/>
                </a:lnTo>
                <a:lnTo>
                  <a:pt x="1046793" y="657226"/>
                </a:lnTo>
                <a:close/>
                <a:moveTo>
                  <a:pt x="862314" y="465932"/>
                </a:moveTo>
                <a:lnTo>
                  <a:pt x="263617" y="1064684"/>
                </a:lnTo>
                <a:lnTo>
                  <a:pt x="348049" y="1149086"/>
                </a:lnTo>
                <a:lnTo>
                  <a:pt x="947010" y="550334"/>
                </a:lnTo>
                <a:lnTo>
                  <a:pt x="862314" y="465932"/>
                </a:lnTo>
                <a:close/>
                <a:moveTo>
                  <a:pt x="873430" y="103188"/>
                </a:moveTo>
                <a:lnTo>
                  <a:pt x="1514475" y="743480"/>
                </a:lnTo>
                <a:lnTo>
                  <a:pt x="642368" y="1608139"/>
                </a:lnTo>
                <a:lnTo>
                  <a:pt x="0" y="1609726"/>
                </a:lnTo>
                <a:lnTo>
                  <a:pt x="1588" y="967582"/>
                </a:lnTo>
                <a:lnTo>
                  <a:pt x="873430" y="103188"/>
                </a:lnTo>
                <a:close/>
                <a:moveTo>
                  <a:pt x="524800" y="0"/>
                </a:moveTo>
                <a:lnTo>
                  <a:pt x="760413" y="111713"/>
                </a:lnTo>
                <a:lnTo>
                  <a:pt x="134938" y="715963"/>
                </a:lnTo>
                <a:lnTo>
                  <a:pt x="5248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7" name="KSO_Shape"/>
          <p:cNvSpPr>
            <a:spLocks noChangeArrowheads="1"/>
          </p:cNvSpPr>
          <p:nvPr/>
        </p:nvSpPr>
        <p:spPr bwMode="auto">
          <a:xfrm>
            <a:off x="6606170" y="2170302"/>
            <a:ext cx="300038" cy="312538"/>
          </a:xfrm>
          <a:custGeom>
            <a:avLst/>
            <a:gdLst>
              <a:gd name="T0" fmla="*/ 1661596 w 1354137"/>
              <a:gd name="T1" fmla="*/ 0 h 1411287"/>
              <a:gd name="T2" fmla="*/ 1755001 w 1354137"/>
              <a:gd name="T3" fmla="*/ 311572 h 1411287"/>
              <a:gd name="T4" fmla="*/ 92982 w 1354137"/>
              <a:gd name="T5" fmla="*/ 807857 h 1411287"/>
              <a:gd name="T6" fmla="*/ 1827857 w 1354137"/>
              <a:gd name="T7" fmla="*/ 807857 h 1411287"/>
              <a:gd name="T8" fmla="*/ 1827857 w 1354137"/>
              <a:gd name="T9" fmla="*/ 1905000 h 1411287"/>
              <a:gd name="T10" fmla="*/ 92142 w 1354137"/>
              <a:gd name="T11" fmla="*/ 1905000 h 1411287"/>
              <a:gd name="T12" fmla="*/ 92142 w 1354137"/>
              <a:gd name="T13" fmla="*/ 807857 h 1411287"/>
              <a:gd name="T14" fmla="*/ 92978 w 1354137"/>
              <a:gd name="T15" fmla="*/ 807857 h 1411287"/>
              <a:gd name="T16" fmla="*/ 0 w 1354137"/>
              <a:gd name="T17" fmla="*/ 495858 h 1411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54137" h="1411287">
                <a:moveTo>
                  <a:pt x="1230965" y="0"/>
                </a:moveTo>
                <a:lnTo>
                  <a:pt x="1300163" y="230823"/>
                </a:lnTo>
                <a:lnTo>
                  <a:pt x="68884" y="598487"/>
                </a:lnTo>
                <a:lnTo>
                  <a:pt x="1354137" y="598487"/>
                </a:lnTo>
                <a:lnTo>
                  <a:pt x="1354137" y="1411287"/>
                </a:lnTo>
                <a:lnTo>
                  <a:pt x="68262" y="1411287"/>
                </a:lnTo>
                <a:lnTo>
                  <a:pt x="68262" y="598487"/>
                </a:lnTo>
                <a:lnTo>
                  <a:pt x="68881" y="598487"/>
                </a:lnTo>
                <a:lnTo>
                  <a:pt x="0" y="367348"/>
                </a:lnTo>
                <a:lnTo>
                  <a:pt x="123096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tIns="960000"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8" name="KSO_Shape"/>
          <p:cNvSpPr/>
          <p:nvPr/>
        </p:nvSpPr>
        <p:spPr bwMode="auto">
          <a:xfrm>
            <a:off x="957925" y="2221194"/>
            <a:ext cx="383196" cy="210754"/>
          </a:xfrm>
          <a:custGeom>
            <a:avLst/>
            <a:gdLst>
              <a:gd name="T0" fmla="*/ 2147483646 w 5345"/>
              <a:gd name="T1" fmla="*/ 2147483646 h 2936"/>
              <a:gd name="T2" fmla="*/ 2147483646 w 5345"/>
              <a:gd name="T3" fmla="*/ 2147483646 h 2936"/>
              <a:gd name="T4" fmla="*/ 2147483646 w 5345"/>
              <a:gd name="T5" fmla="*/ 2147483646 h 2936"/>
              <a:gd name="T6" fmla="*/ 2147483646 w 5345"/>
              <a:gd name="T7" fmla="*/ 2147483646 h 2936"/>
              <a:gd name="T8" fmla="*/ 2147483646 w 5345"/>
              <a:gd name="T9" fmla="*/ 2147483646 h 2936"/>
              <a:gd name="T10" fmla="*/ 2147483646 w 5345"/>
              <a:gd name="T11" fmla="*/ 2147483646 h 2936"/>
              <a:gd name="T12" fmla="*/ 2147483646 w 5345"/>
              <a:gd name="T13" fmla="*/ 2147483646 h 2936"/>
              <a:gd name="T14" fmla="*/ 2147483646 w 5345"/>
              <a:gd name="T15" fmla="*/ 2147483646 h 2936"/>
              <a:gd name="T16" fmla="*/ 2147483646 w 5345"/>
              <a:gd name="T17" fmla="*/ 2147483646 h 2936"/>
              <a:gd name="T18" fmla="*/ 2147483646 w 5345"/>
              <a:gd name="T19" fmla="*/ 2147483646 h 2936"/>
              <a:gd name="T20" fmla="*/ 2147483646 w 5345"/>
              <a:gd name="T21" fmla="*/ 2147483646 h 2936"/>
              <a:gd name="T22" fmla="*/ 2147483646 w 5345"/>
              <a:gd name="T23" fmla="*/ 2147483646 h 2936"/>
              <a:gd name="T24" fmla="*/ 2147483646 w 5345"/>
              <a:gd name="T25" fmla="*/ 2147483646 h 2936"/>
              <a:gd name="T26" fmla="*/ 2147483646 w 5345"/>
              <a:gd name="T27" fmla="*/ 2147483646 h 2936"/>
              <a:gd name="T28" fmla="*/ 2147483646 w 5345"/>
              <a:gd name="T29" fmla="*/ 2147483646 h 2936"/>
              <a:gd name="T30" fmla="*/ 2147483646 w 5345"/>
              <a:gd name="T31" fmla="*/ 772639970 h 2936"/>
              <a:gd name="T32" fmla="*/ 2147483646 w 5345"/>
              <a:gd name="T33" fmla="*/ 0 h 2936"/>
              <a:gd name="T34" fmla="*/ 2147483646 w 5345"/>
              <a:gd name="T35" fmla="*/ 363587807 h 2936"/>
              <a:gd name="T36" fmla="*/ 2147483646 w 5345"/>
              <a:gd name="T37" fmla="*/ 2147483646 h 2936"/>
              <a:gd name="T38" fmla="*/ 2147483646 w 5345"/>
              <a:gd name="T39" fmla="*/ 2147483646 h 2936"/>
              <a:gd name="T40" fmla="*/ 2147483646 w 5345"/>
              <a:gd name="T41" fmla="*/ 2147483646 h 2936"/>
              <a:gd name="T42" fmla="*/ 2147483646 w 5345"/>
              <a:gd name="T43" fmla="*/ 2147483646 h 2936"/>
              <a:gd name="T44" fmla="*/ 2147483646 w 5345"/>
              <a:gd name="T45" fmla="*/ 2147483646 h 2936"/>
              <a:gd name="T46" fmla="*/ 2147483646 w 5345"/>
              <a:gd name="T47" fmla="*/ 2147483646 h 2936"/>
              <a:gd name="T48" fmla="*/ 2147483646 w 5345"/>
              <a:gd name="T49" fmla="*/ 2147483646 h 2936"/>
              <a:gd name="T50" fmla="*/ 2147483646 w 5345"/>
              <a:gd name="T51" fmla="*/ 2147483646 h 2936"/>
              <a:gd name="T52" fmla="*/ 2147483646 w 5345"/>
              <a:gd name="T53" fmla="*/ 2147483646 h 2936"/>
              <a:gd name="T54" fmla="*/ 2147483646 w 5345"/>
              <a:gd name="T55" fmla="*/ 2147483646 h 2936"/>
              <a:gd name="T56" fmla="*/ 2147483646 w 5345"/>
              <a:gd name="T57" fmla="*/ 2147483646 h 2936"/>
              <a:gd name="T58" fmla="*/ 2147483646 w 5345"/>
              <a:gd name="T59" fmla="*/ 2147483646 h 2936"/>
              <a:gd name="T60" fmla="*/ 2147483646 w 5345"/>
              <a:gd name="T61" fmla="*/ 2147483646 h 2936"/>
              <a:gd name="T62" fmla="*/ 452722804 w 5345"/>
              <a:gd name="T63" fmla="*/ 2147483646 h 2936"/>
              <a:gd name="T64" fmla="*/ 90570008 w 5345"/>
              <a:gd name="T65" fmla="*/ 2147483646 h 2936"/>
              <a:gd name="T66" fmla="*/ 1629877726 w 5345"/>
              <a:gd name="T67" fmla="*/ 2147483646 h 2936"/>
              <a:gd name="T68" fmla="*/ 2147483646 w 5345"/>
              <a:gd name="T69" fmla="*/ 2147483646 h 2936"/>
              <a:gd name="T70" fmla="*/ 2147483646 w 5345"/>
              <a:gd name="T71" fmla="*/ 2147483646 h 2936"/>
              <a:gd name="T72" fmla="*/ 2147483646 w 5345"/>
              <a:gd name="T73" fmla="*/ 2147483646 h 2936"/>
              <a:gd name="T74" fmla="*/ 2147483646 w 5345"/>
              <a:gd name="T75" fmla="*/ 2147483646 h 2936"/>
              <a:gd name="T76" fmla="*/ 2147483646 w 5345"/>
              <a:gd name="T77" fmla="*/ 2147483646 h 2936"/>
              <a:gd name="T78" fmla="*/ 2147483646 w 5345"/>
              <a:gd name="T79" fmla="*/ 2147483646 h 2936"/>
              <a:gd name="T80" fmla="*/ 2147483646 w 5345"/>
              <a:gd name="T81" fmla="*/ 2147483646 h 2936"/>
              <a:gd name="T82" fmla="*/ 2147483646 w 5345"/>
              <a:gd name="T83" fmla="*/ 2147483646 h 2936"/>
              <a:gd name="T84" fmla="*/ 2147483646 w 5345"/>
              <a:gd name="T85" fmla="*/ 2147483646 h 2936"/>
              <a:gd name="T86" fmla="*/ 2147483646 w 5345"/>
              <a:gd name="T87" fmla="*/ 2147483646 h 2936"/>
              <a:gd name="T88" fmla="*/ 2147483646 w 5345"/>
              <a:gd name="T89" fmla="*/ 2147483646 h 2936"/>
              <a:gd name="T90" fmla="*/ 2147483646 w 5345"/>
              <a:gd name="T91" fmla="*/ 2147483646 h 2936"/>
              <a:gd name="T92" fmla="*/ 2147483646 w 5345"/>
              <a:gd name="T93" fmla="*/ 2147483646 h 2936"/>
              <a:gd name="T94" fmla="*/ 2147483646 w 5345"/>
              <a:gd name="T95" fmla="*/ 2147483646 h 2936"/>
              <a:gd name="T96" fmla="*/ 2147483646 w 5345"/>
              <a:gd name="T97" fmla="*/ 2147483646 h 2936"/>
              <a:gd name="T98" fmla="*/ 2147483646 w 5345"/>
              <a:gd name="T99" fmla="*/ 2147483646 h 2936"/>
              <a:gd name="T100" fmla="*/ 2147483646 w 5345"/>
              <a:gd name="T101" fmla="*/ 2147483646 h 2936"/>
              <a:gd name="T102" fmla="*/ 2147483646 w 5345"/>
              <a:gd name="T103" fmla="*/ 2147483646 h 2936"/>
              <a:gd name="T104" fmla="*/ 2147483646 w 5345"/>
              <a:gd name="T105" fmla="*/ 2147483646 h 29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5345" h="2936">
                <a:moveTo>
                  <a:pt x="4729" y="1661"/>
                </a:moveTo>
                <a:lnTo>
                  <a:pt x="4729" y="1661"/>
                </a:lnTo>
                <a:lnTo>
                  <a:pt x="4723" y="1609"/>
                </a:lnTo>
                <a:lnTo>
                  <a:pt x="4716" y="1558"/>
                </a:lnTo>
                <a:lnTo>
                  <a:pt x="4706" y="1507"/>
                </a:lnTo>
                <a:lnTo>
                  <a:pt x="4693" y="1458"/>
                </a:lnTo>
                <a:lnTo>
                  <a:pt x="4679" y="1409"/>
                </a:lnTo>
                <a:lnTo>
                  <a:pt x="4663" y="1361"/>
                </a:lnTo>
                <a:lnTo>
                  <a:pt x="4644" y="1314"/>
                </a:lnTo>
                <a:lnTo>
                  <a:pt x="4622" y="1268"/>
                </a:lnTo>
                <a:lnTo>
                  <a:pt x="4600" y="1223"/>
                </a:lnTo>
                <a:lnTo>
                  <a:pt x="4575" y="1181"/>
                </a:lnTo>
                <a:lnTo>
                  <a:pt x="4548" y="1138"/>
                </a:lnTo>
                <a:lnTo>
                  <a:pt x="4519" y="1098"/>
                </a:lnTo>
                <a:lnTo>
                  <a:pt x="4489" y="1059"/>
                </a:lnTo>
                <a:lnTo>
                  <a:pt x="4457" y="1021"/>
                </a:lnTo>
                <a:lnTo>
                  <a:pt x="4422" y="984"/>
                </a:lnTo>
                <a:lnTo>
                  <a:pt x="4387" y="950"/>
                </a:lnTo>
                <a:lnTo>
                  <a:pt x="4350" y="917"/>
                </a:lnTo>
                <a:lnTo>
                  <a:pt x="4312" y="886"/>
                </a:lnTo>
                <a:lnTo>
                  <a:pt x="4272" y="856"/>
                </a:lnTo>
                <a:lnTo>
                  <a:pt x="4230" y="828"/>
                </a:lnTo>
                <a:lnTo>
                  <a:pt x="4188" y="802"/>
                </a:lnTo>
                <a:lnTo>
                  <a:pt x="4144" y="778"/>
                </a:lnTo>
                <a:lnTo>
                  <a:pt x="4099" y="757"/>
                </a:lnTo>
                <a:lnTo>
                  <a:pt x="4053" y="737"/>
                </a:lnTo>
                <a:lnTo>
                  <a:pt x="4005" y="719"/>
                </a:lnTo>
                <a:lnTo>
                  <a:pt x="3957" y="703"/>
                </a:lnTo>
                <a:lnTo>
                  <a:pt x="3907" y="689"/>
                </a:lnTo>
                <a:lnTo>
                  <a:pt x="3857" y="679"/>
                </a:lnTo>
                <a:lnTo>
                  <a:pt x="3806" y="670"/>
                </a:lnTo>
                <a:lnTo>
                  <a:pt x="3754" y="663"/>
                </a:lnTo>
                <a:lnTo>
                  <a:pt x="3701" y="660"/>
                </a:lnTo>
                <a:lnTo>
                  <a:pt x="3648" y="658"/>
                </a:lnTo>
                <a:lnTo>
                  <a:pt x="3608" y="660"/>
                </a:lnTo>
                <a:lnTo>
                  <a:pt x="3566" y="661"/>
                </a:lnTo>
                <a:lnTo>
                  <a:pt x="3526" y="665"/>
                </a:lnTo>
                <a:lnTo>
                  <a:pt x="3486" y="670"/>
                </a:lnTo>
                <a:lnTo>
                  <a:pt x="3446" y="677"/>
                </a:lnTo>
                <a:lnTo>
                  <a:pt x="3407" y="686"/>
                </a:lnTo>
                <a:lnTo>
                  <a:pt x="3368" y="695"/>
                </a:lnTo>
                <a:lnTo>
                  <a:pt x="3330" y="706"/>
                </a:lnTo>
                <a:lnTo>
                  <a:pt x="3294" y="718"/>
                </a:lnTo>
                <a:lnTo>
                  <a:pt x="3257" y="732"/>
                </a:lnTo>
                <a:lnTo>
                  <a:pt x="3220" y="746"/>
                </a:lnTo>
                <a:lnTo>
                  <a:pt x="3185" y="763"/>
                </a:lnTo>
                <a:lnTo>
                  <a:pt x="3150" y="779"/>
                </a:lnTo>
                <a:lnTo>
                  <a:pt x="3116" y="798"/>
                </a:lnTo>
                <a:lnTo>
                  <a:pt x="3083" y="817"/>
                </a:lnTo>
                <a:lnTo>
                  <a:pt x="3050" y="838"/>
                </a:lnTo>
                <a:lnTo>
                  <a:pt x="3038" y="793"/>
                </a:lnTo>
                <a:lnTo>
                  <a:pt x="3024" y="750"/>
                </a:lnTo>
                <a:lnTo>
                  <a:pt x="3007" y="707"/>
                </a:lnTo>
                <a:lnTo>
                  <a:pt x="2989" y="664"/>
                </a:lnTo>
                <a:lnTo>
                  <a:pt x="2970" y="623"/>
                </a:lnTo>
                <a:lnTo>
                  <a:pt x="2949" y="583"/>
                </a:lnTo>
                <a:lnTo>
                  <a:pt x="2927" y="542"/>
                </a:lnTo>
                <a:lnTo>
                  <a:pt x="2903" y="504"/>
                </a:lnTo>
                <a:lnTo>
                  <a:pt x="2877" y="467"/>
                </a:lnTo>
                <a:lnTo>
                  <a:pt x="2850" y="430"/>
                </a:lnTo>
                <a:lnTo>
                  <a:pt x="2821" y="396"/>
                </a:lnTo>
                <a:lnTo>
                  <a:pt x="2792" y="361"/>
                </a:lnTo>
                <a:lnTo>
                  <a:pt x="2761" y="329"/>
                </a:lnTo>
                <a:lnTo>
                  <a:pt x="2728" y="297"/>
                </a:lnTo>
                <a:lnTo>
                  <a:pt x="2694" y="268"/>
                </a:lnTo>
                <a:lnTo>
                  <a:pt x="2659" y="238"/>
                </a:lnTo>
                <a:lnTo>
                  <a:pt x="2623" y="211"/>
                </a:lnTo>
                <a:lnTo>
                  <a:pt x="2586" y="185"/>
                </a:lnTo>
                <a:lnTo>
                  <a:pt x="2548" y="161"/>
                </a:lnTo>
                <a:lnTo>
                  <a:pt x="2509" y="139"/>
                </a:lnTo>
                <a:lnTo>
                  <a:pt x="2468" y="117"/>
                </a:lnTo>
                <a:lnTo>
                  <a:pt x="2427" y="97"/>
                </a:lnTo>
                <a:lnTo>
                  <a:pt x="2384" y="79"/>
                </a:lnTo>
                <a:lnTo>
                  <a:pt x="2342" y="63"/>
                </a:lnTo>
                <a:lnTo>
                  <a:pt x="2298" y="49"/>
                </a:lnTo>
                <a:lnTo>
                  <a:pt x="2253" y="36"/>
                </a:lnTo>
                <a:lnTo>
                  <a:pt x="2208" y="25"/>
                </a:lnTo>
                <a:lnTo>
                  <a:pt x="2162" y="17"/>
                </a:lnTo>
                <a:lnTo>
                  <a:pt x="2114" y="9"/>
                </a:lnTo>
                <a:lnTo>
                  <a:pt x="2067" y="4"/>
                </a:lnTo>
                <a:lnTo>
                  <a:pt x="2019" y="1"/>
                </a:lnTo>
                <a:lnTo>
                  <a:pt x="1971" y="0"/>
                </a:lnTo>
                <a:lnTo>
                  <a:pt x="1941" y="0"/>
                </a:lnTo>
                <a:lnTo>
                  <a:pt x="1913" y="1"/>
                </a:lnTo>
                <a:lnTo>
                  <a:pt x="1884" y="4"/>
                </a:lnTo>
                <a:lnTo>
                  <a:pt x="1856" y="6"/>
                </a:lnTo>
                <a:lnTo>
                  <a:pt x="1829" y="8"/>
                </a:lnTo>
                <a:lnTo>
                  <a:pt x="1800" y="13"/>
                </a:lnTo>
                <a:lnTo>
                  <a:pt x="1746" y="23"/>
                </a:lnTo>
                <a:lnTo>
                  <a:pt x="1691" y="34"/>
                </a:lnTo>
                <a:lnTo>
                  <a:pt x="1638" y="50"/>
                </a:lnTo>
                <a:lnTo>
                  <a:pt x="1587" y="68"/>
                </a:lnTo>
                <a:lnTo>
                  <a:pt x="1536" y="88"/>
                </a:lnTo>
                <a:lnTo>
                  <a:pt x="1487" y="110"/>
                </a:lnTo>
                <a:lnTo>
                  <a:pt x="1438" y="135"/>
                </a:lnTo>
                <a:lnTo>
                  <a:pt x="1392" y="161"/>
                </a:lnTo>
                <a:lnTo>
                  <a:pt x="1347" y="191"/>
                </a:lnTo>
                <a:lnTo>
                  <a:pt x="1303" y="221"/>
                </a:lnTo>
                <a:lnTo>
                  <a:pt x="1260" y="255"/>
                </a:lnTo>
                <a:lnTo>
                  <a:pt x="1220" y="290"/>
                </a:lnTo>
                <a:lnTo>
                  <a:pt x="1181" y="327"/>
                </a:lnTo>
                <a:lnTo>
                  <a:pt x="1144" y="366"/>
                </a:lnTo>
                <a:lnTo>
                  <a:pt x="1109" y="406"/>
                </a:lnTo>
                <a:lnTo>
                  <a:pt x="1076" y="448"/>
                </a:lnTo>
                <a:lnTo>
                  <a:pt x="1045" y="491"/>
                </a:lnTo>
                <a:lnTo>
                  <a:pt x="1016" y="538"/>
                </a:lnTo>
                <a:lnTo>
                  <a:pt x="989" y="584"/>
                </a:lnTo>
                <a:lnTo>
                  <a:pt x="964" y="632"/>
                </a:lnTo>
                <a:lnTo>
                  <a:pt x="942" y="681"/>
                </a:lnTo>
                <a:lnTo>
                  <a:pt x="922" y="732"/>
                </a:lnTo>
                <a:lnTo>
                  <a:pt x="905" y="784"/>
                </a:lnTo>
                <a:lnTo>
                  <a:pt x="890" y="837"/>
                </a:lnTo>
                <a:lnTo>
                  <a:pt x="877" y="890"/>
                </a:lnTo>
                <a:lnTo>
                  <a:pt x="867" y="946"/>
                </a:lnTo>
                <a:lnTo>
                  <a:pt x="864" y="973"/>
                </a:lnTo>
                <a:lnTo>
                  <a:pt x="860" y="1002"/>
                </a:lnTo>
                <a:lnTo>
                  <a:pt x="858" y="1030"/>
                </a:lnTo>
                <a:lnTo>
                  <a:pt x="855" y="1059"/>
                </a:lnTo>
                <a:lnTo>
                  <a:pt x="855" y="1087"/>
                </a:lnTo>
                <a:lnTo>
                  <a:pt x="854" y="1115"/>
                </a:lnTo>
                <a:lnTo>
                  <a:pt x="855" y="1150"/>
                </a:lnTo>
                <a:lnTo>
                  <a:pt x="857" y="1183"/>
                </a:lnTo>
                <a:lnTo>
                  <a:pt x="860" y="1216"/>
                </a:lnTo>
                <a:lnTo>
                  <a:pt x="864" y="1250"/>
                </a:lnTo>
                <a:lnTo>
                  <a:pt x="845" y="1249"/>
                </a:lnTo>
                <a:lnTo>
                  <a:pt x="801" y="1250"/>
                </a:lnTo>
                <a:lnTo>
                  <a:pt x="758" y="1253"/>
                </a:lnTo>
                <a:lnTo>
                  <a:pt x="716" y="1259"/>
                </a:lnTo>
                <a:lnTo>
                  <a:pt x="674" y="1266"/>
                </a:lnTo>
                <a:lnTo>
                  <a:pt x="633" y="1275"/>
                </a:lnTo>
                <a:lnTo>
                  <a:pt x="594" y="1287"/>
                </a:lnTo>
                <a:lnTo>
                  <a:pt x="555" y="1300"/>
                </a:lnTo>
                <a:lnTo>
                  <a:pt x="515" y="1316"/>
                </a:lnTo>
                <a:lnTo>
                  <a:pt x="479" y="1332"/>
                </a:lnTo>
                <a:lnTo>
                  <a:pt x="442" y="1351"/>
                </a:lnTo>
                <a:lnTo>
                  <a:pt x="407" y="1371"/>
                </a:lnTo>
                <a:lnTo>
                  <a:pt x="372" y="1393"/>
                </a:lnTo>
                <a:lnTo>
                  <a:pt x="339" y="1416"/>
                </a:lnTo>
                <a:lnTo>
                  <a:pt x="307" y="1441"/>
                </a:lnTo>
                <a:lnTo>
                  <a:pt x="277" y="1468"/>
                </a:lnTo>
                <a:lnTo>
                  <a:pt x="248" y="1496"/>
                </a:lnTo>
                <a:lnTo>
                  <a:pt x="219" y="1525"/>
                </a:lnTo>
                <a:lnTo>
                  <a:pt x="193" y="1556"/>
                </a:lnTo>
                <a:lnTo>
                  <a:pt x="169" y="1588"/>
                </a:lnTo>
                <a:lnTo>
                  <a:pt x="145" y="1621"/>
                </a:lnTo>
                <a:lnTo>
                  <a:pt x="122" y="1655"/>
                </a:lnTo>
                <a:lnTo>
                  <a:pt x="102" y="1690"/>
                </a:lnTo>
                <a:lnTo>
                  <a:pt x="83" y="1726"/>
                </a:lnTo>
                <a:lnTo>
                  <a:pt x="67" y="1764"/>
                </a:lnTo>
                <a:lnTo>
                  <a:pt x="51" y="1802"/>
                </a:lnTo>
                <a:lnTo>
                  <a:pt x="38" y="1841"/>
                </a:lnTo>
                <a:lnTo>
                  <a:pt x="28" y="1882"/>
                </a:lnTo>
                <a:lnTo>
                  <a:pt x="18" y="1923"/>
                </a:lnTo>
                <a:lnTo>
                  <a:pt x="10" y="1965"/>
                </a:lnTo>
                <a:lnTo>
                  <a:pt x="5" y="2006"/>
                </a:lnTo>
                <a:lnTo>
                  <a:pt x="2" y="2049"/>
                </a:lnTo>
                <a:lnTo>
                  <a:pt x="0" y="2092"/>
                </a:lnTo>
                <a:lnTo>
                  <a:pt x="2" y="2135"/>
                </a:lnTo>
                <a:lnTo>
                  <a:pt x="5" y="2176"/>
                </a:lnTo>
                <a:lnTo>
                  <a:pt x="10" y="2217"/>
                </a:lnTo>
                <a:lnTo>
                  <a:pt x="17" y="2257"/>
                </a:lnTo>
                <a:lnTo>
                  <a:pt x="25" y="2297"/>
                </a:lnTo>
                <a:lnTo>
                  <a:pt x="36" y="2336"/>
                </a:lnTo>
                <a:lnTo>
                  <a:pt x="49" y="2374"/>
                </a:lnTo>
                <a:lnTo>
                  <a:pt x="63" y="2411"/>
                </a:lnTo>
                <a:lnTo>
                  <a:pt x="79" y="2448"/>
                </a:lnTo>
                <a:lnTo>
                  <a:pt x="96" y="2483"/>
                </a:lnTo>
                <a:lnTo>
                  <a:pt x="115" y="2517"/>
                </a:lnTo>
                <a:lnTo>
                  <a:pt x="137" y="2552"/>
                </a:lnTo>
                <a:lnTo>
                  <a:pt x="159" y="2584"/>
                </a:lnTo>
                <a:lnTo>
                  <a:pt x="183" y="2615"/>
                </a:lnTo>
                <a:lnTo>
                  <a:pt x="208" y="2645"/>
                </a:lnTo>
                <a:lnTo>
                  <a:pt x="234" y="2674"/>
                </a:lnTo>
                <a:lnTo>
                  <a:pt x="262" y="2702"/>
                </a:lnTo>
                <a:lnTo>
                  <a:pt x="290" y="2728"/>
                </a:lnTo>
                <a:lnTo>
                  <a:pt x="321" y="2753"/>
                </a:lnTo>
                <a:lnTo>
                  <a:pt x="352" y="2777"/>
                </a:lnTo>
                <a:lnTo>
                  <a:pt x="385" y="2799"/>
                </a:lnTo>
                <a:lnTo>
                  <a:pt x="418" y="2819"/>
                </a:lnTo>
                <a:lnTo>
                  <a:pt x="453" y="2840"/>
                </a:lnTo>
                <a:lnTo>
                  <a:pt x="488" y="2856"/>
                </a:lnTo>
                <a:lnTo>
                  <a:pt x="525" y="2873"/>
                </a:lnTo>
                <a:lnTo>
                  <a:pt x="563" y="2887"/>
                </a:lnTo>
                <a:lnTo>
                  <a:pt x="601" y="2899"/>
                </a:lnTo>
                <a:lnTo>
                  <a:pt x="640" y="2909"/>
                </a:lnTo>
                <a:lnTo>
                  <a:pt x="679" y="2919"/>
                </a:lnTo>
                <a:lnTo>
                  <a:pt x="719" y="2926"/>
                </a:lnTo>
                <a:lnTo>
                  <a:pt x="761" y="2931"/>
                </a:lnTo>
                <a:lnTo>
                  <a:pt x="802" y="2934"/>
                </a:lnTo>
                <a:lnTo>
                  <a:pt x="802" y="2936"/>
                </a:lnTo>
                <a:lnTo>
                  <a:pt x="4682" y="2936"/>
                </a:lnTo>
                <a:lnTo>
                  <a:pt x="4682" y="2933"/>
                </a:lnTo>
                <a:lnTo>
                  <a:pt x="4693" y="2934"/>
                </a:lnTo>
                <a:lnTo>
                  <a:pt x="4706" y="2936"/>
                </a:lnTo>
                <a:lnTo>
                  <a:pt x="4740" y="2936"/>
                </a:lnTo>
                <a:lnTo>
                  <a:pt x="4772" y="2933"/>
                </a:lnTo>
                <a:lnTo>
                  <a:pt x="4804" y="2928"/>
                </a:lnTo>
                <a:lnTo>
                  <a:pt x="4836" y="2922"/>
                </a:lnTo>
                <a:lnTo>
                  <a:pt x="4866" y="2915"/>
                </a:lnTo>
                <a:lnTo>
                  <a:pt x="4896" y="2907"/>
                </a:lnTo>
                <a:lnTo>
                  <a:pt x="4926" y="2898"/>
                </a:lnTo>
                <a:lnTo>
                  <a:pt x="4955" y="2886"/>
                </a:lnTo>
                <a:lnTo>
                  <a:pt x="4984" y="2873"/>
                </a:lnTo>
                <a:lnTo>
                  <a:pt x="5011" y="2859"/>
                </a:lnTo>
                <a:lnTo>
                  <a:pt x="5038" y="2843"/>
                </a:lnTo>
                <a:lnTo>
                  <a:pt x="5063" y="2827"/>
                </a:lnTo>
                <a:lnTo>
                  <a:pt x="5089" y="2809"/>
                </a:lnTo>
                <a:lnTo>
                  <a:pt x="5113" y="2790"/>
                </a:lnTo>
                <a:lnTo>
                  <a:pt x="5135" y="2770"/>
                </a:lnTo>
                <a:lnTo>
                  <a:pt x="5158" y="2748"/>
                </a:lnTo>
                <a:lnTo>
                  <a:pt x="5179" y="2727"/>
                </a:lnTo>
                <a:lnTo>
                  <a:pt x="5199" y="2703"/>
                </a:lnTo>
                <a:lnTo>
                  <a:pt x="5218" y="2680"/>
                </a:lnTo>
                <a:lnTo>
                  <a:pt x="5236" y="2655"/>
                </a:lnTo>
                <a:lnTo>
                  <a:pt x="5252" y="2629"/>
                </a:lnTo>
                <a:lnTo>
                  <a:pt x="5268" y="2602"/>
                </a:lnTo>
                <a:lnTo>
                  <a:pt x="5282" y="2574"/>
                </a:lnTo>
                <a:lnTo>
                  <a:pt x="5295" y="2546"/>
                </a:lnTo>
                <a:lnTo>
                  <a:pt x="5306" y="2517"/>
                </a:lnTo>
                <a:lnTo>
                  <a:pt x="5316" y="2488"/>
                </a:lnTo>
                <a:lnTo>
                  <a:pt x="5325" y="2457"/>
                </a:lnTo>
                <a:lnTo>
                  <a:pt x="5332" y="2426"/>
                </a:lnTo>
                <a:lnTo>
                  <a:pt x="5338" y="2394"/>
                </a:lnTo>
                <a:lnTo>
                  <a:pt x="5341" y="2362"/>
                </a:lnTo>
                <a:lnTo>
                  <a:pt x="5344" y="2330"/>
                </a:lnTo>
                <a:lnTo>
                  <a:pt x="5345" y="2297"/>
                </a:lnTo>
                <a:lnTo>
                  <a:pt x="5344" y="2265"/>
                </a:lnTo>
                <a:lnTo>
                  <a:pt x="5341" y="2233"/>
                </a:lnTo>
                <a:lnTo>
                  <a:pt x="5338" y="2203"/>
                </a:lnTo>
                <a:lnTo>
                  <a:pt x="5333" y="2172"/>
                </a:lnTo>
                <a:lnTo>
                  <a:pt x="5326" y="2141"/>
                </a:lnTo>
                <a:lnTo>
                  <a:pt x="5318" y="2111"/>
                </a:lnTo>
                <a:lnTo>
                  <a:pt x="5308" y="2083"/>
                </a:lnTo>
                <a:lnTo>
                  <a:pt x="5296" y="2054"/>
                </a:lnTo>
                <a:lnTo>
                  <a:pt x="5284" y="2026"/>
                </a:lnTo>
                <a:lnTo>
                  <a:pt x="5271" y="2000"/>
                </a:lnTo>
                <a:lnTo>
                  <a:pt x="5256" y="1974"/>
                </a:lnTo>
                <a:lnTo>
                  <a:pt x="5241" y="1948"/>
                </a:lnTo>
                <a:lnTo>
                  <a:pt x="5223" y="1923"/>
                </a:lnTo>
                <a:lnTo>
                  <a:pt x="5205" y="1899"/>
                </a:lnTo>
                <a:lnTo>
                  <a:pt x="5185" y="1877"/>
                </a:lnTo>
                <a:lnTo>
                  <a:pt x="5165" y="1854"/>
                </a:lnTo>
                <a:lnTo>
                  <a:pt x="5143" y="1834"/>
                </a:lnTo>
                <a:lnTo>
                  <a:pt x="5121" y="1814"/>
                </a:lnTo>
                <a:lnTo>
                  <a:pt x="5098" y="1795"/>
                </a:lnTo>
                <a:lnTo>
                  <a:pt x="5074" y="1777"/>
                </a:lnTo>
                <a:lnTo>
                  <a:pt x="5049" y="1761"/>
                </a:lnTo>
                <a:lnTo>
                  <a:pt x="5023" y="1745"/>
                </a:lnTo>
                <a:lnTo>
                  <a:pt x="4997" y="1731"/>
                </a:lnTo>
                <a:lnTo>
                  <a:pt x="4969" y="1717"/>
                </a:lnTo>
                <a:lnTo>
                  <a:pt x="4941" y="1706"/>
                </a:lnTo>
                <a:lnTo>
                  <a:pt x="4913" y="1696"/>
                </a:lnTo>
                <a:lnTo>
                  <a:pt x="4883" y="1686"/>
                </a:lnTo>
                <a:lnTo>
                  <a:pt x="4853" y="1678"/>
                </a:lnTo>
                <a:lnTo>
                  <a:pt x="4823" y="1672"/>
                </a:lnTo>
                <a:lnTo>
                  <a:pt x="4792" y="1667"/>
                </a:lnTo>
                <a:lnTo>
                  <a:pt x="4761" y="1664"/>
                </a:lnTo>
                <a:lnTo>
                  <a:pt x="4729" y="16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9" name="KSO_Shape"/>
          <p:cNvSpPr/>
          <p:nvPr/>
        </p:nvSpPr>
        <p:spPr bwMode="auto">
          <a:xfrm>
            <a:off x="9361908" y="2198840"/>
            <a:ext cx="383196" cy="255462"/>
          </a:xfrm>
          <a:custGeom>
            <a:avLst/>
            <a:gdLst>
              <a:gd name="T0" fmla="*/ 1006919 w 1450975"/>
              <a:gd name="T1" fmla="*/ 486464 h 968375"/>
              <a:gd name="T2" fmla="*/ 1058912 w 1450975"/>
              <a:gd name="T3" fmla="*/ 517972 h 968375"/>
              <a:gd name="T4" fmla="*/ 1095306 w 1450975"/>
              <a:gd name="T5" fmla="*/ 566445 h 968375"/>
              <a:gd name="T6" fmla="*/ 1110903 w 1450975"/>
              <a:gd name="T7" fmla="*/ 626690 h 968375"/>
              <a:gd name="T8" fmla="*/ 1101198 w 1450975"/>
              <a:gd name="T9" fmla="*/ 689359 h 968375"/>
              <a:gd name="T10" fmla="*/ 1069657 w 1450975"/>
              <a:gd name="T11" fmla="*/ 741293 h 968375"/>
              <a:gd name="T12" fmla="*/ 1021130 w 1450975"/>
              <a:gd name="T13" fmla="*/ 777649 h 968375"/>
              <a:gd name="T14" fmla="*/ 960819 w 1450975"/>
              <a:gd name="T15" fmla="*/ 793229 h 968375"/>
              <a:gd name="T16" fmla="*/ 898083 w 1450975"/>
              <a:gd name="T17" fmla="*/ 783534 h 968375"/>
              <a:gd name="T18" fmla="*/ 846091 w 1450975"/>
              <a:gd name="T19" fmla="*/ 752028 h 968375"/>
              <a:gd name="T20" fmla="*/ 809695 w 1450975"/>
              <a:gd name="T21" fmla="*/ 703900 h 968375"/>
              <a:gd name="T22" fmla="*/ 794098 w 1450975"/>
              <a:gd name="T23" fmla="*/ 643309 h 968375"/>
              <a:gd name="T24" fmla="*/ 803803 w 1450975"/>
              <a:gd name="T25" fmla="*/ 580986 h 968375"/>
              <a:gd name="T26" fmla="*/ 835346 w 1450975"/>
              <a:gd name="T27" fmla="*/ 528706 h 968375"/>
              <a:gd name="T28" fmla="*/ 883871 w 1450975"/>
              <a:gd name="T29" fmla="*/ 492350 h 968375"/>
              <a:gd name="T30" fmla="*/ 944182 w 1450975"/>
              <a:gd name="T31" fmla="*/ 477116 h 968375"/>
              <a:gd name="T32" fmla="*/ 892405 w 1450975"/>
              <a:gd name="T33" fmla="*/ 242814 h 968375"/>
              <a:gd name="T34" fmla="*/ 816330 w 1450975"/>
              <a:gd name="T35" fmla="*/ 262615 h 968375"/>
              <a:gd name="T36" fmla="*/ 685717 w 1450975"/>
              <a:gd name="T37" fmla="*/ 341469 h 968375"/>
              <a:gd name="T38" fmla="*/ 595052 w 1450975"/>
              <a:gd name="T39" fmla="*/ 463050 h 968375"/>
              <a:gd name="T40" fmla="*/ 563789 w 1450975"/>
              <a:gd name="T41" fmla="*/ 555104 h 968375"/>
              <a:gd name="T42" fmla="*/ 555798 w 1450975"/>
              <a:gd name="T43" fmla="*/ 635001 h 968375"/>
              <a:gd name="T44" fmla="*/ 563789 w 1450975"/>
              <a:gd name="T45" fmla="*/ 715243 h 968375"/>
              <a:gd name="T46" fmla="*/ 595052 w 1450975"/>
              <a:gd name="T47" fmla="*/ 807298 h 968375"/>
              <a:gd name="T48" fmla="*/ 685717 w 1450975"/>
              <a:gd name="T49" fmla="*/ 928879 h 968375"/>
              <a:gd name="T50" fmla="*/ 816330 w 1450975"/>
              <a:gd name="T51" fmla="*/ 1007732 h 968375"/>
              <a:gd name="T52" fmla="*/ 892405 w 1450975"/>
              <a:gd name="T53" fmla="*/ 1027533 h 968375"/>
              <a:gd name="T54" fmla="*/ 972995 w 1450975"/>
              <a:gd name="T55" fmla="*/ 1031355 h 968375"/>
              <a:gd name="T56" fmla="*/ 1051502 w 1450975"/>
              <a:gd name="T57" fmla="*/ 1019544 h 968375"/>
              <a:gd name="T58" fmla="*/ 1158494 w 1450975"/>
              <a:gd name="T59" fmla="*/ 974732 h 968375"/>
              <a:gd name="T60" fmla="*/ 1270695 w 1450975"/>
              <a:gd name="T61" fmla="*/ 872605 h 968375"/>
              <a:gd name="T62" fmla="*/ 1331485 w 1450975"/>
              <a:gd name="T63" fmla="*/ 753107 h 968375"/>
              <a:gd name="T64" fmla="*/ 1347465 w 1450975"/>
              <a:gd name="T65" fmla="*/ 675643 h 968375"/>
              <a:gd name="T66" fmla="*/ 1347465 w 1450975"/>
              <a:gd name="T67" fmla="*/ 594358 h 968375"/>
              <a:gd name="T68" fmla="*/ 1331485 w 1450975"/>
              <a:gd name="T69" fmla="*/ 517241 h 968375"/>
              <a:gd name="T70" fmla="*/ 1270695 w 1450975"/>
              <a:gd name="T71" fmla="*/ 397743 h 968375"/>
              <a:gd name="T72" fmla="*/ 1158494 w 1450975"/>
              <a:gd name="T73" fmla="*/ 295616 h 968375"/>
              <a:gd name="T74" fmla="*/ 1051502 w 1450975"/>
              <a:gd name="T75" fmla="*/ 250804 h 968375"/>
              <a:gd name="T76" fmla="*/ 972995 w 1450975"/>
              <a:gd name="T77" fmla="*/ 238994 h 968375"/>
              <a:gd name="T78" fmla="*/ 1074081 w 1450975"/>
              <a:gd name="T79" fmla="*/ 11116 h 968375"/>
              <a:gd name="T80" fmla="*/ 1258189 w 1450975"/>
              <a:gd name="T81" fmla="*/ 68085 h 968375"/>
              <a:gd name="T82" fmla="*/ 1426666 w 1450975"/>
              <a:gd name="T83" fmla="*/ 160487 h 968375"/>
              <a:gd name="T84" fmla="*/ 1576037 w 1450975"/>
              <a:gd name="T85" fmla="*/ 273036 h 968375"/>
              <a:gd name="T86" fmla="*/ 1742429 w 1450975"/>
              <a:gd name="T87" fmla="*/ 434218 h 968375"/>
              <a:gd name="T88" fmla="*/ 1885548 w 1450975"/>
              <a:gd name="T89" fmla="*/ 607906 h 968375"/>
              <a:gd name="T90" fmla="*/ 1829967 w 1450975"/>
              <a:gd name="T91" fmla="*/ 734349 h 968375"/>
              <a:gd name="T92" fmla="*/ 1642039 w 1450975"/>
              <a:gd name="T93" fmla="*/ 937911 h 968375"/>
              <a:gd name="T94" fmla="*/ 1503782 w 1450975"/>
              <a:gd name="T95" fmla="*/ 1054976 h 968375"/>
              <a:gd name="T96" fmla="*/ 1344685 w 1450975"/>
              <a:gd name="T97" fmla="*/ 1159536 h 968375"/>
              <a:gd name="T98" fmla="*/ 1167525 w 1450975"/>
              <a:gd name="T99" fmla="*/ 1235958 h 968375"/>
              <a:gd name="T100" fmla="*/ 977164 w 1450975"/>
              <a:gd name="T101" fmla="*/ 1269652 h 968375"/>
              <a:gd name="T102" fmla="*/ 783676 w 1450975"/>
              <a:gd name="T103" fmla="*/ 1248810 h 968375"/>
              <a:gd name="T104" fmla="*/ 603389 w 1450975"/>
              <a:gd name="T105" fmla="*/ 1182114 h 968375"/>
              <a:gd name="T106" fmla="*/ 439081 w 1450975"/>
              <a:gd name="T107" fmla="*/ 1083113 h 968375"/>
              <a:gd name="T108" fmla="*/ 295616 w 1450975"/>
              <a:gd name="T109" fmla="*/ 967437 h 968375"/>
              <a:gd name="T110" fmla="*/ 114981 w 1450975"/>
              <a:gd name="T111" fmla="*/ 782635 h 968375"/>
              <a:gd name="T112" fmla="*/ 0 w 1450975"/>
              <a:gd name="T113" fmla="*/ 635001 h 968375"/>
              <a:gd name="T114" fmla="*/ 114981 w 1450975"/>
              <a:gd name="T115" fmla="*/ 487714 h 968375"/>
              <a:gd name="T116" fmla="*/ 295616 w 1450975"/>
              <a:gd name="T117" fmla="*/ 302563 h 968375"/>
              <a:gd name="T118" fmla="*/ 439081 w 1450975"/>
              <a:gd name="T119" fmla="*/ 187235 h 968375"/>
              <a:gd name="T120" fmla="*/ 603389 w 1450975"/>
              <a:gd name="T121" fmla="*/ 88233 h 968375"/>
              <a:gd name="T122" fmla="*/ 783676 w 1450975"/>
              <a:gd name="T123" fmla="*/ 21190 h 96837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450975" h="968375">
                <a:moveTo>
                  <a:pt x="725752" y="363537"/>
                </a:moveTo>
                <a:lnTo>
                  <a:pt x="731824" y="363801"/>
                </a:lnTo>
                <a:lnTo>
                  <a:pt x="737896" y="364065"/>
                </a:lnTo>
                <a:lnTo>
                  <a:pt x="743969" y="365121"/>
                </a:lnTo>
                <a:lnTo>
                  <a:pt x="749777" y="365913"/>
                </a:lnTo>
                <a:lnTo>
                  <a:pt x="755849" y="367497"/>
                </a:lnTo>
                <a:lnTo>
                  <a:pt x="761129" y="369081"/>
                </a:lnTo>
                <a:lnTo>
                  <a:pt x="766937" y="370929"/>
                </a:lnTo>
                <a:lnTo>
                  <a:pt x="772481" y="373041"/>
                </a:lnTo>
                <a:lnTo>
                  <a:pt x="777761" y="375417"/>
                </a:lnTo>
                <a:lnTo>
                  <a:pt x="783041" y="378057"/>
                </a:lnTo>
                <a:lnTo>
                  <a:pt x="788057" y="381225"/>
                </a:lnTo>
                <a:lnTo>
                  <a:pt x="792809" y="384129"/>
                </a:lnTo>
                <a:lnTo>
                  <a:pt x="797825" y="387562"/>
                </a:lnTo>
                <a:lnTo>
                  <a:pt x="802314" y="391258"/>
                </a:lnTo>
                <a:lnTo>
                  <a:pt x="806538" y="394954"/>
                </a:lnTo>
                <a:lnTo>
                  <a:pt x="810762" y="398914"/>
                </a:lnTo>
                <a:lnTo>
                  <a:pt x="814722" y="403138"/>
                </a:lnTo>
                <a:lnTo>
                  <a:pt x="818682" y="407626"/>
                </a:lnTo>
                <a:lnTo>
                  <a:pt x="822114" y="412114"/>
                </a:lnTo>
                <a:lnTo>
                  <a:pt x="825546" y="416866"/>
                </a:lnTo>
                <a:lnTo>
                  <a:pt x="828714" y="421618"/>
                </a:lnTo>
                <a:lnTo>
                  <a:pt x="831618" y="426898"/>
                </a:lnTo>
                <a:lnTo>
                  <a:pt x="834258" y="431914"/>
                </a:lnTo>
                <a:lnTo>
                  <a:pt x="836634" y="437458"/>
                </a:lnTo>
                <a:lnTo>
                  <a:pt x="838746" y="443002"/>
                </a:lnTo>
                <a:lnTo>
                  <a:pt x="840594" y="448547"/>
                </a:lnTo>
                <a:lnTo>
                  <a:pt x="842442" y="454091"/>
                </a:lnTo>
                <a:lnTo>
                  <a:pt x="843762" y="459899"/>
                </a:lnTo>
                <a:lnTo>
                  <a:pt x="844818" y="465707"/>
                </a:lnTo>
                <a:lnTo>
                  <a:pt x="845610" y="471779"/>
                </a:lnTo>
                <a:lnTo>
                  <a:pt x="846138" y="477851"/>
                </a:lnTo>
                <a:lnTo>
                  <a:pt x="846138" y="484187"/>
                </a:lnTo>
                <a:lnTo>
                  <a:pt x="846138" y="490523"/>
                </a:lnTo>
                <a:lnTo>
                  <a:pt x="845610" y="496595"/>
                </a:lnTo>
                <a:lnTo>
                  <a:pt x="844818" y="502667"/>
                </a:lnTo>
                <a:lnTo>
                  <a:pt x="843762" y="508740"/>
                </a:lnTo>
                <a:lnTo>
                  <a:pt x="842442" y="514548"/>
                </a:lnTo>
                <a:lnTo>
                  <a:pt x="840594" y="520092"/>
                </a:lnTo>
                <a:lnTo>
                  <a:pt x="838746" y="525636"/>
                </a:lnTo>
                <a:lnTo>
                  <a:pt x="836634" y="531180"/>
                </a:lnTo>
                <a:lnTo>
                  <a:pt x="834258" y="536724"/>
                </a:lnTo>
                <a:lnTo>
                  <a:pt x="831618" y="541740"/>
                </a:lnTo>
                <a:lnTo>
                  <a:pt x="828714" y="546756"/>
                </a:lnTo>
                <a:lnTo>
                  <a:pt x="825546" y="551772"/>
                </a:lnTo>
                <a:lnTo>
                  <a:pt x="822114" y="556524"/>
                </a:lnTo>
                <a:lnTo>
                  <a:pt x="818682" y="561012"/>
                </a:lnTo>
                <a:lnTo>
                  <a:pt x="814722" y="565236"/>
                </a:lnTo>
                <a:lnTo>
                  <a:pt x="810762" y="569461"/>
                </a:lnTo>
                <a:lnTo>
                  <a:pt x="806538" y="573421"/>
                </a:lnTo>
                <a:lnTo>
                  <a:pt x="802314" y="577381"/>
                </a:lnTo>
                <a:lnTo>
                  <a:pt x="797825" y="581077"/>
                </a:lnTo>
                <a:lnTo>
                  <a:pt x="792809" y="584509"/>
                </a:lnTo>
                <a:lnTo>
                  <a:pt x="788057" y="587413"/>
                </a:lnTo>
                <a:lnTo>
                  <a:pt x="783041" y="590581"/>
                </a:lnTo>
                <a:lnTo>
                  <a:pt x="777761" y="592957"/>
                </a:lnTo>
                <a:lnTo>
                  <a:pt x="772481" y="595333"/>
                </a:lnTo>
                <a:lnTo>
                  <a:pt x="766937" y="597445"/>
                </a:lnTo>
                <a:lnTo>
                  <a:pt x="761129" y="599557"/>
                </a:lnTo>
                <a:lnTo>
                  <a:pt x="755849" y="601141"/>
                </a:lnTo>
                <a:lnTo>
                  <a:pt x="749777" y="602461"/>
                </a:lnTo>
                <a:lnTo>
                  <a:pt x="743969" y="603517"/>
                </a:lnTo>
                <a:lnTo>
                  <a:pt x="737896" y="604045"/>
                </a:lnTo>
                <a:lnTo>
                  <a:pt x="731824" y="604837"/>
                </a:lnTo>
                <a:lnTo>
                  <a:pt x="725752" y="604837"/>
                </a:lnTo>
                <a:lnTo>
                  <a:pt x="719152" y="604837"/>
                </a:lnTo>
                <a:lnTo>
                  <a:pt x="713080" y="604045"/>
                </a:lnTo>
                <a:lnTo>
                  <a:pt x="707008" y="603517"/>
                </a:lnTo>
                <a:lnTo>
                  <a:pt x="701200" y="602461"/>
                </a:lnTo>
                <a:lnTo>
                  <a:pt x="695128" y="601141"/>
                </a:lnTo>
                <a:lnTo>
                  <a:pt x="689848" y="599557"/>
                </a:lnTo>
                <a:lnTo>
                  <a:pt x="684040" y="597445"/>
                </a:lnTo>
                <a:lnTo>
                  <a:pt x="678495" y="595333"/>
                </a:lnTo>
                <a:lnTo>
                  <a:pt x="673215" y="592957"/>
                </a:lnTo>
                <a:lnTo>
                  <a:pt x="668199" y="590581"/>
                </a:lnTo>
                <a:lnTo>
                  <a:pt x="662919" y="587413"/>
                </a:lnTo>
                <a:lnTo>
                  <a:pt x="658167" y="584509"/>
                </a:lnTo>
                <a:lnTo>
                  <a:pt x="653151" y="581077"/>
                </a:lnTo>
                <a:lnTo>
                  <a:pt x="648663" y="577381"/>
                </a:lnTo>
                <a:lnTo>
                  <a:pt x="644439" y="573421"/>
                </a:lnTo>
                <a:lnTo>
                  <a:pt x="640215" y="569461"/>
                </a:lnTo>
                <a:lnTo>
                  <a:pt x="636255" y="565236"/>
                </a:lnTo>
                <a:lnTo>
                  <a:pt x="632559" y="561012"/>
                </a:lnTo>
                <a:lnTo>
                  <a:pt x="628863" y="556524"/>
                </a:lnTo>
                <a:lnTo>
                  <a:pt x="625694" y="551772"/>
                </a:lnTo>
                <a:lnTo>
                  <a:pt x="622262" y="546756"/>
                </a:lnTo>
                <a:lnTo>
                  <a:pt x="619622" y="541740"/>
                </a:lnTo>
                <a:lnTo>
                  <a:pt x="616718" y="536724"/>
                </a:lnTo>
                <a:lnTo>
                  <a:pt x="614342" y="531180"/>
                </a:lnTo>
                <a:lnTo>
                  <a:pt x="612230" y="525636"/>
                </a:lnTo>
                <a:lnTo>
                  <a:pt x="610382" y="520092"/>
                </a:lnTo>
                <a:lnTo>
                  <a:pt x="608534" y="514548"/>
                </a:lnTo>
                <a:lnTo>
                  <a:pt x="607214" y="508740"/>
                </a:lnTo>
                <a:lnTo>
                  <a:pt x="606422" y="502667"/>
                </a:lnTo>
                <a:lnTo>
                  <a:pt x="605630" y="496595"/>
                </a:lnTo>
                <a:lnTo>
                  <a:pt x="604838" y="490523"/>
                </a:lnTo>
                <a:lnTo>
                  <a:pt x="604838" y="484187"/>
                </a:lnTo>
                <a:lnTo>
                  <a:pt x="604838" y="477851"/>
                </a:lnTo>
                <a:lnTo>
                  <a:pt x="605630" y="471779"/>
                </a:lnTo>
                <a:lnTo>
                  <a:pt x="606422" y="465707"/>
                </a:lnTo>
                <a:lnTo>
                  <a:pt x="607214" y="459899"/>
                </a:lnTo>
                <a:lnTo>
                  <a:pt x="608534" y="454091"/>
                </a:lnTo>
                <a:lnTo>
                  <a:pt x="610382" y="448547"/>
                </a:lnTo>
                <a:lnTo>
                  <a:pt x="612230" y="443002"/>
                </a:lnTo>
                <a:lnTo>
                  <a:pt x="614342" y="437458"/>
                </a:lnTo>
                <a:lnTo>
                  <a:pt x="616718" y="431914"/>
                </a:lnTo>
                <a:lnTo>
                  <a:pt x="619622" y="426898"/>
                </a:lnTo>
                <a:lnTo>
                  <a:pt x="622262" y="421618"/>
                </a:lnTo>
                <a:lnTo>
                  <a:pt x="625694" y="416866"/>
                </a:lnTo>
                <a:lnTo>
                  <a:pt x="628863" y="412114"/>
                </a:lnTo>
                <a:lnTo>
                  <a:pt x="632559" y="407626"/>
                </a:lnTo>
                <a:lnTo>
                  <a:pt x="636255" y="403138"/>
                </a:lnTo>
                <a:lnTo>
                  <a:pt x="640215" y="398914"/>
                </a:lnTo>
                <a:lnTo>
                  <a:pt x="644439" y="394954"/>
                </a:lnTo>
                <a:lnTo>
                  <a:pt x="648663" y="391258"/>
                </a:lnTo>
                <a:lnTo>
                  <a:pt x="653151" y="387562"/>
                </a:lnTo>
                <a:lnTo>
                  <a:pt x="658167" y="384129"/>
                </a:lnTo>
                <a:lnTo>
                  <a:pt x="662919" y="381225"/>
                </a:lnTo>
                <a:lnTo>
                  <a:pt x="668199" y="378057"/>
                </a:lnTo>
                <a:lnTo>
                  <a:pt x="673215" y="375417"/>
                </a:lnTo>
                <a:lnTo>
                  <a:pt x="678495" y="373041"/>
                </a:lnTo>
                <a:lnTo>
                  <a:pt x="684040" y="370929"/>
                </a:lnTo>
                <a:lnTo>
                  <a:pt x="689848" y="369081"/>
                </a:lnTo>
                <a:lnTo>
                  <a:pt x="695128" y="367497"/>
                </a:lnTo>
                <a:lnTo>
                  <a:pt x="701200" y="365913"/>
                </a:lnTo>
                <a:lnTo>
                  <a:pt x="707008" y="365121"/>
                </a:lnTo>
                <a:lnTo>
                  <a:pt x="713080" y="364065"/>
                </a:lnTo>
                <a:lnTo>
                  <a:pt x="719152" y="363801"/>
                </a:lnTo>
                <a:lnTo>
                  <a:pt x="725752" y="363537"/>
                </a:lnTo>
                <a:close/>
                <a:moveTo>
                  <a:pt x="725752" y="181438"/>
                </a:moveTo>
                <a:lnTo>
                  <a:pt x="717815" y="181968"/>
                </a:lnTo>
                <a:lnTo>
                  <a:pt x="710142" y="182233"/>
                </a:lnTo>
                <a:lnTo>
                  <a:pt x="702204" y="182497"/>
                </a:lnTo>
                <a:lnTo>
                  <a:pt x="694531" y="183292"/>
                </a:lnTo>
                <a:lnTo>
                  <a:pt x="686859" y="184087"/>
                </a:lnTo>
                <a:lnTo>
                  <a:pt x="679715" y="185146"/>
                </a:lnTo>
                <a:lnTo>
                  <a:pt x="672042" y="186471"/>
                </a:lnTo>
                <a:lnTo>
                  <a:pt x="664634" y="188060"/>
                </a:lnTo>
                <a:lnTo>
                  <a:pt x="657490" y="189384"/>
                </a:lnTo>
                <a:lnTo>
                  <a:pt x="650081" y="191238"/>
                </a:lnTo>
                <a:lnTo>
                  <a:pt x="642673" y="193092"/>
                </a:lnTo>
                <a:lnTo>
                  <a:pt x="635794" y="195211"/>
                </a:lnTo>
                <a:lnTo>
                  <a:pt x="628650" y="197595"/>
                </a:lnTo>
                <a:lnTo>
                  <a:pt x="621771" y="200244"/>
                </a:lnTo>
                <a:lnTo>
                  <a:pt x="608013" y="205276"/>
                </a:lnTo>
                <a:lnTo>
                  <a:pt x="594519" y="211369"/>
                </a:lnTo>
                <a:lnTo>
                  <a:pt x="581554" y="218255"/>
                </a:lnTo>
                <a:lnTo>
                  <a:pt x="568590" y="225407"/>
                </a:lnTo>
                <a:lnTo>
                  <a:pt x="556419" y="233353"/>
                </a:lnTo>
                <a:lnTo>
                  <a:pt x="544513" y="241564"/>
                </a:lnTo>
                <a:lnTo>
                  <a:pt x="533400" y="250835"/>
                </a:lnTo>
                <a:lnTo>
                  <a:pt x="522288" y="260370"/>
                </a:lnTo>
                <a:lnTo>
                  <a:pt x="511704" y="270435"/>
                </a:lnTo>
                <a:lnTo>
                  <a:pt x="501915" y="280765"/>
                </a:lnTo>
                <a:lnTo>
                  <a:pt x="492390" y="291625"/>
                </a:lnTo>
                <a:lnTo>
                  <a:pt x="483394" y="303279"/>
                </a:lnTo>
                <a:lnTo>
                  <a:pt x="474663" y="315199"/>
                </a:lnTo>
                <a:lnTo>
                  <a:pt x="467254" y="327383"/>
                </a:lnTo>
                <a:lnTo>
                  <a:pt x="459846" y="339832"/>
                </a:lnTo>
                <a:lnTo>
                  <a:pt x="453231" y="353076"/>
                </a:lnTo>
                <a:lnTo>
                  <a:pt x="447146" y="366584"/>
                </a:lnTo>
                <a:lnTo>
                  <a:pt x="441590" y="380357"/>
                </a:lnTo>
                <a:lnTo>
                  <a:pt x="439208" y="387244"/>
                </a:lnTo>
                <a:lnTo>
                  <a:pt x="437092" y="394396"/>
                </a:lnTo>
                <a:lnTo>
                  <a:pt x="434711" y="401282"/>
                </a:lnTo>
                <a:lnTo>
                  <a:pt x="432594" y="408699"/>
                </a:lnTo>
                <a:lnTo>
                  <a:pt x="430742" y="415850"/>
                </a:lnTo>
                <a:lnTo>
                  <a:pt x="429419" y="423267"/>
                </a:lnTo>
                <a:lnTo>
                  <a:pt x="428096" y="430683"/>
                </a:lnTo>
                <a:lnTo>
                  <a:pt x="426508" y="438100"/>
                </a:lnTo>
                <a:lnTo>
                  <a:pt x="425715" y="445781"/>
                </a:lnTo>
                <a:lnTo>
                  <a:pt x="424656" y="453198"/>
                </a:lnTo>
                <a:lnTo>
                  <a:pt x="424127" y="461144"/>
                </a:lnTo>
                <a:lnTo>
                  <a:pt x="423598" y="468825"/>
                </a:lnTo>
                <a:lnTo>
                  <a:pt x="423333" y="476506"/>
                </a:lnTo>
                <a:lnTo>
                  <a:pt x="423333" y="484188"/>
                </a:lnTo>
                <a:lnTo>
                  <a:pt x="423333" y="491869"/>
                </a:lnTo>
                <a:lnTo>
                  <a:pt x="423598" y="499815"/>
                </a:lnTo>
                <a:lnTo>
                  <a:pt x="424127" y="507496"/>
                </a:lnTo>
                <a:lnTo>
                  <a:pt x="424656" y="515178"/>
                </a:lnTo>
                <a:lnTo>
                  <a:pt x="425715" y="522859"/>
                </a:lnTo>
                <a:lnTo>
                  <a:pt x="426508" y="530276"/>
                </a:lnTo>
                <a:lnTo>
                  <a:pt x="428096" y="537692"/>
                </a:lnTo>
                <a:lnTo>
                  <a:pt x="429419" y="545373"/>
                </a:lnTo>
                <a:lnTo>
                  <a:pt x="430742" y="552790"/>
                </a:lnTo>
                <a:lnTo>
                  <a:pt x="432594" y="559941"/>
                </a:lnTo>
                <a:lnTo>
                  <a:pt x="434711" y="567093"/>
                </a:lnTo>
                <a:lnTo>
                  <a:pt x="437092" y="574244"/>
                </a:lnTo>
                <a:lnTo>
                  <a:pt x="439208" y="581396"/>
                </a:lnTo>
                <a:lnTo>
                  <a:pt x="441590" y="588283"/>
                </a:lnTo>
                <a:lnTo>
                  <a:pt x="447146" y="602056"/>
                </a:lnTo>
                <a:lnTo>
                  <a:pt x="453231" y="615565"/>
                </a:lnTo>
                <a:lnTo>
                  <a:pt x="459846" y="628278"/>
                </a:lnTo>
                <a:lnTo>
                  <a:pt x="467254" y="641257"/>
                </a:lnTo>
                <a:lnTo>
                  <a:pt x="474663" y="653441"/>
                </a:lnTo>
                <a:lnTo>
                  <a:pt x="483394" y="665361"/>
                </a:lnTo>
                <a:lnTo>
                  <a:pt x="492390" y="676485"/>
                </a:lnTo>
                <a:lnTo>
                  <a:pt x="501915" y="687610"/>
                </a:lnTo>
                <a:lnTo>
                  <a:pt x="511704" y="698205"/>
                </a:lnTo>
                <a:lnTo>
                  <a:pt x="522288" y="708270"/>
                </a:lnTo>
                <a:lnTo>
                  <a:pt x="533400" y="717805"/>
                </a:lnTo>
                <a:lnTo>
                  <a:pt x="544513" y="726546"/>
                </a:lnTo>
                <a:lnTo>
                  <a:pt x="556419" y="735287"/>
                </a:lnTo>
                <a:lnTo>
                  <a:pt x="568590" y="743233"/>
                </a:lnTo>
                <a:lnTo>
                  <a:pt x="581554" y="750385"/>
                </a:lnTo>
                <a:lnTo>
                  <a:pt x="594519" y="757272"/>
                </a:lnTo>
                <a:lnTo>
                  <a:pt x="608013" y="763099"/>
                </a:lnTo>
                <a:lnTo>
                  <a:pt x="621771" y="768396"/>
                </a:lnTo>
                <a:lnTo>
                  <a:pt x="628650" y="770780"/>
                </a:lnTo>
                <a:lnTo>
                  <a:pt x="635794" y="773429"/>
                </a:lnTo>
                <a:lnTo>
                  <a:pt x="642673" y="775548"/>
                </a:lnTo>
                <a:lnTo>
                  <a:pt x="650081" y="777402"/>
                </a:lnTo>
                <a:lnTo>
                  <a:pt x="657490" y="779256"/>
                </a:lnTo>
                <a:lnTo>
                  <a:pt x="664634" y="780580"/>
                </a:lnTo>
                <a:lnTo>
                  <a:pt x="672042" y="782170"/>
                </a:lnTo>
                <a:lnTo>
                  <a:pt x="679715" y="783494"/>
                </a:lnTo>
                <a:lnTo>
                  <a:pt x="686859" y="784289"/>
                </a:lnTo>
                <a:lnTo>
                  <a:pt x="694531" y="785348"/>
                </a:lnTo>
                <a:lnTo>
                  <a:pt x="702204" y="785878"/>
                </a:lnTo>
                <a:lnTo>
                  <a:pt x="710142" y="786408"/>
                </a:lnTo>
                <a:lnTo>
                  <a:pt x="717815" y="786672"/>
                </a:lnTo>
                <a:lnTo>
                  <a:pt x="725752" y="786672"/>
                </a:lnTo>
                <a:lnTo>
                  <a:pt x="733161" y="786672"/>
                </a:lnTo>
                <a:lnTo>
                  <a:pt x="741098" y="786408"/>
                </a:lnTo>
                <a:lnTo>
                  <a:pt x="748771" y="785878"/>
                </a:lnTo>
                <a:lnTo>
                  <a:pt x="756444" y="785348"/>
                </a:lnTo>
                <a:lnTo>
                  <a:pt x="764117" y="784289"/>
                </a:lnTo>
                <a:lnTo>
                  <a:pt x="771790" y="783494"/>
                </a:lnTo>
                <a:lnTo>
                  <a:pt x="778934" y="782170"/>
                </a:lnTo>
                <a:lnTo>
                  <a:pt x="786342" y="780580"/>
                </a:lnTo>
                <a:lnTo>
                  <a:pt x="793750" y="779256"/>
                </a:lnTo>
                <a:lnTo>
                  <a:pt x="800894" y="777402"/>
                </a:lnTo>
                <a:lnTo>
                  <a:pt x="808302" y="775548"/>
                </a:lnTo>
                <a:lnTo>
                  <a:pt x="815181" y="773429"/>
                </a:lnTo>
                <a:lnTo>
                  <a:pt x="822590" y="770780"/>
                </a:lnTo>
                <a:lnTo>
                  <a:pt x="829204" y="768396"/>
                </a:lnTo>
                <a:lnTo>
                  <a:pt x="842963" y="763099"/>
                </a:lnTo>
                <a:lnTo>
                  <a:pt x="856456" y="757272"/>
                </a:lnTo>
                <a:lnTo>
                  <a:pt x="869421" y="750385"/>
                </a:lnTo>
                <a:lnTo>
                  <a:pt x="882386" y="743233"/>
                </a:lnTo>
                <a:lnTo>
                  <a:pt x="894556" y="735287"/>
                </a:lnTo>
                <a:lnTo>
                  <a:pt x="906463" y="726546"/>
                </a:lnTo>
                <a:lnTo>
                  <a:pt x="917840" y="717805"/>
                </a:lnTo>
                <a:lnTo>
                  <a:pt x="928688" y="708270"/>
                </a:lnTo>
                <a:lnTo>
                  <a:pt x="939271" y="698205"/>
                </a:lnTo>
                <a:lnTo>
                  <a:pt x="949061" y="687610"/>
                </a:lnTo>
                <a:lnTo>
                  <a:pt x="958850" y="676485"/>
                </a:lnTo>
                <a:lnTo>
                  <a:pt x="967846" y="665361"/>
                </a:lnTo>
                <a:lnTo>
                  <a:pt x="976313" y="653441"/>
                </a:lnTo>
                <a:lnTo>
                  <a:pt x="984250" y="641257"/>
                </a:lnTo>
                <a:lnTo>
                  <a:pt x="991129" y="628278"/>
                </a:lnTo>
                <a:lnTo>
                  <a:pt x="998009" y="615565"/>
                </a:lnTo>
                <a:lnTo>
                  <a:pt x="1004094" y="602056"/>
                </a:lnTo>
                <a:lnTo>
                  <a:pt x="1009386" y="588283"/>
                </a:lnTo>
                <a:lnTo>
                  <a:pt x="1012031" y="581396"/>
                </a:lnTo>
                <a:lnTo>
                  <a:pt x="1014148" y="574244"/>
                </a:lnTo>
                <a:lnTo>
                  <a:pt x="1016265" y="567093"/>
                </a:lnTo>
                <a:lnTo>
                  <a:pt x="1018381" y="559941"/>
                </a:lnTo>
                <a:lnTo>
                  <a:pt x="1020234" y="552790"/>
                </a:lnTo>
                <a:lnTo>
                  <a:pt x="1021556" y="545373"/>
                </a:lnTo>
                <a:lnTo>
                  <a:pt x="1023144" y="537692"/>
                </a:lnTo>
                <a:lnTo>
                  <a:pt x="1024467" y="530276"/>
                </a:lnTo>
                <a:lnTo>
                  <a:pt x="1025261" y="522859"/>
                </a:lnTo>
                <a:lnTo>
                  <a:pt x="1026319" y="515178"/>
                </a:lnTo>
                <a:lnTo>
                  <a:pt x="1026848" y="507496"/>
                </a:lnTo>
                <a:lnTo>
                  <a:pt x="1027377" y="499815"/>
                </a:lnTo>
                <a:lnTo>
                  <a:pt x="1027642" y="491869"/>
                </a:lnTo>
                <a:lnTo>
                  <a:pt x="1027642" y="484188"/>
                </a:lnTo>
                <a:lnTo>
                  <a:pt x="1027642" y="476506"/>
                </a:lnTo>
                <a:lnTo>
                  <a:pt x="1027377" y="468825"/>
                </a:lnTo>
                <a:lnTo>
                  <a:pt x="1026848" y="461144"/>
                </a:lnTo>
                <a:lnTo>
                  <a:pt x="1026319" y="453198"/>
                </a:lnTo>
                <a:lnTo>
                  <a:pt x="1025261" y="445781"/>
                </a:lnTo>
                <a:lnTo>
                  <a:pt x="1024467" y="438100"/>
                </a:lnTo>
                <a:lnTo>
                  <a:pt x="1023144" y="430683"/>
                </a:lnTo>
                <a:lnTo>
                  <a:pt x="1021556" y="423267"/>
                </a:lnTo>
                <a:lnTo>
                  <a:pt x="1020234" y="415850"/>
                </a:lnTo>
                <a:lnTo>
                  <a:pt x="1018381" y="408699"/>
                </a:lnTo>
                <a:lnTo>
                  <a:pt x="1016265" y="401282"/>
                </a:lnTo>
                <a:lnTo>
                  <a:pt x="1014148" y="394396"/>
                </a:lnTo>
                <a:lnTo>
                  <a:pt x="1012031" y="387244"/>
                </a:lnTo>
                <a:lnTo>
                  <a:pt x="1009386" y="380357"/>
                </a:lnTo>
                <a:lnTo>
                  <a:pt x="1004094" y="366584"/>
                </a:lnTo>
                <a:lnTo>
                  <a:pt x="998009" y="353076"/>
                </a:lnTo>
                <a:lnTo>
                  <a:pt x="991129" y="339832"/>
                </a:lnTo>
                <a:lnTo>
                  <a:pt x="984250" y="327383"/>
                </a:lnTo>
                <a:lnTo>
                  <a:pt x="976313" y="315199"/>
                </a:lnTo>
                <a:lnTo>
                  <a:pt x="967846" y="303279"/>
                </a:lnTo>
                <a:lnTo>
                  <a:pt x="958850" y="291625"/>
                </a:lnTo>
                <a:lnTo>
                  <a:pt x="949061" y="280765"/>
                </a:lnTo>
                <a:lnTo>
                  <a:pt x="939271" y="270435"/>
                </a:lnTo>
                <a:lnTo>
                  <a:pt x="928688" y="260370"/>
                </a:lnTo>
                <a:lnTo>
                  <a:pt x="917840" y="250835"/>
                </a:lnTo>
                <a:lnTo>
                  <a:pt x="906463" y="241564"/>
                </a:lnTo>
                <a:lnTo>
                  <a:pt x="894556" y="233353"/>
                </a:lnTo>
                <a:lnTo>
                  <a:pt x="882386" y="225407"/>
                </a:lnTo>
                <a:lnTo>
                  <a:pt x="869421" y="218255"/>
                </a:lnTo>
                <a:lnTo>
                  <a:pt x="856456" y="211369"/>
                </a:lnTo>
                <a:lnTo>
                  <a:pt x="842963" y="205276"/>
                </a:lnTo>
                <a:lnTo>
                  <a:pt x="829204" y="200244"/>
                </a:lnTo>
                <a:lnTo>
                  <a:pt x="822590" y="197595"/>
                </a:lnTo>
                <a:lnTo>
                  <a:pt x="815181" y="195211"/>
                </a:lnTo>
                <a:lnTo>
                  <a:pt x="808302" y="193092"/>
                </a:lnTo>
                <a:lnTo>
                  <a:pt x="800894" y="191238"/>
                </a:lnTo>
                <a:lnTo>
                  <a:pt x="793750" y="189384"/>
                </a:lnTo>
                <a:lnTo>
                  <a:pt x="786342" y="188060"/>
                </a:lnTo>
                <a:lnTo>
                  <a:pt x="778934" y="186471"/>
                </a:lnTo>
                <a:lnTo>
                  <a:pt x="771790" y="185146"/>
                </a:lnTo>
                <a:lnTo>
                  <a:pt x="764117" y="184087"/>
                </a:lnTo>
                <a:lnTo>
                  <a:pt x="756444" y="183292"/>
                </a:lnTo>
                <a:lnTo>
                  <a:pt x="748771" y="182497"/>
                </a:lnTo>
                <a:lnTo>
                  <a:pt x="741098" y="182233"/>
                </a:lnTo>
                <a:lnTo>
                  <a:pt x="733161" y="181968"/>
                </a:lnTo>
                <a:lnTo>
                  <a:pt x="725752" y="181438"/>
                </a:lnTo>
                <a:close/>
                <a:moveTo>
                  <a:pt x="725752" y="0"/>
                </a:moveTo>
                <a:lnTo>
                  <a:pt x="744273" y="530"/>
                </a:lnTo>
                <a:lnTo>
                  <a:pt x="762794" y="1589"/>
                </a:lnTo>
                <a:lnTo>
                  <a:pt x="781579" y="3179"/>
                </a:lnTo>
                <a:lnTo>
                  <a:pt x="799836" y="5562"/>
                </a:lnTo>
                <a:lnTo>
                  <a:pt x="818092" y="8476"/>
                </a:lnTo>
                <a:lnTo>
                  <a:pt x="836084" y="12184"/>
                </a:lnTo>
                <a:lnTo>
                  <a:pt x="854075" y="16157"/>
                </a:lnTo>
                <a:lnTo>
                  <a:pt x="871802" y="20925"/>
                </a:lnTo>
                <a:lnTo>
                  <a:pt x="889265" y="26222"/>
                </a:lnTo>
                <a:lnTo>
                  <a:pt x="906727" y="32050"/>
                </a:lnTo>
                <a:lnTo>
                  <a:pt x="924190" y="38142"/>
                </a:lnTo>
                <a:lnTo>
                  <a:pt x="941123" y="44764"/>
                </a:lnTo>
                <a:lnTo>
                  <a:pt x="958321" y="51915"/>
                </a:lnTo>
                <a:lnTo>
                  <a:pt x="974990" y="59332"/>
                </a:lnTo>
                <a:lnTo>
                  <a:pt x="991394" y="67278"/>
                </a:lnTo>
                <a:lnTo>
                  <a:pt x="1008063" y="75754"/>
                </a:lnTo>
                <a:lnTo>
                  <a:pt x="1024202" y="84494"/>
                </a:lnTo>
                <a:lnTo>
                  <a:pt x="1040077" y="93235"/>
                </a:lnTo>
                <a:lnTo>
                  <a:pt x="1055688" y="102771"/>
                </a:lnTo>
                <a:lnTo>
                  <a:pt x="1071298" y="112306"/>
                </a:lnTo>
                <a:lnTo>
                  <a:pt x="1086644" y="122371"/>
                </a:lnTo>
                <a:lnTo>
                  <a:pt x="1101461" y="132436"/>
                </a:lnTo>
                <a:lnTo>
                  <a:pt x="1116542" y="142767"/>
                </a:lnTo>
                <a:lnTo>
                  <a:pt x="1131094" y="153097"/>
                </a:lnTo>
                <a:lnTo>
                  <a:pt x="1145381" y="164221"/>
                </a:lnTo>
                <a:lnTo>
                  <a:pt x="1159404" y="174816"/>
                </a:lnTo>
                <a:lnTo>
                  <a:pt x="1173427" y="185941"/>
                </a:lnTo>
                <a:lnTo>
                  <a:pt x="1186921" y="197065"/>
                </a:lnTo>
                <a:lnTo>
                  <a:pt x="1200415" y="208190"/>
                </a:lnTo>
                <a:lnTo>
                  <a:pt x="1213115" y="219315"/>
                </a:lnTo>
                <a:lnTo>
                  <a:pt x="1225815" y="230704"/>
                </a:lnTo>
                <a:lnTo>
                  <a:pt x="1238515" y="242359"/>
                </a:lnTo>
                <a:lnTo>
                  <a:pt x="1250686" y="253483"/>
                </a:lnTo>
                <a:lnTo>
                  <a:pt x="1262592" y="264873"/>
                </a:lnTo>
                <a:lnTo>
                  <a:pt x="1285346" y="287387"/>
                </a:lnTo>
                <a:lnTo>
                  <a:pt x="1306777" y="309372"/>
                </a:lnTo>
                <a:lnTo>
                  <a:pt x="1327150" y="331091"/>
                </a:lnTo>
                <a:lnTo>
                  <a:pt x="1345936" y="351751"/>
                </a:lnTo>
                <a:lnTo>
                  <a:pt x="1363398" y="371882"/>
                </a:lnTo>
                <a:lnTo>
                  <a:pt x="1379273" y="390952"/>
                </a:lnTo>
                <a:lnTo>
                  <a:pt x="1393825" y="408699"/>
                </a:lnTo>
                <a:lnTo>
                  <a:pt x="1407054" y="424856"/>
                </a:lnTo>
                <a:lnTo>
                  <a:pt x="1418167" y="439424"/>
                </a:lnTo>
                <a:lnTo>
                  <a:pt x="1427956" y="452668"/>
                </a:lnTo>
                <a:lnTo>
                  <a:pt x="1436159" y="463528"/>
                </a:lnTo>
                <a:lnTo>
                  <a:pt x="1447271" y="478890"/>
                </a:lnTo>
                <a:lnTo>
                  <a:pt x="1450975" y="484188"/>
                </a:lnTo>
                <a:lnTo>
                  <a:pt x="1447271" y="489750"/>
                </a:lnTo>
                <a:lnTo>
                  <a:pt x="1436159" y="505113"/>
                </a:lnTo>
                <a:lnTo>
                  <a:pt x="1427956" y="515972"/>
                </a:lnTo>
                <a:lnTo>
                  <a:pt x="1418167" y="528951"/>
                </a:lnTo>
                <a:lnTo>
                  <a:pt x="1407054" y="543519"/>
                </a:lnTo>
                <a:lnTo>
                  <a:pt x="1393825" y="559941"/>
                </a:lnTo>
                <a:lnTo>
                  <a:pt x="1379273" y="577688"/>
                </a:lnTo>
                <a:lnTo>
                  <a:pt x="1363398" y="596759"/>
                </a:lnTo>
                <a:lnTo>
                  <a:pt x="1345936" y="616359"/>
                </a:lnTo>
                <a:lnTo>
                  <a:pt x="1327150" y="637549"/>
                </a:lnTo>
                <a:lnTo>
                  <a:pt x="1306777" y="659269"/>
                </a:lnTo>
                <a:lnTo>
                  <a:pt x="1285346" y="681253"/>
                </a:lnTo>
                <a:lnTo>
                  <a:pt x="1262592" y="703767"/>
                </a:lnTo>
                <a:lnTo>
                  <a:pt x="1250686" y="715157"/>
                </a:lnTo>
                <a:lnTo>
                  <a:pt x="1238515" y="726281"/>
                </a:lnTo>
                <a:lnTo>
                  <a:pt x="1225815" y="737671"/>
                </a:lnTo>
                <a:lnTo>
                  <a:pt x="1213115" y="749060"/>
                </a:lnTo>
                <a:lnTo>
                  <a:pt x="1200415" y="760185"/>
                </a:lnTo>
                <a:lnTo>
                  <a:pt x="1186921" y="771575"/>
                </a:lnTo>
                <a:lnTo>
                  <a:pt x="1173427" y="782434"/>
                </a:lnTo>
                <a:lnTo>
                  <a:pt x="1159404" y="793824"/>
                </a:lnTo>
                <a:lnTo>
                  <a:pt x="1145381" y="804419"/>
                </a:lnTo>
                <a:lnTo>
                  <a:pt x="1131094" y="815279"/>
                </a:lnTo>
                <a:lnTo>
                  <a:pt x="1116542" y="825874"/>
                </a:lnTo>
                <a:lnTo>
                  <a:pt x="1101461" y="836204"/>
                </a:lnTo>
                <a:lnTo>
                  <a:pt x="1086644" y="846269"/>
                </a:lnTo>
                <a:lnTo>
                  <a:pt x="1071298" y="856069"/>
                </a:lnTo>
                <a:lnTo>
                  <a:pt x="1055688" y="865869"/>
                </a:lnTo>
                <a:lnTo>
                  <a:pt x="1040077" y="874875"/>
                </a:lnTo>
                <a:lnTo>
                  <a:pt x="1024202" y="884146"/>
                </a:lnTo>
                <a:lnTo>
                  <a:pt x="1008063" y="892622"/>
                </a:lnTo>
                <a:lnTo>
                  <a:pt x="991394" y="901362"/>
                </a:lnTo>
                <a:lnTo>
                  <a:pt x="974990" y="909044"/>
                </a:lnTo>
                <a:lnTo>
                  <a:pt x="958321" y="916460"/>
                </a:lnTo>
                <a:lnTo>
                  <a:pt x="941123" y="923877"/>
                </a:lnTo>
                <a:lnTo>
                  <a:pt x="924190" y="930498"/>
                </a:lnTo>
                <a:lnTo>
                  <a:pt x="906727" y="936590"/>
                </a:lnTo>
                <a:lnTo>
                  <a:pt x="889265" y="942418"/>
                </a:lnTo>
                <a:lnTo>
                  <a:pt x="871802" y="947715"/>
                </a:lnTo>
                <a:lnTo>
                  <a:pt x="854075" y="952218"/>
                </a:lnTo>
                <a:lnTo>
                  <a:pt x="836084" y="956456"/>
                </a:lnTo>
                <a:lnTo>
                  <a:pt x="818092" y="960164"/>
                </a:lnTo>
                <a:lnTo>
                  <a:pt x="799836" y="962813"/>
                </a:lnTo>
                <a:lnTo>
                  <a:pt x="781579" y="965462"/>
                </a:lnTo>
                <a:lnTo>
                  <a:pt x="762794" y="967051"/>
                </a:lnTo>
                <a:lnTo>
                  <a:pt x="744273" y="968110"/>
                </a:lnTo>
                <a:lnTo>
                  <a:pt x="725752" y="968375"/>
                </a:lnTo>
                <a:lnTo>
                  <a:pt x="706702" y="968110"/>
                </a:lnTo>
                <a:lnTo>
                  <a:pt x="688181" y="967051"/>
                </a:lnTo>
                <a:lnTo>
                  <a:pt x="669661" y="965462"/>
                </a:lnTo>
                <a:lnTo>
                  <a:pt x="651404" y="962813"/>
                </a:lnTo>
                <a:lnTo>
                  <a:pt x="633413" y="960164"/>
                </a:lnTo>
                <a:lnTo>
                  <a:pt x="614892" y="956456"/>
                </a:lnTo>
                <a:lnTo>
                  <a:pt x="596900" y="952218"/>
                </a:lnTo>
                <a:lnTo>
                  <a:pt x="579438" y="947715"/>
                </a:lnTo>
                <a:lnTo>
                  <a:pt x="561711" y="942418"/>
                </a:lnTo>
                <a:lnTo>
                  <a:pt x="544248" y="936590"/>
                </a:lnTo>
                <a:lnTo>
                  <a:pt x="526786" y="930498"/>
                </a:lnTo>
                <a:lnTo>
                  <a:pt x="509852" y="923877"/>
                </a:lnTo>
                <a:lnTo>
                  <a:pt x="492654" y="916460"/>
                </a:lnTo>
                <a:lnTo>
                  <a:pt x="475986" y="909044"/>
                </a:lnTo>
                <a:lnTo>
                  <a:pt x="459581" y="901362"/>
                </a:lnTo>
                <a:lnTo>
                  <a:pt x="443177" y="892622"/>
                </a:lnTo>
                <a:lnTo>
                  <a:pt x="426773" y="884146"/>
                </a:lnTo>
                <a:lnTo>
                  <a:pt x="411163" y="874875"/>
                </a:lnTo>
                <a:lnTo>
                  <a:pt x="395288" y="865869"/>
                </a:lnTo>
                <a:lnTo>
                  <a:pt x="379677" y="856069"/>
                </a:lnTo>
                <a:lnTo>
                  <a:pt x="364331" y="846269"/>
                </a:lnTo>
                <a:lnTo>
                  <a:pt x="349515" y="836204"/>
                </a:lnTo>
                <a:lnTo>
                  <a:pt x="334433" y="825874"/>
                </a:lnTo>
                <a:lnTo>
                  <a:pt x="319881" y="815279"/>
                </a:lnTo>
                <a:lnTo>
                  <a:pt x="305594" y="804419"/>
                </a:lnTo>
                <a:lnTo>
                  <a:pt x="291571" y="793824"/>
                </a:lnTo>
                <a:lnTo>
                  <a:pt x="277548" y="782434"/>
                </a:lnTo>
                <a:lnTo>
                  <a:pt x="264054" y="771575"/>
                </a:lnTo>
                <a:lnTo>
                  <a:pt x="250825" y="760185"/>
                </a:lnTo>
                <a:lnTo>
                  <a:pt x="237861" y="749060"/>
                </a:lnTo>
                <a:lnTo>
                  <a:pt x="225161" y="737671"/>
                </a:lnTo>
                <a:lnTo>
                  <a:pt x="212461" y="726281"/>
                </a:lnTo>
                <a:lnTo>
                  <a:pt x="200290" y="715157"/>
                </a:lnTo>
                <a:lnTo>
                  <a:pt x="188383" y="703767"/>
                </a:lnTo>
                <a:lnTo>
                  <a:pt x="165629" y="681253"/>
                </a:lnTo>
                <a:lnTo>
                  <a:pt x="144198" y="659269"/>
                </a:lnTo>
                <a:lnTo>
                  <a:pt x="123825" y="637549"/>
                </a:lnTo>
                <a:lnTo>
                  <a:pt x="105040" y="616359"/>
                </a:lnTo>
                <a:lnTo>
                  <a:pt x="87577" y="596759"/>
                </a:lnTo>
                <a:lnTo>
                  <a:pt x="71702" y="577688"/>
                </a:lnTo>
                <a:lnTo>
                  <a:pt x="57150" y="559941"/>
                </a:lnTo>
                <a:lnTo>
                  <a:pt x="43921" y="543519"/>
                </a:lnTo>
                <a:lnTo>
                  <a:pt x="32808" y="528951"/>
                </a:lnTo>
                <a:lnTo>
                  <a:pt x="23019" y="515972"/>
                </a:lnTo>
                <a:lnTo>
                  <a:pt x="14817" y="505113"/>
                </a:lnTo>
                <a:lnTo>
                  <a:pt x="3704" y="489750"/>
                </a:lnTo>
                <a:lnTo>
                  <a:pt x="0" y="484188"/>
                </a:lnTo>
                <a:lnTo>
                  <a:pt x="3704" y="478890"/>
                </a:lnTo>
                <a:lnTo>
                  <a:pt x="14817" y="463528"/>
                </a:lnTo>
                <a:lnTo>
                  <a:pt x="23019" y="452668"/>
                </a:lnTo>
                <a:lnTo>
                  <a:pt x="32808" y="439424"/>
                </a:lnTo>
                <a:lnTo>
                  <a:pt x="43921" y="424856"/>
                </a:lnTo>
                <a:lnTo>
                  <a:pt x="57150" y="408699"/>
                </a:lnTo>
                <a:lnTo>
                  <a:pt x="71702" y="390952"/>
                </a:lnTo>
                <a:lnTo>
                  <a:pt x="87577" y="371882"/>
                </a:lnTo>
                <a:lnTo>
                  <a:pt x="105040" y="351751"/>
                </a:lnTo>
                <a:lnTo>
                  <a:pt x="123825" y="331091"/>
                </a:lnTo>
                <a:lnTo>
                  <a:pt x="144198" y="309372"/>
                </a:lnTo>
                <a:lnTo>
                  <a:pt x="165629" y="287387"/>
                </a:lnTo>
                <a:lnTo>
                  <a:pt x="188383" y="264873"/>
                </a:lnTo>
                <a:lnTo>
                  <a:pt x="200290" y="253483"/>
                </a:lnTo>
                <a:lnTo>
                  <a:pt x="212461" y="242359"/>
                </a:lnTo>
                <a:lnTo>
                  <a:pt x="225161" y="230704"/>
                </a:lnTo>
                <a:lnTo>
                  <a:pt x="237861" y="219315"/>
                </a:lnTo>
                <a:lnTo>
                  <a:pt x="250825" y="208190"/>
                </a:lnTo>
                <a:lnTo>
                  <a:pt x="264054" y="197065"/>
                </a:lnTo>
                <a:lnTo>
                  <a:pt x="277548" y="185941"/>
                </a:lnTo>
                <a:lnTo>
                  <a:pt x="291571" y="174816"/>
                </a:lnTo>
                <a:lnTo>
                  <a:pt x="305594" y="164221"/>
                </a:lnTo>
                <a:lnTo>
                  <a:pt x="319881" y="153097"/>
                </a:lnTo>
                <a:lnTo>
                  <a:pt x="334433" y="142767"/>
                </a:lnTo>
                <a:lnTo>
                  <a:pt x="349515" y="132436"/>
                </a:lnTo>
                <a:lnTo>
                  <a:pt x="364331" y="122371"/>
                </a:lnTo>
                <a:lnTo>
                  <a:pt x="379677" y="112306"/>
                </a:lnTo>
                <a:lnTo>
                  <a:pt x="395288" y="102771"/>
                </a:lnTo>
                <a:lnTo>
                  <a:pt x="411163" y="93235"/>
                </a:lnTo>
                <a:lnTo>
                  <a:pt x="426773" y="84494"/>
                </a:lnTo>
                <a:lnTo>
                  <a:pt x="443177" y="75754"/>
                </a:lnTo>
                <a:lnTo>
                  <a:pt x="459581" y="67278"/>
                </a:lnTo>
                <a:lnTo>
                  <a:pt x="475986" y="59332"/>
                </a:lnTo>
                <a:lnTo>
                  <a:pt x="492654" y="51915"/>
                </a:lnTo>
                <a:lnTo>
                  <a:pt x="509852" y="44764"/>
                </a:lnTo>
                <a:lnTo>
                  <a:pt x="526786" y="38142"/>
                </a:lnTo>
                <a:lnTo>
                  <a:pt x="544248" y="32050"/>
                </a:lnTo>
                <a:lnTo>
                  <a:pt x="561711" y="26222"/>
                </a:lnTo>
                <a:lnTo>
                  <a:pt x="579438" y="20925"/>
                </a:lnTo>
                <a:lnTo>
                  <a:pt x="596900" y="16157"/>
                </a:lnTo>
                <a:lnTo>
                  <a:pt x="614892" y="12184"/>
                </a:lnTo>
                <a:lnTo>
                  <a:pt x="633413" y="8476"/>
                </a:lnTo>
                <a:lnTo>
                  <a:pt x="651404" y="5562"/>
                </a:lnTo>
                <a:lnTo>
                  <a:pt x="669661" y="3179"/>
                </a:lnTo>
                <a:lnTo>
                  <a:pt x="688181" y="1589"/>
                </a:lnTo>
                <a:lnTo>
                  <a:pt x="706702" y="530"/>
                </a:lnTo>
                <a:lnTo>
                  <a:pt x="72575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0">
        <p:checker/>
      </p:transition>
    </mc:Choice>
    <mc:Fallback>
      <p:transition spd="slow" advClick="0" advTm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7000"/>
                            </p:stCondLst>
                            <p:childTnLst>
                              <p:par>
                                <p:cTn id="1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4" grpId="0" bldLvl="0" animBg="1"/>
      <p:bldP spid="6" grpId="0"/>
      <p:bldP spid="7" grpId="0"/>
      <p:bldP spid="9" grpId="0"/>
      <p:bldP spid="10" grpId="0" bldLvl="0" animBg="1"/>
      <p:bldP spid="11" grpId="0" bldLvl="0" animBg="1"/>
      <p:bldP spid="13" grpId="0"/>
      <p:bldP spid="14" grpId="0"/>
      <p:bldP spid="3" grpId="0"/>
      <p:bldP spid="5" grpId="0" bldLvl="0" animBg="1"/>
      <p:bldP spid="12" grpId="0" bldLvl="0" animBg="1"/>
      <p:bldP spid="21" grpId="0"/>
      <p:bldP spid="22" grpId="0"/>
      <p:bldP spid="24" grpId="0"/>
      <p:bldP spid="25" grpId="0" bldLvl="0" animBg="1"/>
      <p:bldP spid="26" grpId="0" bldLvl="0" animBg="1"/>
      <p:bldP spid="27" grpId="0"/>
      <p:bldP spid="28" grpId="0"/>
      <p:bldP spid="30" grpId="0"/>
      <p:bldP spid="31" grpId="0" bldLvl="0" animBg="1"/>
      <p:bldP spid="36" grpId="0" bldLvl="0" animBg="1"/>
      <p:bldP spid="37" grpId="0" bldLvl="0" animBg="1"/>
      <p:bldP spid="38" grpId="0" bldLvl="0" animBg="1"/>
      <p:bldP spid="39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EB5949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4</a:t>
              </a:r>
              <a:endParaRPr kumimoji="0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FOUR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论文总结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aphicFrame>
        <p:nvGraphicFramePr>
          <p:cNvPr id="27" name="图表 26"/>
          <p:cNvGraphicFramePr/>
          <p:nvPr/>
        </p:nvGraphicFramePr>
        <p:xfrm>
          <a:off x="949129" y="2123279"/>
          <a:ext cx="5015572" cy="3658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32" name="矩形 31"/>
          <p:cNvSpPr/>
          <p:nvPr/>
        </p:nvSpPr>
        <p:spPr>
          <a:xfrm>
            <a:off x="6621879" y="2757170"/>
            <a:ext cx="4716682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CN" altLang="en-US" sz="1400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400" dirty="0">
              <a:cs typeface="+mn-ea"/>
              <a:sym typeface="+mn-lt"/>
            </a:endParaRPr>
          </a:p>
        </p:txBody>
      </p:sp>
      <p:sp>
        <p:nvSpPr>
          <p:cNvPr id="33" name="文本框 65"/>
          <p:cNvSpPr txBox="1">
            <a:spLocks noChangeArrowheads="1"/>
          </p:cNvSpPr>
          <p:nvPr/>
        </p:nvSpPr>
        <p:spPr bwMode="auto">
          <a:xfrm>
            <a:off x="6635059" y="2200118"/>
            <a:ext cx="3194100" cy="525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dirty="0">
                <a:solidFill>
                  <a:srgbClr val="EB5949"/>
                </a:solidFill>
                <a:cs typeface="+mn-ea"/>
                <a:sym typeface="+mn-lt"/>
              </a:rPr>
              <a:t>添加标题</a:t>
            </a:r>
            <a:endParaRPr lang="en-US" altLang="zh-CN" sz="2400" dirty="0">
              <a:solidFill>
                <a:srgbClr val="EB5949"/>
              </a:solidFill>
              <a:cs typeface="+mn-ea"/>
              <a:sym typeface="+mn-lt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6623344" y="4382428"/>
            <a:ext cx="4813690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CN" altLang="en-US" sz="1400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400" dirty="0">
              <a:cs typeface="+mn-ea"/>
              <a:sym typeface="+mn-lt"/>
            </a:endParaRPr>
          </a:p>
        </p:txBody>
      </p:sp>
      <p:sp>
        <p:nvSpPr>
          <p:cNvPr id="35" name="文本框 65"/>
          <p:cNvSpPr txBox="1">
            <a:spLocks noChangeArrowheads="1"/>
          </p:cNvSpPr>
          <p:nvPr/>
        </p:nvSpPr>
        <p:spPr bwMode="auto">
          <a:xfrm>
            <a:off x="6608555" y="3782961"/>
            <a:ext cx="3194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lvl="0">
              <a:defRPr/>
            </a:pPr>
            <a:r>
              <a:rPr lang="zh-CN" altLang="en-US" sz="2400" dirty="0">
                <a:solidFill>
                  <a:srgbClr val="86CBCC"/>
                </a:solidFill>
                <a:cs typeface="+mn-ea"/>
                <a:sym typeface="+mn-lt"/>
              </a:rPr>
              <a:t>添加标题</a:t>
            </a:r>
            <a:endParaRPr lang="en-US" altLang="zh-CN" sz="2400" dirty="0">
              <a:solidFill>
                <a:srgbClr val="86CBCC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0">
        <p14:ripple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2" grpId="0"/>
      <p:bldP spid="33" grpId="0"/>
      <p:bldP spid="34" grpId="0"/>
      <p:bldP spid="3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201" y="693692"/>
            <a:ext cx="6229597" cy="2980697"/>
          </a:xfrm>
          <a:prstGeom prst="rect">
            <a:avLst/>
          </a:prstGeom>
        </p:spPr>
      </p:pic>
      <p:sp>
        <p:nvSpPr>
          <p:cNvPr id="7" name="标题 1"/>
          <p:cNvSpPr txBox="1"/>
          <p:nvPr/>
        </p:nvSpPr>
        <p:spPr>
          <a:xfrm>
            <a:off x="1386706" y="3293962"/>
            <a:ext cx="942340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zh-CN" altLang="en-US" sz="4400" b="1" dirty="0">
                <a:latin typeface="+mn-lt"/>
                <a:ea typeface="+mn-ea"/>
                <a:cs typeface="+mn-ea"/>
                <a:sym typeface="+mn-lt"/>
              </a:rPr>
              <a:t>开题报告、论文答辩通用</a:t>
            </a:r>
            <a:r>
              <a:rPr lang="en-US" altLang="zh-CN" sz="4400" b="1" dirty="0">
                <a:latin typeface="+mn-lt"/>
                <a:ea typeface="+mn-ea"/>
                <a:cs typeface="+mn-ea"/>
                <a:sym typeface="+mn-lt"/>
              </a:rPr>
              <a:t>PPT</a:t>
            </a:r>
            <a:r>
              <a:rPr lang="zh-CN" altLang="en-US" sz="4400" b="1" dirty="0">
                <a:latin typeface="+mn-lt"/>
                <a:ea typeface="+mn-ea"/>
                <a:cs typeface="+mn-ea"/>
                <a:sym typeface="+mn-lt"/>
              </a:rPr>
              <a:t>模板</a:t>
            </a:r>
            <a:endParaRPr lang="zh-CN" altLang="en-US" sz="44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110606" y="4619525"/>
            <a:ext cx="8026400" cy="7289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>
              <a:lnSpc>
                <a:spcPct val="120000"/>
              </a:lnSpc>
              <a:defRPr/>
            </a:pPr>
            <a:r>
              <a:rPr lang="en-US" altLang="zh-CN" dirty="0">
                <a:cs typeface="+mn-ea"/>
                <a:sym typeface="+mn-lt"/>
              </a:rPr>
              <a:t>Time would heal almost all wounds. If your wounds have not been healed up, please wait for a short while. 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075859" y="5556353"/>
            <a:ext cx="4299094" cy="450179"/>
            <a:chOff x="4138822" y="4982228"/>
            <a:chExt cx="4299094" cy="450179"/>
          </a:xfrm>
        </p:grpSpPr>
        <p:grpSp>
          <p:nvGrpSpPr>
            <p:cNvPr id="12" name="组合 11"/>
            <p:cNvGrpSpPr/>
            <p:nvPr/>
          </p:nvGrpSpPr>
          <p:grpSpPr>
            <a:xfrm>
              <a:off x="4138822" y="4982228"/>
              <a:ext cx="450179" cy="450179"/>
              <a:chOff x="4138822" y="4982228"/>
              <a:chExt cx="450179" cy="450179"/>
            </a:xfrm>
          </p:grpSpPr>
          <p:sp>
            <p:nvSpPr>
              <p:cNvPr id="18" name="矩形: 圆角 17"/>
              <p:cNvSpPr/>
              <p:nvPr/>
            </p:nvSpPr>
            <p:spPr>
              <a:xfrm>
                <a:off x="4138822" y="4982228"/>
                <a:ext cx="450179" cy="450179"/>
              </a:xfrm>
              <a:prstGeom prst="roundRect">
                <a:avLst>
                  <a:gd name="adj" fmla="val 3915"/>
                </a:avLst>
              </a:prstGeom>
              <a:solidFill>
                <a:srgbClr val="86CB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800" dirty="0">
                  <a:cs typeface="+mn-ea"/>
                  <a:sym typeface="+mn-lt"/>
                </a:endParaRPr>
              </a:p>
            </p:txBody>
          </p:sp>
          <p:sp>
            <p:nvSpPr>
              <p:cNvPr id="19" name="椭圆 37"/>
              <p:cNvSpPr/>
              <p:nvPr/>
            </p:nvSpPr>
            <p:spPr>
              <a:xfrm>
                <a:off x="4218141" y="5050365"/>
                <a:ext cx="284275" cy="313908"/>
              </a:xfrm>
              <a:custGeom>
                <a:avLst/>
                <a:gdLst>
                  <a:gd name="T0" fmla="*/ 4679 w 5850"/>
                  <a:gd name="T1" fmla="*/ 4350 h 6469"/>
                  <a:gd name="T2" fmla="*/ 3615 w 5850"/>
                  <a:gd name="T3" fmla="*/ 3289 h 6469"/>
                  <a:gd name="T4" fmla="*/ 3638 w 5850"/>
                  <a:gd name="T5" fmla="*/ 3151 h 6469"/>
                  <a:gd name="T6" fmla="*/ 3969 w 5850"/>
                  <a:gd name="T7" fmla="*/ 2500 h 6469"/>
                  <a:gd name="T8" fmla="*/ 4273 w 5850"/>
                  <a:gd name="T9" fmla="*/ 1950 h 6469"/>
                  <a:gd name="T10" fmla="*/ 4154 w 5850"/>
                  <a:gd name="T11" fmla="*/ 1678 h 6469"/>
                  <a:gd name="T12" fmla="*/ 4238 w 5850"/>
                  <a:gd name="T13" fmla="*/ 1107 h 6469"/>
                  <a:gd name="T14" fmla="*/ 2940 w 5850"/>
                  <a:gd name="T15" fmla="*/ 0 h 6469"/>
                  <a:gd name="T16" fmla="*/ 2925 w 5850"/>
                  <a:gd name="T17" fmla="*/ 0 h 6469"/>
                  <a:gd name="T18" fmla="*/ 2911 w 5850"/>
                  <a:gd name="T19" fmla="*/ 0 h 6469"/>
                  <a:gd name="T20" fmla="*/ 1612 w 5850"/>
                  <a:gd name="T21" fmla="*/ 1107 h 6469"/>
                  <a:gd name="T22" fmla="*/ 1696 w 5850"/>
                  <a:gd name="T23" fmla="*/ 1678 h 6469"/>
                  <a:gd name="T24" fmla="*/ 1578 w 5850"/>
                  <a:gd name="T25" fmla="*/ 1950 h 6469"/>
                  <a:gd name="T26" fmla="*/ 1881 w 5850"/>
                  <a:gd name="T27" fmla="*/ 2500 h 6469"/>
                  <a:gd name="T28" fmla="*/ 2213 w 5850"/>
                  <a:gd name="T29" fmla="*/ 3151 h 6469"/>
                  <a:gd name="T30" fmla="*/ 2235 w 5850"/>
                  <a:gd name="T31" fmla="*/ 3289 h 6469"/>
                  <a:gd name="T32" fmla="*/ 1172 w 5850"/>
                  <a:gd name="T33" fmla="*/ 4350 h 6469"/>
                  <a:gd name="T34" fmla="*/ 0 w 5850"/>
                  <a:gd name="T35" fmla="*/ 5141 h 6469"/>
                  <a:gd name="T36" fmla="*/ 0 w 5850"/>
                  <a:gd name="T37" fmla="*/ 6469 h 6469"/>
                  <a:gd name="T38" fmla="*/ 2923 w 5850"/>
                  <a:gd name="T39" fmla="*/ 6469 h 6469"/>
                  <a:gd name="T40" fmla="*/ 2927 w 5850"/>
                  <a:gd name="T41" fmla="*/ 6469 h 6469"/>
                  <a:gd name="T42" fmla="*/ 5850 w 5850"/>
                  <a:gd name="T43" fmla="*/ 6469 h 6469"/>
                  <a:gd name="T44" fmla="*/ 5850 w 5850"/>
                  <a:gd name="T45" fmla="*/ 5141 h 6469"/>
                  <a:gd name="T46" fmla="*/ 4679 w 5850"/>
                  <a:gd name="T47" fmla="*/ 4350 h 6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850" h="6469">
                    <a:moveTo>
                      <a:pt x="4679" y="4350"/>
                    </a:moveTo>
                    <a:cubicBezTo>
                      <a:pt x="3873" y="4059"/>
                      <a:pt x="3615" y="3814"/>
                      <a:pt x="3615" y="3289"/>
                    </a:cubicBezTo>
                    <a:cubicBezTo>
                      <a:pt x="3615" y="3231"/>
                      <a:pt x="3624" y="3187"/>
                      <a:pt x="3638" y="3151"/>
                    </a:cubicBezTo>
                    <a:cubicBezTo>
                      <a:pt x="3701" y="2989"/>
                      <a:pt x="3881" y="2971"/>
                      <a:pt x="3969" y="2500"/>
                    </a:cubicBezTo>
                    <a:cubicBezTo>
                      <a:pt x="4014" y="2260"/>
                      <a:pt x="4231" y="2496"/>
                      <a:pt x="4273" y="1950"/>
                    </a:cubicBezTo>
                    <a:cubicBezTo>
                      <a:pt x="4273" y="1732"/>
                      <a:pt x="4154" y="1678"/>
                      <a:pt x="4154" y="1678"/>
                    </a:cubicBezTo>
                    <a:cubicBezTo>
                      <a:pt x="4154" y="1678"/>
                      <a:pt x="4215" y="1355"/>
                      <a:pt x="4238" y="1107"/>
                    </a:cubicBezTo>
                    <a:cubicBezTo>
                      <a:pt x="4268" y="798"/>
                      <a:pt x="4058" y="0"/>
                      <a:pt x="2940" y="0"/>
                    </a:cubicBezTo>
                    <a:cubicBezTo>
                      <a:pt x="2935" y="0"/>
                      <a:pt x="2930" y="0"/>
                      <a:pt x="2925" y="0"/>
                    </a:cubicBezTo>
                    <a:cubicBezTo>
                      <a:pt x="2921" y="0"/>
                      <a:pt x="2916" y="0"/>
                      <a:pt x="2911" y="0"/>
                    </a:cubicBezTo>
                    <a:cubicBezTo>
                      <a:pt x="1793" y="0"/>
                      <a:pt x="1583" y="798"/>
                      <a:pt x="1612" y="1107"/>
                    </a:cubicBezTo>
                    <a:cubicBezTo>
                      <a:pt x="1636" y="1355"/>
                      <a:pt x="1696" y="1678"/>
                      <a:pt x="1696" y="1678"/>
                    </a:cubicBezTo>
                    <a:cubicBezTo>
                      <a:pt x="1696" y="1678"/>
                      <a:pt x="1578" y="1732"/>
                      <a:pt x="1578" y="1950"/>
                    </a:cubicBezTo>
                    <a:cubicBezTo>
                      <a:pt x="1619" y="2496"/>
                      <a:pt x="1837" y="2260"/>
                      <a:pt x="1881" y="2500"/>
                    </a:cubicBezTo>
                    <a:cubicBezTo>
                      <a:pt x="1970" y="2971"/>
                      <a:pt x="2150" y="2989"/>
                      <a:pt x="2213" y="3151"/>
                    </a:cubicBezTo>
                    <a:cubicBezTo>
                      <a:pt x="2227" y="3187"/>
                      <a:pt x="2235" y="3231"/>
                      <a:pt x="2235" y="3289"/>
                    </a:cubicBezTo>
                    <a:cubicBezTo>
                      <a:pt x="2235" y="3814"/>
                      <a:pt x="1978" y="4059"/>
                      <a:pt x="1172" y="4350"/>
                    </a:cubicBezTo>
                    <a:cubicBezTo>
                      <a:pt x="364" y="4641"/>
                      <a:pt x="0" y="4938"/>
                      <a:pt x="0" y="5141"/>
                    </a:cubicBezTo>
                    <a:lnTo>
                      <a:pt x="0" y="6469"/>
                    </a:lnTo>
                    <a:lnTo>
                      <a:pt x="2923" y="6469"/>
                    </a:lnTo>
                    <a:lnTo>
                      <a:pt x="2927" y="6469"/>
                    </a:lnTo>
                    <a:lnTo>
                      <a:pt x="5850" y="6469"/>
                    </a:lnTo>
                    <a:lnTo>
                      <a:pt x="5850" y="5141"/>
                    </a:lnTo>
                    <a:cubicBezTo>
                      <a:pt x="5850" y="4938"/>
                      <a:pt x="5487" y="4641"/>
                      <a:pt x="4679" y="435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4619957" y="5053431"/>
              <a:ext cx="1589965" cy="3067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汇报人</a:t>
              </a:r>
              <a:r>
                <a:rPr kumimoji="0" lang="zh-CN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：</a:t>
              </a:r>
              <a:r>
                <a:rPr kumimoji="0" lang="en-US" altLang="zh-CN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PPT</a:t>
              </a:r>
              <a:r>
                <a:rPr kumimoji="0" lang="zh-CN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营</a:t>
              </a:r>
              <a:endPara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6369798" y="4982228"/>
              <a:ext cx="450179" cy="450179"/>
              <a:chOff x="6369798" y="4982228"/>
              <a:chExt cx="450179" cy="450179"/>
            </a:xfrm>
          </p:grpSpPr>
          <p:sp>
            <p:nvSpPr>
              <p:cNvPr id="16" name="矩形: 圆角 15"/>
              <p:cNvSpPr/>
              <p:nvPr/>
            </p:nvSpPr>
            <p:spPr>
              <a:xfrm>
                <a:off x="6369798" y="4982228"/>
                <a:ext cx="450179" cy="450179"/>
              </a:xfrm>
              <a:prstGeom prst="roundRect">
                <a:avLst>
                  <a:gd name="adj" fmla="val 3915"/>
                </a:avLst>
              </a:prstGeom>
              <a:solidFill>
                <a:srgbClr val="EB59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800" dirty="0">
                  <a:cs typeface="+mn-ea"/>
                  <a:sym typeface="+mn-lt"/>
                </a:endParaRPr>
              </a:p>
            </p:txBody>
          </p:sp>
          <p:sp>
            <p:nvSpPr>
              <p:cNvPr id="17" name="椭圆 39"/>
              <p:cNvSpPr/>
              <p:nvPr/>
            </p:nvSpPr>
            <p:spPr>
              <a:xfrm>
                <a:off x="6431318" y="5094055"/>
                <a:ext cx="313908" cy="226527"/>
              </a:xfrm>
              <a:custGeom>
                <a:avLst/>
                <a:gdLst>
                  <a:gd name="connsiteX0" fmla="*/ 91000 w 605879"/>
                  <a:gd name="connsiteY0" fmla="*/ 173662 h 437224"/>
                  <a:gd name="connsiteX1" fmla="*/ 331193 w 605879"/>
                  <a:gd name="connsiteY1" fmla="*/ 173662 h 437224"/>
                  <a:gd name="connsiteX2" fmla="*/ 342454 w 605879"/>
                  <a:gd name="connsiteY2" fmla="*/ 184882 h 437224"/>
                  <a:gd name="connsiteX3" fmla="*/ 331193 w 605879"/>
                  <a:gd name="connsiteY3" fmla="*/ 196102 h 437224"/>
                  <a:gd name="connsiteX4" fmla="*/ 91000 w 605879"/>
                  <a:gd name="connsiteY4" fmla="*/ 196102 h 437224"/>
                  <a:gd name="connsiteX5" fmla="*/ 79739 w 605879"/>
                  <a:gd name="connsiteY5" fmla="*/ 184882 h 437224"/>
                  <a:gd name="connsiteX6" fmla="*/ 91000 w 605879"/>
                  <a:gd name="connsiteY6" fmla="*/ 173662 h 437224"/>
                  <a:gd name="connsiteX7" fmla="*/ 421630 w 605879"/>
                  <a:gd name="connsiteY7" fmla="*/ 131441 h 437224"/>
                  <a:gd name="connsiteX8" fmla="*/ 423552 w 605879"/>
                  <a:gd name="connsiteY8" fmla="*/ 152274 h 437224"/>
                  <a:gd name="connsiteX9" fmla="*/ 275961 w 605879"/>
                  <a:gd name="connsiteY9" fmla="*/ 300986 h 437224"/>
                  <a:gd name="connsiteX10" fmla="*/ 408175 w 605879"/>
                  <a:gd name="connsiteY10" fmla="*/ 358277 h 437224"/>
                  <a:gd name="connsiteX11" fmla="*/ 418060 w 605879"/>
                  <a:gd name="connsiteY11" fmla="*/ 365267 h 437224"/>
                  <a:gd name="connsiteX12" fmla="*/ 488218 w 605879"/>
                  <a:gd name="connsiteY12" fmla="*/ 410360 h 437224"/>
                  <a:gd name="connsiteX13" fmla="*/ 474214 w 605879"/>
                  <a:gd name="connsiteY13" fmla="*/ 363348 h 437224"/>
                  <a:gd name="connsiteX14" fmla="*/ 482039 w 605879"/>
                  <a:gd name="connsiteY14" fmla="*/ 349916 h 437224"/>
                  <a:gd name="connsiteX15" fmla="*/ 583363 w 605879"/>
                  <a:gd name="connsiteY15" fmla="*/ 244928 h 437224"/>
                  <a:gd name="connsiteX16" fmla="*/ 421630 w 605879"/>
                  <a:gd name="connsiteY16" fmla="*/ 131441 h 437224"/>
                  <a:gd name="connsiteX17" fmla="*/ 75898 w 605879"/>
                  <a:gd name="connsiteY17" fmla="*/ 120173 h 437224"/>
                  <a:gd name="connsiteX18" fmla="*/ 340509 w 605879"/>
                  <a:gd name="connsiteY18" fmla="*/ 120173 h 437224"/>
                  <a:gd name="connsiteX19" fmla="*/ 351769 w 605879"/>
                  <a:gd name="connsiteY19" fmla="*/ 131428 h 437224"/>
                  <a:gd name="connsiteX20" fmla="*/ 340509 w 605879"/>
                  <a:gd name="connsiteY20" fmla="*/ 142683 h 437224"/>
                  <a:gd name="connsiteX21" fmla="*/ 75898 w 605879"/>
                  <a:gd name="connsiteY21" fmla="*/ 142683 h 437224"/>
                  <a:gd name="connsiteX22" fmla="*/ 64638 w 605879"/>
                  <a:gd name="connsiteY22" fmla="*/ 131428 h 437224"/>
                  <a:gd name="connsiteX23" fmla="*/ 75898 w 605879"/>
                  <a:gd name="connsiteY23" fmla="*/ 120173 h 437224"/>
                  <a:gd name="connsiteX24" fmla="*/ 210609 w 605879"/>
                  <a:gd name="connsiteY24" fmla="*/ 22478 h 437224"/>
                  <a:gd name="connsiteX25" fmla="*/ 22516 w 605879"/>
                  <a:gd name="connsiteY25" fmla="*/ 153508 h 437224"/>
                  <a:gd name="connsiteX26" fmla="*/ 139216 w 605879"/>
                  <a:gd name="connsiteY26" fmla="*/ 274807 h 437224"/>
                  <a:gd name="connsiteX27" fmla="*/ 147042 w 605879"/>
                  <a:gd name="connsiteY27" fmla="*/ 288102 h 437224"/>
                  <a:gd name="connsiteX28" fmla="*/ 130017 w 605879"/>
                  <a:gd name="connsiteY28" fmla="*/ 344297 h 437224"/>
                  <a:gd name="connsiteX29" fmla="*/ 214041 w 605879"/>
                  <a:gd name="connsiteY29" fmla="*/ 291254 h 437224"/>
                  <a:gd name="connsiteX30" fmla="*/ 223927 w 605879"/>
                  <a:gd name="connsiteY30" fmla="*/ 284264 h 437224"/>
                  <a:gd name="connsiteX31" fmla="*/ 398839 w 605879"/>
                  <a:gd name="connsiteY31" fmla="*/ 152960 h 437224"/>
                  <a:gd name="connsiteX32" fmla="*/ 369596 w 605879"/>
                  <a:gd name="connsiteY32" fmla="*/ 80592 h 437224"/>
                  <a:gd name="connsiteX33" fmla="*/ 210609 w 605879"/>
                  <a:gd name="connsiteY33" fmla="*/ 22478 h 437224"/>
                  <a:gd name="connsiteX34" fmla="*/ 210609 w 605879"/>
                  <a:gd name="connsiteY34" fmla="*/ 0 h 437224"/>
                  <a:gd name="connsiteX35" fmla="*/ 385796 w 605879"/>
                  <a:gd name="connsiteY35" fmla="*/ 64967 h 437224"/>
                  <a:gd name="connsiteX36" fmla="*/ 414079 w 605879"/>
                  <a:gd name="connsiteY36" fmla="*/ 109100 h 437224"/>
                  <a:gd name="connsiteX37" fmla="*/ 419845 w 605879"/>
                  <a:gd name="connsiteY37" fmla="*/ 108963 h 437224"/>
                  <a:gd name="connsiteX38" fmla="*/ 605879 w 605879"/>
                  <a:gd name="connsiteY38" fmla="*/ 244928 h 437224"/>
                  <a:gd name="connsiteX39" fmla="*/ 498515 w 605879"/>
                  <a:gd name="connsiteY39" fmla="*/ 368420 h 437224"/>
                  <a:gd name="connsiteX40" fmla="*/ 516088 w 605879"/>
                  <a:gd name="connsiteY40" fmla="*/ 414609 h 437224"/>
                  <a:gd name="connsiteX41" fmla="*/ 522953 w 605879"/>
                  <a:gd name="connsiteY41" fmla="*/ 428178 h 437224"/>
                  <a:gd name="connsiteX42" fmla="*/ 510185 w 605879"/>
                  <a:gd name="connsiteY42" fmla="*/ 437224 h 437224"/>
                  <a:gd name="connsiteX43" fmla="*/ 400487 w 605879"/>
                  <a:gd name="connsiteY43" fmla="*/ 380344 h 437224"/>
                  <a:gd name="connsiteX44" fmla="*/ 250836 w 605879"/>
                  <a:gd name="connsiteY44" fmla="*/ 304275 h 437224"/>
                  <a:gd name="connsiteX45" fmla="*/ 231752 w 605879"/>
                  <a:gd name="connsiteY45" fmla="*/ 306331 h 437224"/>
                  <a:gd name="connsiteX46" fmla="*/ 107639 w 605879"/>
                  <a:gd name="connsiteY46" fmla="*/ 371161 h 437224"/>
                  <a:gd name="connsiteX47" fmla="*/ 94596 w 605879"/>
                  <a:gd name="connsiteY47" fmla="*/ 361978 h 437224"/>
                  <a:gd name="connsiteX48" fmla="*/ 102009 w 605879"/>
                  <a:gd name="connsiteY48" fmla="*/ 348135 h 437224"/>
                  <a:gd name="connsiteX49" fmla="*/ 122741 w 605879"/>
                  <a:gd name="connsiteY49" fmla="*/ 293173 h 437224"/>
                  <a:gd name="connsiteX50" fmla="*/ 0 w 605879"/>
                  <a:gd name="connsiteY50" fmla="*/ 153508 h 437224"/>
                  <a:gd name="connsiteX51" fmla="*/ 210609 w 605879"/>
                  <a:gd name="connsiteY51" fmla="*/ 0 h 437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605879" h="437224">
                    <a:moveTo>
                      <a:pt x="91000" y="173662"/>
                    </a:moveTo>
                    <a:lnTo>
                      <a:pt x="331193" y="173662"/>
                    </a:lnTo>
                    <a:cubicBezTo>
                      <a:pt x="337373" y="173662"/>
                      <a:pt x="342454" y="178725"/>
                      <a:pt x="342454" y="184882"/>
                    </a:cubicBezTo>
                    <a:cubicBezTo>
                      <a:pt x="342454" y="191040"/>
                      <a:pt x="337373" y="196102"/>
                      <a:pt x="331193" y="196102"/>
                    </a:cubicBezTo>
                    <a:lnTo>
                      <a:pt x="91000" y="196102"/>
                    </a:lnTo>
                    <a:cubicBezTo>
                      <a:pt x="84683" y="196102"/>
                      <a:pt x="79739" y="191040"/>
                      <a:pt x="79739" y="184882"/>
                    </a:cubicBezTo>
                    <a:cubicBezTo>
                      <a:pt x="79739" y="178725"/>
                      <a:pt x="84683" y="173662"/>
                      <a:pt x="91000" y="173662"/>
                    </a:cubicBezTo>
                    <a:close/>
                    <a:moveTo>
                      <a:pt x="421630" y="131441"/>
                    </a:moveTo>
                    <a:cubicBezTo>
                      <a:pt x="423003" y="138294"/>
                      <a:pt x="423552" y="145284"/>
                      <a:pt x="423552" y="152274"/>
                    </a:cubicBezTo>
                    <a:cubicBezTo>
                      <a:pt x="423552" y="220668"/>
                      <a:pt x="362456" y="281249"/>
                      <a:pt x="275961" y="300986"/>
                    </a:cubicBezTo>
                    <a:cubicBezTo>
                      <a:pt x="302047" y="334017"/>
                      <a:pt x="350924" y="355536"/>
                      <a:pt x="408175" y="358277"/>
                    </a:cubicBezTo>
                    <a:cubicBezTo>
                      <a:pt x="412569" y="358551"/>
                      <a:pt x="416413" y="361293"/>
                      <a:pt x="418060" y="365267"/>
                    </a:cubicBezTo>
                    <a:cubicBezTo>
                      <a:pt x="427259" y="388019"/>
                      <a:pt x="463505" y="403370"/>
                      <a:pt x="488218" y="410360"/>
                    </a:cubicBezTo>
                    <a:cubicBezTo>
                      <a:pt x="483962" y="399944"/>
                      <a:pt x="479156" y="385004"/>
                      <a:pt x="474214" y="363348"/>
                    </a:cubicBezTo>
                    <a:cubicBezTo>
                      <a:pt x="472841" y="357455"/>
                      <a:pt x="476273" y="351698"/>
                      <a:pt x="482039" y="349916"/>
                    </a:cubicBezTo>
                    <a:cubicBezTo>
                      <a:pt x="543685" y="332236"/>
                      <a:pt x="583500" y="290980"/>
                      <a:pt x="583363" y="244928"/>
                    </a:cubicBezTo>
                    <a:cubicBezTo>
                      <a:pt x="583363" y="182839"/>
                      <a:pt x="511009" y="132126"/>
                      <a:pt x="421630" y="131441"/>
                    </a:cubicBezTo>
                    <a:close/>
                    <a:moveTo>
                      <a:pt x="75898" y="120173"/>
                    </a:moveTo>
                    <a:lnTo>
                      <a:pt x="340509" y="120173"/>
                    </a:lnTo>
                    <a:cubicBezTo>
                      <a:pt x="346826" y="120173"/>
                      <a:pt x="351769" y="125114"/>
                      <a:pt x="351769" y="131428"/>
                    </a:cubicBezTo>
                    <a:cubicBezTo>
                      <a:pt x="351769" y="137604"/>
                      <a:pt x="346826" y="142683"/>
                      <a:pt x="340509" y="142683"/>
                    </a:cubicBezTo>
                    <a:lnTo>
                      <a:pt x="75898" y="142683"/>
                    </a:lnTo>
                    <a:cubicBezTo>
                      <a:pt x="69719" y="142683"/>
                      <a:pt x="64638" y="137604"/>
                      <a:pt x="64638" y="131428"/>
                    </a:cubicBezTo>
                    <a:cubicBezTo>
                      <a:pt x="64638" y="125114"/>
                      <a:pt x="69719" y="120173"/>
                      <a:pt x="75898" y="120173"/>
                    </a:cubicBezTo>
                    <a:close/>
                    <a:moveTo>
                      <a:pt x="210609" y="22478"/>
                    </a:moveTo>
                    <a:cubicBezTo>
                      <a:pt x="106952" y="22478"/>
                      <a:pt x="22516" y="81277"/>
                      <a:pt x="22516" y="153508"/>
                    </a:cubicBezTo>
                    <a:cubicBezTo>
                      <a:pt x="22516" y="206688"/>
                      <a:pt x="68372" y="254385"/>
                      <a:pt x="139216" y="274807"/>
                    </a:cubicBezTo>
                    <a:cubicBezTo>
                      <a:pt x="144983" y="276452"/>
                      <a:pt x="148415" y="282208"/>
                      <a:pt x="147042" y="288102"/>
                    </a:cubicBezTo>
                    <a:cubicBezTo>
                      <a:pt x="140864" y="314966"/>
                      <a:pt x="135097" y="332647"/>
                      <a:pt x="130017" y="344297"/>
                    </a:cubicBezTo>
                    <a:cubicBezTo>
                      <a:pt x="158437" y="336622"/>
                      <a:pt x="203058" y="318667"/>
                      <a:pt x="214041" y="291254"/>
                    </a:cubicBezTo>
                    <a:cubicBezTo>
                      <a:pt x="215689" y="287280"/>
                      <a:pt x="219533" y="284538"/>
                      <a:pt x="223927" y="284264"/>
                    </a:cubicBezTo>
                    <a:cubicBezTo>
                      <a:pt x="320170" y="279604"/>
                      <a:pt x="395407" y="223135"/>
                      <a:pt x="398839" y="152960"/>
                    </a:cubicBezTo>
                    <a:cubicBezTo>
                      <a:pt x="400075" y="126918"/>
                      <a:pt x="389915" y="101836"/>
                      <a:pt x="369596" y="80592"/>
                    </a:cubicBezTo>
                    <a:cubicBezTo>
                      <a:pt x="334860" y="44133"/>
                      <a:pt x="275412" y="22478"/>
                      <a:pt x="210609" y="22478"/>
                    </a:cubicBezTo>
                    <a:close/>
                    <a:moveTo>
                      <a:pt x="210609" y="0"/>
                    </a:moveTo>
                    <a:cubicBezTo>
                      <a:pt x="281453" y="0"/>
                      <a:pt x="346942" y="24260"/>
                      <a:pt x="385796" y="64967"/>
                    </a:cubicBezTo>
                    <a:cubicBezTo>
                      <a:pt x="398702" y="78536"/>
                      <a:pt x="408175" y="93338"/>
                      <a:pt x="414079" y="109100"/>
                    </a:cubicBezTo>
                    <a:cubicBezTo>
                      <a:pt x="416001" y="108963"/>
                      <a:pt x="417923" y="108963"/>
                      <a:pt x="419845" y="108963"/>
                    </a:cubicBezTo>
                    <a:cubicBezTo>
                      <a:pt x="522404" y="108963"/>
                      <a:pt x="606016" y="169955"/>
                      <a:pt x="605879" y="244928"/>
                    </a:cubicBezTo>
                    <a:cubicBezTo>
                      <a:pt x="605879" y="298519"/>
                      <a:pt x="564141" y="346079"/>
                      <a:pt x="498515" y="368420"/>
                    </a:cubicBezTo>
                    <a:cubicBezTo>
                      <a:pt x="506066" y="398025"/>
                      <a:pt x="512931" y="412279"/>
                      <a:pt x="516088" y="414609"/>
                    </a:cubicBezTo>
                    <a:cubicBezTo>
                      <a:pt x="524601" y="418858"/>
                      <a:pt x="523228" y="426671"/>
                      <a:pt x="522953" y="428178"/>
                    </a:cubicBezTo>
                    <a:cubicBezTo>
                      <a:pt x="522541" y="429686"/>
                      <a:pt x="520207" y="437224"/>
                      <a:pt x="510185" y="437224"/>
                    </a:cubicBezTo>
                    <a:cubicBezTo>
                      <a:pt x="497828" y="437224"/>
                      <a:pt x="423689" y="421325"/>
                      <a:pt x="400487" y="380344"/>
                    </a:cubicBezTo>
                    <a:cubicBezTo>
                      <a:pt x="333899" y="375410"/>
                      <a:pt x="277746" y="346764"/>
                      <a:pt x="250836" y="304275"/>
                    </a:cubicBezTo>
                    <a:cubicBezTo>
                      <a:pt x="244521" y="305098"/>
                      <a:pt x="238205" y="305783"/>
                      <a:pt x="231752" y="306331"/>
                    </a:cubicBezTo>
                    <a:cubicBezTo>
                      <a:pt x="206216" y="353069"/>
                      <a:pt x="121643" y="371161"/>
                      <a:pt x="107639" y="371161"/>
                    </a:cubicBezTo>
                    <a:cubicBezTo>
                      <a:pt x="97616" y="371161"/>
                      <a:pt x="95145" y="364171"/>
                      <a:pt x="94596" y="361978"/>
                    </a:cubicBezTo>
                    <a:cubicBezTo>
                      <a:pt x="94184" y="360470"/>
                      <a:pt x="92948" y="352658"/>
                      <a:pt x="102009" y="348135"/>
                    </a:cubicBezTo>
                    <a:cubicBezTo>
                      <a:pt x="105030" y="345942"/>
                      <a:pt x="113130" y="331550"/>
                      <a:pt x="122741" y="293173"/>
                    </a:cubicBezTo>
                    <a:cubicBezTo>
                      <a:pt x="47778" y="268228"/>
                      <a:pt x="0" y="214226"/>
                      <a:pt x="0" y="153508"/>
                    </a:cubicBezTo>
                    <a:cubicBezTo>
                      <a:pt x="0" y="68804"/>
                      <a:pt x="94458" y="0"/>
                      <a:pt x="210609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5" name="文本框 14"/>
            <p:cNvSpPr txBox="1"/>
            <p:nvPr/>
          </p:nvSpPr>
          <p:spPr>
            <a:xfrm>
              <a:off x="6847951" y="5053431"/>
              <a:ext cx="15899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4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专业：动画设计</a:t>
              </a: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0">
        <p14:shred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933" y="1511300"/>
            <a:ext cx="3036617" cy="429260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5135617" y="2665323"/>
            <a:ext cx="1173704" cy="1200329"/>
            <a:chOff x="6304129" y="1313051"/>
            <a:chExt cx="1173704" cy="1200329"/>
          </a:xfrm>
        </p:grpSpPr>
        <p:sp>
          <p:nvSpPr>
            <p:cNvPr id="7" name="矩形: 圆角 6"/>
            <p:cNvSpPr/>
            <p:nvPr/>
          </p:nvSpPr>
          <p:spPr>
            <a:xfrm>
              <a:off x="6304129" y="1323424"/>
              <a:ext cx="1173704" cy="1173704"/>
            </a:xfrm>
            <a:prstGeom prst="roundRect">
              <a:avLst>
                <a:gd name="adj" fmla="val 3915"/>
              </a:avLst>
            </a:prstGeom>
            <a:solidFill>
              <a:srgbClr val="86CB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 dirty="0"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740961" y="1313051"/>
              <a:ext cx="30003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200" dirty="0">
                  <a:solidFill>
                    <a:schemeClr val="lt1"/>
                  </a:solidFill>
                  <a:cs typeface="+mn-ea"/>
                  <a:sym typeface="+mn-lt"/>
                </a:rPr>
                <a:t>1</a:t>
              </a:r>
              <a:endParaRPr lang="zh-CN" altLang="en-US" sz="7200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6561162" y="2675696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4000" noProof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选题背景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561161" y="3351344"/>
            <a:ext cx="4500540" cy="5355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dirty="0">
                <a:cs typeface="+mn-ea"/>
                <a:sym typeface="+mn-lt"/>
              </a:rPr>
              <a:t>Time would heal almost all wounds. If your wounds have not been healed up, please wait for a short while. </a:t>
            </a:r>
            <a:endParaRPr lang="en-US" altLang="zh-CN" sz="1200" dirty="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0">
        <p15:prstTrans prst="pageCurlDouble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  <a:noFill/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86CBCC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1</a:t>
              </a:r>
              <a:endPara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ONE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选题背景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9" name="TextBox 5"/>
          <p:cNvSpPr txBox="1"/>
          <p:nvPr/>
        </p:nvSpPr>
        <p:spPr>
          <a:xfrm>
            <a:off x="4793443" y="2295047"/>
            <a:ext cx="4307782" cy="485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1218565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1940840" y="2112930"/>
            <a:ext cx="1963792" cy="1113984"/>
            <a:chOff x="1940840" y="2112930"/>
            <a:chExt cx="1963792" cy="1113984"/>
          </a:xfrm>
        </p:grpSpPr>
        <p:sp>
          <p:nvSpPr>
            <p:cNvPr id="40" name="TextBox 8"/>
            <p:cNvSpPr txBox="1"/>
            <p:nvPr/>
          </p:nvSpPr>
          <p:spPr>
            <a:xfrm>
              <a:off x="1940840" y="2826804"/>
              <a:ext cx="1963792" cy="4001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600" b="1" i="0" u="none" strike="noStrike" kern="1200" cap="none" spc="0" normalizeH="0" baseline="0" noProof="0" dirty="0">
                  <a:ln>
                    <a:noFill/>
                  </a:ln>
                  <a:solidFill>
                    <a:srgbClr val="EB5949"/>
                  </a:solidFill>
                  <a:effectLst/>
                  <a:uLnTx/>
                  <a:uFillTx/>
                  <a:cs typeface="+mn-ea"/>
                  <a:sym typeface="+mn-lt"/>
                </a:rPr>
                <a:t>添加标题</a:t>
              </a:r>
              <a:endPara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EB5949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任意多边形 40"/>
            <p:cNvSpPr/>
            <p:nvPr/>
          </p:nvSpPr>
          <p:spPr bwMode="auto">
            <a:xfrm>
              <a:off x="2699896" y="2112930"/>
              <a:ext cx="445680" cy="578094"/>
            </a:xfrm>
            <a:custGeom>
              <a:avLst/>
              <a:gdLst>
                <a:gd name="connsiteX0" fmla="*/ 344255 w 438150"/>
                <a:gd name="connsiteY0" fmla="*/ 320246 h 568325"/>
                <a:gd name="connsiteX1" fmla="*/ 438150 w 438150"/>
                <a:gd name="connsiteY1" fmla="*/ 399092 h 568325"/>
                <a:gd name="connsiteX2" fmla="*/ 438150 w 438150"/>
                <a:gd name="connsiteY2" fmla="*/ 406601 h 568325"/>
                <a:gd name="connsiteX3" fmla="*/ 438150 w 438150"/>
                <a:gd name="connsiteY3" fmla="*/ 545520 h 568325"/>
                <a:gd name="connsiteX4" fmla="*/ 438150 w 438150"/>
                <a:gd name="connsiteY4" fmla="*/ 549275 h 568325"/>
                <a:gd name="connsiteX5" fmla="*/ 284162 w 438150"/>
                <a:gd name="connsiteY5" fmla="*/ 549275 h 568325"/>
                <a:gd name="connsiteX6" fmla="*/ 284162 w 438150"/>
                <a:gd name="connsiteY6" fmla="*/ 545520 h 568325"/>
                <a:gd name="connsiteX7" fmla="*/ 284162 w 438150"/>
                <a:gd name="connsiteY7" fmla="*/ 402847 h 568325"/>
                <a:gd name="connsiteX8" fmla="*/ 344255 w 438150"/>
                <a:gd name="connsiteY8" fmla="*/ 320246 h 568325"/>
                <a:gd name="connsiteX9" fmla="*/ 352879 w 438150"/>
                <a:gd name="connsiteY9" fmla="*/ 200025 h 568325"/>
                <a:gd name="connsiteX10" fmla="*/ 356621 w 438150"/>
                <a:gd name="connsiteY10" fmla="*/ 200025 h 568325"/>
                <a:gd name="connsiteX11" fmla="*/ 367847 w 438150"/>
                <a:gd name="connsiteY11" fmla="*/ 200025 h 568325"/>
                <a:gd name="connsiteX12" fmla="*/ 379072 w 438150"/>
                <a:gd name="connsiteY12" fmla="*/ 203767 h 568325"/>
                <a:gd name="connsiteX13" fmla="*/ 409008 w 438150"/>
                <a:gd name="connsiteY13" fmla="*/ 263638 h 568325"/>
                <a:gd name="connsiteX14" fmla="*/ 360363 w 438150"/>
                <a:gd name="connsiteY14" fmla="*/ 304800 h 568325"/>
                <a:gd name="connsiteX15" fmla="*/ 311717 w 438150"/>
                <a:gd name="connsiteY15" fmla="*/ 263638 h 568325"/>
                <a:gd name="connsiteX16" fmla="*/ 352879 w 438150"/>
                <a:gd name="connsiteY16" fmla="*/ 200025 h 568325"/>
                <a:gd name="connsiteX17" fmla="*/ 100853 w 438150"/>
                <a:gd name="connsiteY17" fmla="*/ 196018 h 568325"/>
                <a:gd name="connsiteX18" fmla="*/ 254000 w 438150"/>
                <a:gd name="connsiteY18" fmla="*/ 320120 h 568325"/>
                <a:gd name="connsiteX19" fmla="*/ 254000 w 438150"/>
                <a:gd name="connsiteY19" fmla="*/ 331402 h 568325"/>
                <a:gd name="connsiteX20" fmla="*/ 254000 w 438150"/>
                <a:gd name="connsiteY20" fmla="*/ 557043 h 568325"/>
                <a:gd name="connsiteX21" fmla="*/ 254000 w 438150"/>
                <a:gd name="connsiteY21" fmla="*/ 568325 h 568325"/>
                <a:gd name="connsiteX22" fmla="*/ 0 w 438150"/>
                <a:gd name="connsiteY22" fmla="*/ 568325 h 568325"/>
                <a:gd name="connsiteX23" fmla="*/ 0 w 438150"/>
                <a:gd name="connsiteY23" fmla="*/ 560804 h 568325"/>
                <a:gd name="connsiteX24" fmla="*/ 0 w 438150"/>
                <a:gd name="connsiteY24" fmla="*/ 327642 h 568325"/>
                <a:gd name="connsiteX25" fmla="*/ 100853 w 438150"/>
                <a:gd name="connsiteY25" fmla="*/ 196018 h 568325"/>
                <a:gd name="connsiteX26" fmla="*/ 112091 w 438150"/>
                <a:gd name="connsiteY26" fmla="*/ 0 h 568325"/>
                <a:gd name="connsiteX27" fmla="*/ 115818 w 438150"/>
                <a:gd name="connsiteY27" fmla="*/ 0 h 568325"/>
                <a:gd name="connsiteX28" fmla="*/ 138181 w 438150"/>
                <a:gd name="connsiteY28" fmla="*/ 0 h 568325"/>
                <a:gd name="connsiteX29" fmla="*/ 153090 w 438150"/>
                <a:gd name="connsiteY29" fmla="*/ 3762 h 568325"/>
                <a:gd name="connsiteX30" fmla="*/ 205271 w 438150"/>
                <a:gd name="connsiteY30" fmla="*/ 101566 h 568325"/>
                <a:gd name="connsiteX31" fmla="*/ 127000 w 438150"/>
                <a:gd name="connsiteY31" fmla="*/ 169276 h 568325"/>
                <a:gd name="connsiteX32" fmla="*/ 48729 w 438150"/>
                <a:gd name="connsiteY32" fmla="*/ 101566 h 568325"/>
                <a:gd name="connsiteX33" fmla="*/ 112091 w 438150"/>
                <a:gd name="connsiteY33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38150" h="568325">
                  <a:moveTo>
                    <a:pt x="344255" y="320246"/>
                  </a:moveTo>
                  <a:cubicBezTo>
                    <a:pt x="393080" y="312737"/>
                    <a:pt x="434394" y="346528"/>
                    <a:pt x="438150" y="399092"/>
                  </a:cubicBezTo>
                  <a:cubicBezTo>
                    <a:pt x="438150" y="399092"/>
                    <a:pt x="438150" y="402847"/>
                    <a:pt x="438150" y="406601"/>
                  </a:cubicBezTo>
                  <a:cubicBezTo>
                    <a:pt x="438150" y="451656"/>
                    <a:pt x="438150" y="496711"/>
                    <a:pt x="438150" y="545520"/>
                  </a:cubicBezTo>
                  <a:cubicBezTo>
                    <a:pt x="438150" y="545520"/>
                    <a:pt x="438150" y="545520"/>
                    <a:pt x="438150" y="549275"/>
                  </a:cubicBezTo>
                  <a:cubicBezTo>
                    <a:pt x="438150" y="549275"/>
                    <a:pt x="438150" y="549275"/>
                    <a:pt x="284162" y="549275"/>
                  </a:cubicBezTo>
                  <a:cubicBezTo>
                    <a:pt x="284162" y="549275"/>
                    <a:pt x="284162" y="545520"/>
                    <a:pt x="284162" y="545520"/>
                  </a:cubicBezTo>
                  <a:cubicBezTo>
                    <a:pt x="284162" y="496711"/>
                    <a:pt x="284162" y="451656"/>
                    <a:pt x="284162" y="402847"/>
                  </a:cubicBezTo>
                  <a:cubicBezTo>
                    <a:pt x="284162" y="361546"/>
                    <a:pt x="310453" y="327755"/>
                    <a:pt x="344255" y="320246"/>
                  </a:cubicBezTo>
                  <a:close/>
                  <a:moveTo>
                    <a:pt x="352879" y="200025"/>
                  </a:moveTo>
                  <a:cubicBezTo>
                    <a:pt x="352879" y="200025"/>
                    <a:pt x="352879" y="200025"/>
                    <a:pt x="356621" y="200025"/>
                  </a:cubicBezTo>
                  <a:cubicBezTo>
                    <a:pt x="356621" y="200025"/>
                    <a:pt x="356621" y="200025"/>
                    <a:pt x="367847" y="200025"/>
                  </a:cubicBezTo>
                  <a:cubicBezTo>
                    <a:pt x="371589" y="200025"/>
                    <a:pt x="375330" y="203767"/>
                    <a:pt x="379072" y="203767"/>
                  </a:cubicBezTo>
                  <a:cubicBezTo>
                    <a:pt x="401524" y="211251"/>
                    <a:pt x="412750" y="237445"/>
                    <a:pt x="409008" y="263638"/>
                  </a:cubicBezTo>
                  <a:cubicBezTo>
                    <a:pt x="405266" y="286090"/>
                    <a:pt x="386556" y="304800"/>
                    <a:pt x="360363" y="304800"/>
                  </a:cubicBezTo>
                  <a:cubicBezTo>
                    <a:pt x="337911" y="304800"/>
                    <a:pt x="319201" y="286090"/>
                    <a:pt x="311717" y="263638"/>
                  </a:cubicBezTo>
                  <a:cubicBezTo>
                    <a:pt x="307975" y="233703"/>
                    <a:pt x="326685" y="207509"/>
                    <a:pt x="352879" y="200025"/>
                  </a:cubicBezTo>
                  <a:close/>
                  <a:moveTo>
                    <a:pt x="100853" y="196018"/>
                  </a:moveTo>
                  <a:cubicBezTo>
                    <a:pt x="175559" y="180975"/>
                    <a:pt x="246529" y="241146"/>
                    <a:pt x="254000" y="320120"/>
                  </a:cubicBezTo>
                  <a:cubicBezTo>
                    <a:pt x="254000" y="323881"/>
                    <a:pt x="254000" y="327642"/>
                    <a:pt x="254000" y="331402"/>
                  </a:cubicBezTo>
                  <a:cubicBezTo>
                    <a:pt x="254000" y="406616"/>
                    <a:pt x="254000" y="481829"/>
                    <a:pt x="254000" y="557043"/>
                  </a:cubicBezTo>
                  <a:cubicBezTo>
                    <a:pt x="254000" y="557043"/>
                    <a:pt x="254000" y="557043"/>
                    <a:pt x="254000" y="568325"/>
                  </a:cubicBezTo>
                  <a:cubicBezTo>
                    <a:pt x="254000" y="568325"/>
                    <a:pt x="254000" y="568325"/>
                    <a:pt x="0" y="568325"/>
                  </a:cubicBezTo>
                  <a:cubicBezTo>
                    <a:pt x="0" y="564564"/>
                    <a:pt x="0" y="564564"/>
                    <a:pt x="0" y="560804"/>
                  </a:cubicBezTo>
                  <a:cubicBezTo>
                    <a:pt x="0" y="485590"/>
                    <a:pt x="0" y="406616"/>
                    <a:pt x="0" y="327642"/>
                  </a:cubicBezTo>
                  <a:cubicBezTo>
                    <a:pt x="0" y="263710"/>
                    <a:pt x="44823" y="211060"/>
                    <a:pt x="100853" y="196018"/>
                  </a:cubicBezTo>
                  <a:close/>
                  <a:moveTo>
                    <a:pt x="112091" y="0"/>
                  </a:moveTo>
                  <a:cubicBezTo>
                    <a:pt x="115818" y="0"/>
                    <a:pt x="115818" y="0"/>
                    <a:pt x="115818" y="0"/>
                  </a:cubicBezTo>
                  <a:cubicBezTo>
                    <a:pt x="115818" y="0"/>
                    <a:pt x="115818" y="0"/>
                    <a:pt x="138181" y="0"/>
                  </a:cubicBezTo>
                  <a:cubicBezTo>
                    <a:pt x="141909" y="0"/>
                    <a:pt x="149363" y="3762"/>
                    <a:pt x="153090" y="3762"/>
                  </a:cubicBezTo>
                  <a:cubicBezTo>
                    <a:pt x="190362" y="18808"/>
                    <a:pt x="212725" y="60187"/>
                    <a:pt x="205271" y="101566"/>
                  </a:cubicBezTo>
                  <a:cubicBezTo>
                    <a:pt x="197816" y="139183"/>
                    <a:pt x="164272" y="169276"/>
                    <a:pt x="127000" y="169276"/>
                  </a:cubicBezTo>
                  <a:cubicBezTo>
                    <a:pt x="89728" y="173038"/>
                    <a:pt x="56184" y="142944"/>
                    <a:pt x="48729" y="101566"/>
                  </a:cubicBezTo>
                  <a:cubicBezTo>
                    <a:pt x="41275" y="52664"/>
                    <a:pt x="71092" y="7523"/>
                    <a:pt x="112091" y="0"/>
                  </a:cubicBezTo>
                  <a:close/>
                </a:path>
              </a:pathLst>
            </a:custGeom>
            <a:solidFill>
              <a:srgbClr val="EB594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pPr marL="0" marR="0" lvl="0" indent="0" algn="l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cxnSp>
        <p:nvCxnSpPr>
          <p:cNvPr id="11" name="直接连接符 10"/>
          <p:cNvCxnSpPr/>
          <p:nvPr/>
        </p:nvCxnSpPr>
        <p:spPr>
          <a:xfrm>
            <a:off x="4368757" y="1979036"/>
            <a:ext cx="0" cy="1381773"/>
          </a:xfrm>
          <a:prstGeom prst="line">
            <a:avLst/>
          </a:prstGeom>
          <a:ln w="12700">
            <a:solidFill>
              <a:srgbClr val="EB594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5"/>
          <p:cNvSpPr txBox="1"/>
          <p:nvPr/>
        </p:nvSpPr>
        <p:spPr>
          <a:xfrm>
            <a:off x="3088417" y="4682006"/>
            <a:ext cx="4307782" cy="485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R="0" lvl="0" indent="0" algn="just" defTabSz="1218565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66" name="组合 65"/>
          <p:cNvGrpSpPr/>
          <p:nvPr/>
        </p:nvGrpSpPr>
        <p:grpSpPr>
          <a:xfrm>
            <a:off x="8271140" y="4312633"/>
            <a:ext cx="1963792" cy="1208962"/>
            <a:chOff x="8271140" y="4312633"/>
            <a:chExt cx="1963792" cy="1208962"/>
          </a:xfrm>
        </p:grpSpPr>
        <p:grpSp>
          <p:nvGrpSpPr>
            <p:cNvPr id="42" name="组合 41"/>
            <p:cNvGrpSpPr/>
            <p:nvPr/>
          </p:nvGrpSpPr>
          <p:grpSpPr>
            <a:xfrm>
              <a:off x="8925586" y="4312633"/>
              <a:ext cx="654900" cy="654900"/>
              <a:chOff x="5637213" y="3511550"/>
              <a:chExt cx="376238" cy="376238"/>
            </a:xfrm>
            <a:solidFill>
              <a:schemeClr val="tx2"/>
            </a:solidFill>
          </p:grpSpPr>
          <p:sp>
            <p:nvSpPr>
              <p:cNvPr id="43" name="Freeform 50"/>
              <p:cNvSpPr>
                <a:spLocks noEditPoints="1"/>
              </p:cNvSpPr>
              <p:nvPr/>
            </p:nvSpPr>
            <p:spPr bwMode="auto">
              <a:xfrm>
                <a:off x="5637213" y="3546475"/>
                <a:ext cx="341313" cy="341313"/>
              </a:xfrm>
              <a:custGeom>
                <a:avLst/>
                <a:gdLst>
                  <a:gd name="T0" fmla="*/ 92 w 184"/>
                  <a:gd name="T1" fmla="*/ 184 h 184"/>
                  <a:gd name="T2" fmla="*/ 184 w 184"/>
                  <a:gd name="T3" fmla="*/ 92 h 184"/>
                  <a:gd name="T4" fmla="*/ 173 w 184"/>
                  <a:gd name="T5" fmla="*/ 49 h 184"/>
                  <a:gd name="T6" fmla="*/ 171 w 184"/>
                  <a:gd name="T7" fmla="*/ 49 h 184"/>
                  <a:gd name="T8" fmla="*/ 170 w 184"/>
                  <a:gd name="T9" fmla="*/ 49 h 184"/>
                  <a:gd name="T10" fmla="*/ 158 w 184"/>
                  <a:gd name="T11" fmla="*/ 48 h 184"/>
                  <a:gd name="T12" fmla="*/ 149 w 184"/>
                  <a:gd name="T13" fmla="*/ 56 h 184"/>
                  <a:gd name="T14" fmla="*/ 160 w 184"/>
                  <a:gd name="T15" fmla="*/ 92 h 184"/>
                  <a:gd name="T16" fmla="*/ 92 w 184"/>
                  <a:gd name="T17" fmla="*/ 160 h 184"/>
                  <a:gd name="T18" fmla="*/ 24 w 184"/>
                  <a:gd name="T19" fmla="*/ 92 h 184"/>
                  <a:gd name="T20" fmla="*/ 92 w 184"/>
                  <a:gd name="T21" fmla="*/ 24 h 184"/>
                  <a:gd name="T22" fmla="*/ 128 w 184"/>
                  <a:gd name="T23" fmla="*/ 35 h 184"/>
                  <a:gd name="T24" fmla="*/ 135 w 184"/>
                  <a:gd name="T25" fmla="*/ 27 h 184"/>
                  <a:gd name="T26" fmla="*/ 134 w 184"/>
                  <a:gd name="T27" fmla="*/ 14 h 184"/>
                  <a:gd name="T28" fmla="*/ 134 w 184"/>
                  <a:gd name="T29" fmla="*/ 10 h 184"/>
                  <a:gd name="T30" fmla="*/ 92 w 184"/>
                  <a:gd name="T31" fmla="*/ 0 h 184"/>
                  <a:gd name="T32" fmla="*/ 0 w 184"/>
                  <a:gd name="T33" fmla="*/ 92 h 184"/>
                  <a:gd name="T34" fmla="*/ 92 w 184"/>
                  <a:gd name="T35" fmla="*/ 184 h 184"/>
                  <a:gd name="T36" fmla="*/ 92 w 184"/>
                  <a:gd name="T37" fmla="*/ 184 h 184"/>
                  <a:gd name="T38" fmla="*/ 92 w 184"/>
                  <a:gd name="T39" fmla="*/ 184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4" h="184">
                    <a:moveTo>
                      <a:pt x="92" y="184"/>
                    </a:moveTo>
                    <a:cubicBezTo>
                      <a:pt x="143" y="184"/>
                      <a:pt x="184" y="143"/>
                      <a:pt x="184" y="92"/>
                    </a:cubicBezTo>
                    <a:cubicBezTo>
                      <a:pt x="184" y="76"/>
                      <a:pt x="180" y="62"/>
                      <a:pt x="173" y="49"/>
                    </a:cubicBezTo>
                    <a:cubicBezTo>
                      <a:pt x="172" y="49"/>
                      <a:pt x="172" y="49"/>
                      <a:pt x="171" y="49"/>
                    </a:cubicBezTo>
                    <a:cubicBezTo>
                      <a:pt x="170" y="49"/>
                      <a:pt x="170" y="49"/>
                      <a:pt x="170" y="49"/>
                    </a:cubicBezTo>
                    <a:cubicBezTo>
                      <a:pt x="158" y="48"/>
                      <a:pt x="158" y="48"/>
                      <a:pt x="158" y="48"/>
                    </a:cubicBezTo>
                    <a:cubicBezTo>
                      <a:pt x="149" y="56"/>
                      <a:pt x="149" y="56"/>
                      <a:pt x="149" y="56"/>
                    </a:cubicBezTo>
                    <a:cubicBezTo>
                      <a:pt x="156" y="67"/>
                      <a:pt x="160" y="79"/>
                      <a:pt x="160" y="92"/>
                    </a:cubicBezTo>
                    <a:cubicBezTo>
                      <a:pt x="160" y="129"/>
                      <a:pt x="129" y="160"/>
                      <a:pt x="92" y="160"/>
                    </a:cubicBezTo>
                    <a:cubicBezTo>
                      <a:pt x="55" y="160"/>
                      <a:pt x="24" y="129"/>
                      <a:pt x="24" y="92"/>
                    </a:cubicBezTo>
                    <a:cubicBezTo>
                      <a:pt x="24" y="55"/>
                      <a:pt x="55" y="24"/>
                      <a:pt x="92" y="24"/>
                    </a:cubicBezTo>
                    <a:cubicBezTo>
                      <a:pt x="105" y="24"/>
                      <a:pt x="117" y="28"/>
                      <a:pt x="128" y="35"/>
                    </a:cubicBezTo>
                    <a:cubicBezTo>
                      <a:pt x="135" y="27"/>
                      <a:pt x="135" y="27"/>
                      <a:pt x="135" y="27"/>
                    </a:cubicBezTo>
                    <a:cubicBezTo>
                      <a:pt x="134" y="14"/>
                      <a:pt x="134" y="14"/>
                      <a:pt x="134" y="14"/>
                    </a:cubicBezTo>
                    <a:cubicBezTo>
                      <a:pt x="134" y="12"/>
                      <a:pt x="134" y="11"/>
                      <a:pt x="134" y="10"/>
                    </a:cubicBezTo>
                    <a:cubicBezTo>
                      <a:pt x="122" y="4"/>
                      <a:pt x="107" y="0"/>
                      <a:pt x="92" y="0"/>
                    </a:cubicBezTo>
                    <a:cubicBezTo>
                      <a:pt x="41" y="0"/>
                      <a:pt x="0" y="41"/>
                      <a:pt x="0" y="92"/>
                    </a:cubicBezTo>
                    <a:cubicBezTo>
                      <a:pt x="0" y="143"/>
                      <a:pt x="41" y="184"/>
                      <a:pt x="92" y="184"/>
                    </a:cubicBezTo>
                    <a:close/>
                    <a:moveTo>
                      <a:pt x="92" y="184"/>
                    </a:moveTo>
                    <a:cubicBezTo>
                      <a:pt x="92" y="184"/>
                      <a:pt x="92" y="184"/>
                      <a:pt x="92" y="184"/>
                    </a:cubicBezTo>
                  </a:path>
                </a:pathLst>
              </a:custGeom>
              <a:solidFill>
                <a:srgbClr val="86CB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12185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4" name="Freeform 51"/>
              <p:cNvSpPr>
                <a:spLocks noEditPoints="1"/>
              </p:cNvSpPr>
              <p:nvPr/>
            </p:nvSpPr>
            <p:spPr bwMode="auto">
              <a:xfrm>
                <a:off x="5724525" y="3633788"/>
                <a:ext cx="166688" cy="166688"/>
              </a:xfrm>
              <a:custGeom>
                <a:avLst/>
                <a:gdLst>
                  <a:gd name="T0" fmla="*/ 45 w 90"/>
                  <a:gd name="T1" fmla="*/ 21 h 90"/>
                  <a:gd name="T2" fmla="*/ 47 w 90"/>
                  <a:gd name="T3" fmla="*/ 21 h 90"/>
                  <a:gd name="T4" fmla="*/ 64 w 90"/>
                  <a:gd name="T5" fmla="*/ 4 h 90"/>
                  <a:gd name="T6" fmla="*/ 64 w 90"/>
                  <a:gd name="T7" fmla="*/ 4 h 90"/>
                  <a:gd name="T8" fmla="*/ 45 w 90"/>
                  <a:gd name="T9" fmla="*/ 0 h 90"/>
                  <a:gd name="T10" fmla="*/ 0 w 90"/>
                  <a:gd name="T11" fmla="*/ 45 h 90"/>
                  <a:gd name="T12" fmla="*/ 45 w 90"/>
                  <a:gd name="T13" fmla="*/ 90 h 90"/>
                  <a:gd name="T14" fmla="*/ 90 w 90"/>
                  <a:gd name="T15" fmla="*/ 45 h 90"/>
                  <a:gd name="T16" fmla="*/ 86 w 90"/>
                  <a:gd name="T17" fmla="*/ 26 h 90"/>
                  <a:gd name="T18" fmla="*/ 86 w 90"/>
                  <a:gd name="T19" fmla="*/ 26 h 90"/>
                  <a:gd name="T20" fmla="*/ 69 w 90"/>
                  <a:gd name="T21" fmla="*/ 43 h 90"/>
                  <a:gd name="T22" fmla="*/ 69 w 90"/>
                  <a:gd name="T23" fmla="*/ 45 h 90"/>
                  <a:gd name="T24" fmla="*/ 45 w 90"/>
                  <a:gd name="T25" fmla="*/ 69 h 90"/>
                  <a:gd name="T26" fmla="*/ 21 w 90"/>
                  <a:gd name="T27" fmla="*/ 45 h 90"/>
                  <a:gd name="T28" fmla="*/ 45 w 90"/>
                  <a:gd name="T29" fmla="*/ 21 h 90"/>
                  <a:gd name="T30" fmla="*/ 45 w 90"/>
                  <a:gd name="T31" fmla="*/ 21 h 90"/>
                  <a:gd name="T32" fmla="*/ 45 w 90"/>
                  <a:gd name="T33" fmla="*/ 21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0" h="90">
                    <a:moveTo>
                      <a:pt x="45" y="21"/>
                    </a:moveTo>
                    <a:cubicBezTo>
                      <a:pt x="46" y="21"/>
                      <a:pt x="46" y="21"/>
                      <a:pt x="47" y="21"/>
                    </a:cubicBezTo>
                    <a:cubicBezTo>
                      <a:pt x="64" y="4"/>
                      <a:pt x="64" y="4"/>
                      <a:pt x="64" y="4"/>
                    </a:cubicBezTo>
                    <a:cubicBezTo>
                      <a:pt x="64" y="4"/>
                      <a:pt x="64" y="4"/>
                      <a:pt x="64" y="4"/>
                    </a:cubicBezTo>
                    <a:cubicBezTo>
                      <a:pt x="58" y="1"/>
                      <a:pt x="52" y="0"/>
                      <a:pt x="45" y="0"/>
                    </a:cubicBezTo>
                    <a:cubicBezTo>
                      <a:pt x="20" y="0"/>
                      <a:pt x="0" y="20"/>
                      <a:pt x="0" y="45"/>
                    </a:cubicBezTo>
                    <a:cubicBezTo>
                      <a:pt x="0" y="70"/>
                      <a:pt x="20" y="90"/>
                      <a:pt x="45" y="90"/>
                    </a:cubicBezTo>
                    <a:cubicBezTo>
                      <a:pt x="70" y="90"/>
                      <a:pt x="90" y="70"/>
                      <a:pt x="90" y="45"/>
                    </a:cubicBezTo>
                    <a:cubicBezTo>
                      <a:pt x="90" y="38"/>
                      <a:pt x="89" y="32"/>
                      <a:pt x="86" y="26"/>
                    </a:cubicBezTo>
                    <a:cubicBezTo>
                      <a:pt x="86" y="26"/>
                      <a:pt x="86" y="26"/>
                      <a:pt x="86" y="26"/>
                    </a:cubicBezTo>
                    <a:cubicBezTo>
                      <a:pt x="69" y="43"/>
                      <a:pt x="69" y="43"/>
                      <a:pt x="69" y="43"/>
                    </a:cubicBezTo>
                    <a:cubicBezTo>
                      <a:pt x="69" y="44"/>
                      <a:pt x="69" y="44"/>
                      <a:pt x="69" y="45"/>
                    </a:cubicBezTo>
                    <a:cubicBezTo>
                      <a:pt x="69" y="58"/>
                      <a:pt x="58" y="69"/>
                      <a:pt x="45" y="69"/>
                    </a:cubicBezTo>
                    <a:cubicBezTo>
                      <a:pt x="32" y="69"/>
                      <a:pt x="21" y="58"/>
                      <a:pt x="21" y="45"/>
                    </a:cubicBezTo>
                    <a:cubicBezTo>
                      <a:pt x="21" y="32"/>
                      <a:pt x="32" y="21"/>
                      <a:pt x="45" y="21"/>
                    </a:cubicBezTo>
                    <a:close/>
                    <a:moveTo>
                      <a:pt x="45" y="21"/>
                    </a:moveTo>
                    <a:cubicBezTo>
                      <a:pt x="45" y="21"/>
                      <a:pt x="45" y="21"/>
                      <a:pt x="45" y="21"/>
                    </a:cubicBezTo>
                  </a:path>
                </a:pathLst>
              </a:custGeom>
              <a:solidFill>
                <a:srgbClr val="86CB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12185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5" name="Freeform 52"/>
              <p:cNvSpPr>
                <a:spLocks noEditPoints="1"/>
              </p:cNvSpPr>
              <p:nvPr/>
            </p:nvSpPr>
            <p:spPr bwMode="auto">
              <a:xfrm>
                <a:off x="5824538" y="3511550"/>
                <a:ext cx="188913" cy="188913"/>
              </a:xfrm>
              <a:custGeom>
                <a:avLst/>
                <a:gdLst>
                  <a:gd name="T0" fmla="*/ 86 w 102"/>
                  <a:gd name="T1" fmla="*/ 28 h 102"/>
                  <a:gd name="T2" fmla="*/ 91 w 102"/>
                  <a:gd name="T3" fmla="*/ 23 h 102"/>
                  <a:gd name="T4" fmla="*/ 91 w 102"/>
                  <a:gd name="T5" fmla="*/ 14 h 102"/>
                  <a:gd name="T6" fmla="*/ 87 w 102"/>
                  <a:gd name="T7" fmla="*/ 11 h 102"/>
                  <a:gd name="T8" fmla="*/ 83 w 102"/>
                  <a:gd name="T9" fmla="*/ 9 h 102"/>
                  <a:gd name="T10" fmla="*/ 79 w 102"/>
                  <a:gd name="T11" fmla="*/ 11 h 102"/>
                  <a:gd name="T12" fmla="*/ 74 w 102"/>
                  <a:gd name="T13" fmla="*/ 17 h 102"/>
                  <a:gd name="T14" fmla="*/ 72 w 102"/>
                  <a:gd name="T15" fmla="*/ 2 h 102"/>
                  <a:gd name="T16" fmla="*/ 70 w 102"/>
                  <a:gd name="T17" fmla="*/ 0 h 102"/>
                  <a:gd name="T18" fmla="*/ 69 w 102"/>
                  <a:gd name="T19" fmla="*/ 0 h 102"/>
                  <a:gd name="T20" fmla="*/ 47 w 102"/>
                  <a:gd name="T21" fmla="*/ 23 h 102"/>
                  <a:gd name="T22" fmla="*/ 44 w 102"/>
                  <a:gd name="T23" fmla="*/ 30 h 102"/>
                  <a:gd name="T24" fmla="*/ 44 w 102"/>
                  <a:gd name="T25" fmla="*/ 31 h 102"/>
                  <a:gd name="T26" fmla="*/ 45 w 102"/>
                  <a:gd name="T27" fmla="*/ 45 h 102"/>
                  <a:gd name="T28" fmla="*/ 37 w 102"/>
                  <a:gd name="T29" fmla="*/ 53 h 102"/>
                  <a:gd name="T30" fmla="*/ 22 w 102"/>
                  <a:gd name="T31" fmla="*/ 68 h 102"/>
                  <a:gd name="T32" fmla="*/ 22 w 102"/>
                  <a:gd name="T33" fmla="*/ 68 h 102"/>
                  <a:gd name="T34" fmla="*/ 8 w 102"/>
                  <a:gd name="T35" fmla="*/ 82 h 102"/>
                  <a:gd name="T36" fmla="*/ 2 w 102"/>
                  <a:gd name="T37" fmla="*/ 89 h 102"/>
                  <a:gd name="T38" fmla="*/ 0 w 102"/>
                  <a:gd name="T39" fmla="*/ 92 h 102"/>
                  <a:gd name="T40" fmla="*/ 0 w 102"/>
                  <a:gd name="T41" fmla="*/ 97 h 102"/>
                  <a:gd name="T42" fmla="*/ 5 w 102"/>
                  <a:gd name="T43" fmla="*/ 102 h 102"/>
                  <a:gd name="T44" fmla="*/ 5 w 102"/>
                  <a:gd name="T45" fmla="*/ 102 h 102"/>
                  <a:gd name="T46" fmla="*/ 10 w 102"/>
                  <a:gd name="T47" fmla="*/ 102 h 102"/>
                  <a:gd name="T48" fmla="*/ 13 w 102"/>
                  <a:gd name="T49" fmla="*/ 100 h 102"/>
                  <a:gd name="T50" fmla="*/ 57 w 102"/>
                  <a:gd name="T51" fmla="*/ 56 h 102"/>
                  <a:gd name="T52" fmla="*/ 70 w 102"/>
                  <a:gd name="T53" fmla="*/ 57 h 102"/>
                  <a:gd name="T54" fmla="*/ 71 w 102"/>
                  <a:gd name="T55" fmla="*/ 57 h 102"/>
                  <a:gd name="T56" fmla="*/ 71 w 102"/>
                  <a:gd name="T57" fmla="*/ 57 h 102"/>
                  <a:gd name="T58" fmla="*/ 78 w 102"/>
                  <a:gd name="T59" fmla="*/ 54 h 102"/>
                  <a:gd name="T60" fmla="*/ 101 w 102"/>
                  <a:gd name="T61" fmla="*/ 32 h 102"/>
                  <a:gd name="T62" fmla="*/ 100 w 102"/>
                  <a:gd name="T63" fmla="*/ 29 h 102"/>
                  <a:gd name="T64" fmla="*/ 86 w 102"/>
                  <a:gd name="T65" fmla="*/ 28 h 102"/>
                  <a:gd name="T66" fmla="*/ 86 w 102"/>
                  <a:gd name="T67" fmla="*/ 28 h 102"/>
                  <a:gd name="T68" fmla="*/ 86 w 102"/>
                  <a:gd name="T69" fmla="*/ 28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2" h="102">
                    <a:moveTo>
                      <a:pt x="86" y="28"/>
                    </a:moveTo>
                    <a:cubicBezTo>
                      <a:pt x="91" y="23"/>
                      <a:pt x="91" y="23"/>
                      <a:pt x="91" y="23"/>
                    </a:cubicBezTo>
                    <a:cubicBezTo>
                      <a:pt x="93" y="20"/>
                      <a:pt x="93" y="17"/>
                      <a:pt x="91" y="14"/>
                    </a:cubicBezTo>
                    <a:cubicBezTo>
                      <a:pt x="87" y="11"/>
                      <a:pt x="87" y="11"/>
                      <a:pt x="87" y="11"/>
                    </a:cubicBezTo>
                    <a:cubicBezTo>
                      <a:pt x="86" y="10"/>
                      <a:pt x="85" y="9"/>
                      <a:pt x="83" y="9"/>
                    </a:cubicBezTo>
                    <a:cubicBezTo>
                      <a:pt x="82" y="9"/>
                      <a:pt x="80" y="10"/>
                      <a:pt x="79" y="11"/>
                    </a:cubicBezTo>
                    <a:cubicBezTo>
                      <a:pt x="74" y="17"/>
                      <a:pt x="74" y="17"/>
                      <a:pt x="74" y="17"/>
                    </a:cubicBezTo>
                    <a:cubicBezTo>
                      <a:pt x="72" y="2"/>
                      <a:pt x="72" y="2"/>
                      <a:pt x="72" y="2"/>
                    </a:cubicBezTo>
                    <a:cubicBezTo>
                      <a:pt x="72" y="0"/>
                      <a:pt x="71" y="0"/>
                      <a:pt x="70" y="0"/>
                    </a:cubicBezTo>
                    <a:cubicBezTo>
                      <a:pt x="70" y="0"/>
                      <a:pt x="69" y="0"/>
                      <a:pt x="69" y="0"/>
                    </a:cubicBezTo>
                    <a:cubicBezTo>
                      <a:pt x="47" y="23"/>
                      <a:pt x="47" y="23"/>
                      <a:pt x="47" y="23"/>
                    </a:cubicBezTo>
                    <a:cubicBezTo>
                      <a:pt x="45" y="25"/>
                      <a:pt x="44" y="28"/>
                      <a:pt x="44" y="30"/>
                    </a:cubicBezTo>
                    <a:cubicBezTo>
                      <a:pt x="44" y="31"/>
                      <a:pt x="44" y="31"/>
                      <a:pt x="44" y="31"/>
                    </a:cubicBezTo>
                    <a:cubicBezTo>
                      <a:pt x="45" y="45"/>
                      <a:pt x="45" y="45"/>
                      <a:pt x="45" y="45"/>
                    </a:cubicBezTo>
                    <a:cubicBezTo>
                      <a:pt x="37" y="53"/>
                      <a:pt x="37" y="53"/>
                      <a:pt x="37" y="53"/>
                    </a:cubicBezTo>
                    <a:cubicBezTo>
                      <a:pt x="22" y="68"/>
                      <a:pt x="22" y="68"/>
                      <a:pt x="22" y="68"/>
                    </a:cubicBezTo>
                    <a:cubicBezTo>
                      <a:pt x="22" y="68"/>
                      <a:pt x="22" y="68"/>
                      <a:pt x="22" y="68"/>
                    </a:cubicBezTo>
                    <a:cubicBezTo>
                      <a:pt x="8" y="82"/>
                      <a:pt x="8" y="82"/>
                      <a:pt x="8" y="82"/>
                    </a:cubicBezTo>
                    <a:cubicBezTo>
                      <a:pt x="2" y="89"/>
                      <a:pt x="2" y="89"/>
                      <a:pt x="2" y="89"/>
                    </a:cubicBezTo>
                    <a:cubicBezTo>
                      <a:pt x="1" y="90"/>
                      <a:pt x="0" y="91"/>
                      <a:pt x="0" y="92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100"/>
                      <a:pt x="2" y="102"/>
                      <a:pt x="5" y="102"/>
                    </a:cubicBezTo>
                    <a:cubicBezTo>
                      <a:pt x="5" y="102"/>
                      <a:pt x="5" y="102"/>
                      <a:pt x="5" y="102"/>
                    </a:cubicBezTo>
                    <a:cubicBezTo>
                      <a:pt x="10" y="102"/>
                      <a:pt x="10" y="102"/>
                      <a:pt x="10" y="102"/>
                    </a:cubicBezTo>
                    <a:cubicBezTo>
                      <a:pt x="11" y="102"/>
                      <a:pt x="12" y="101"/>
                      <a:pt x="13" y="100"/>
                    </a:cubicBezTo>
                    <a:cubicBezTo>
                      <a:pt x="57" y="56"/>
                      <a:pt x="57" y="56"/>
                      <a:pt x="57" y="56"/>
                    </a:cubicBezTo>
                    <a:cubicBezTo>
                      <a:pt x="70" y="57"/>
                      <a:pt x="70" y="57"/>
                      <a:pt x="70" y="57"/>
                    </a:cubicBezTo>
                    <a:cubicBezTo>
                      <a:pt x="71" y="57"/>
                      <a:pt x="71" y="57"/>
                      <a:pt x="71" y="57"/>
                    </a:cubicBezTo>
                    <a:cubicBezTo>
                      <a:pt x="71" y="57"/>
                      <a:pt x="71" y="57"/>
                      <a:pt x="71" y="57"/>
                    </a:cubicBezTo>
                    <a:cubicBezTo>
                      <a:pt x="74" y="57"/>
                      <a:pt x="77" y="56"/>
                      <a:pt x="78" y="54"/>
                    </a:cubicBezTo>
                    <a:cubicBezTo>
                      <a:pt x="101" y="32"/>
                      <a:pt x="101" y="32"/>
                      <a:pt x="101" y="32"/>
                    </a:cubicBezTo>
                    <a:cubicBezTo>
                      <a:pt x="102" y="31"/>
                      <a:pt x="101" y="29"/>
                      <a:pt x="100" y="29"/>
                    </a:cubicBezTo>
                    <a:lnTo>
                      <a:pt x="86" y="28"/>
                    </a:lnTo>
                    <a:close/>
                    <a:moveTo>
                      <a:pt x="86" y="28"/>
                    </a:moveTo>
                    <a:cubicBezTo>
                      <a:pt x="86" y="28"/>
                      <a:pt x="86" y="28"/>
                      <a:pt x="86" y="28"/>
                    </a:cubicBezTo>
                  </a:path>
                </a:pathLst>
              </a:custGeom>
              <a:solidFill>
                <a:srgbClr val="86CB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12185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7" name="TextBox 8"/>
            <p:cNvSpPr txBox="1"/>
            <p:nvPr/>
          </p:nvSpPr>
          <p:spPr>
            <a:xfrm>
              <a:off x="8271140" y="5121485"/>
              <a:ext cx="1963792" cy="4001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600" b="1" i="0" u="none" strike="noStrike" kern="1200" cap="none" spc="0" normalizeH="0" baseline="0" noProof="0" dirty="0">
                  <a:ln>
                    <a:noFill/>
                  </a:ln>
                  <a:solidFill>
                    <a:srgbClr val="86CBCC"/>
                  </a:solidFill>
                  <a:effectLst/>
                  <a:uLnTx/>
                  <a:uFillTx/>
                  <a:cs typeface="+mn-ea"/>
                  <a:sym typeface="+mn-lt"/>
                </a:rPr>
                <a:t>添加标题</a:t>
              </a:r>
              <a:endPara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86CBCC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cxnSp>
        <p:nvCxnSpPr>
          <p:cNvPr id="48" name="直接连接符 47"/>
          <p:cNvCxnSpPr/>
          <p:nvPr/>
        </p:nvCxnSpPr>
        <p:spPr>
          <a:xfrm>
            <a:off x="7839092" y="4226228"/>
            <a:ext cx="0" cy="1381773"/>
          </a:xfrm>
          <a:prstGeom prst="line">
            <a:avLst/>
          </a:prstGeom>
          <a:ln w="12700">
            <a:solidFill>
              <a:srgbClr val="86CB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右箭头 3"/>
          <p:cNvSpPr/>
          <p:nvPr/>
        </p:nvSpPr>
        <p:spPr>
          <a:xfrm>
            <a:off x="2270158" y="1480505"/>
            <a:ext cx="7632848" cy="256208"/>
          </a:xfrm>
          <a:prstGeom prst="rightArrow">
            <a:avLst>
              <a:gd name="adj1" fmla="val 51382"/>
              <a:gd name="adj2" fmla="val 50000"/>
            </a:avLst>
          </a:prstGeom>
          <a:solidFill>
            <a:srgbClr val="EB5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0" name="任意多边形 49"/>
          <p:cNvSpPr/>
          <p:nvPr/>
        </p:nvSpPr>
        <p:spPr>
          <a:xfrm>
            <a:off x="2270158" y="3727696"/>
            <a:ext cx="3816424" cy="131644"/>
          </a:xfrm>
          <a:custGeom>
            <a:avLst/>
            <a:gdLst>
              <a:gd name="connsiteX0" fmla="*/ 0 w 3816424"/>
              <a:gd name="connsiteY0" fmla="*/ 0 h 131644"/>
              <a:gd name="connsiteX1" fmla="*/ 3816424 w 3816424"/>
              <a:gd name="connsiteY1" fmla="*/ 0 h 131644"/>
              <a:gd name="connsiteX2" fmla="*/ 3816424 w 3816424"/>
              <a:gd name="connsiteY2" fmla="*/ 131644 h 131644"/>
              <a:gd name="connsiteX3" fmla="*/ 0 w 3816424"/>
              <a:gd name="connsiteY3" fmla="*/ 131644 h 131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6424" h="131644">
                <a:moveTo>
                  <a:pt x="0" y="0"/>
                </a:moveTo>
                <a:lnTo>
                  <a:pt x="3816424" y="0"/>
                </a:lnTo>
                <a:lnTo>
                  <a:pt x="3816424" y="131644"/>
                </a:lnTo>
                <a:lnTo>
                  <a:pt x="0" y="131644"/>
                </a:lnTo>
                <a:close/>
              </a:path>
            </a:pathLst>
          </a:custGeom>
          <a:solidFill>
            <a:srgbClr val="EB5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6" name="任意多边形 55"/>
          <p:cNvSpPr>
            <a:spLocks noChangeAspect="1"/>
          </p:cNvSpPr>
          <p:nvPr/>
        </p:nvSpPr>
        <p:spPr>
          <a:xfrm>
            <a:off x="1110796" y="1540940"/>
            <a:ext cx="1159200" cy="2318400"/>
          </a:xfrm>
          <a:custGeom>
            <a:avLst/>
            <a:gdLst>
              <a:gd name="connsiteX0" fmla="*/ 1159200 w 1159200"/>
              <a:gd name="connsiteY0" fmla="*/ 0 h 2318400"/>
              <a:gd name="connsiteX1" fmla="*/ 1159200 w 1159200"/>
              <a:gd name="connsiteY1" fmla="*/ 126000 h 2318400"/>
              <a:gd name="connsiteX2" fmla="*/ 126000 w 1159200"/>
              <a:gd name="connsiteY2" fmla="*/ 1159200 h 2318400"/>
              <a:gd name="connsiteX3" fmla="*/ 1159200 w 1159200"/>
              <a:gd name="connsiteY3" fmla="*/ 2192400 h 2318400"/>
              <a:gd name="connsiteX4" fmla="*/ 1159200 w 1159200"/>
              <a:gd name="connsiteY4" fmla="*/ 2318400 h 2318400"/>
              <a:gd name="connsiteX5" fmla="*/ 0 w 1159200"/>
              <a:gd name="connsiteY5" fmla="*/ 1159200 h 2318400"/>
              <a:gd name="connsiteX6" fmla="*/ 1159200 w 1159200"/>
              <a:gd name="connsiteY6" fmla="*/ 0 h 231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9200" h="2318400">
                <a:moveTo>
                  <a:pt x="1159200" y="0"/>
                </a:moveTo>
                <a:lnTo>
                  <a:pt x="1159200" y="126000"/>
                </a:lnTo>
                <a:cubicBezTo>
                  <a:pt x="588579" y="126000"/>
                  <a:pt x="126000" y="588579"/>
                  <a:pt x="126000" y="1159200"/>
                </a:cubicBezTo>
                <a:cubicBezTo>
                  <a:pt x="126000" y="1729821"/>
                  <a:pt x="588579" y="2192400"/>
                  <a:pt x="1159200" y="2192400"/>
                </a:cubicBezTo>
                <a:lnTo>
                  <a:pt x="1159200" y="2318400"/>
                </a:lnTo>
                <a:cubicBezTo>
                  <a:pt x="518992" y="2318400"/>
                  <a:pt x="0" y="1799408"/>
                  <a:pt x="0" y="1159200"/>
                </a:cubicBezTo>
                <a:cubicBezTo>
                  <a:pt x="0" y="518992"/>
                  <a:pt x="518992" y="0"/>
                  <a:pt x="1159200" y="0"/>
                </a:cubicBezTo>
                <a:close/>
              </a:path>
            </a:pathLst>
          </a:custGeom>
          <a:solidFill>
            <a:srgbClr val="EB5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9" name="右箭头 58"/>
          <p:cNvSpPr/>
          <p:nvPr/>
        </p:nvSpPr>
        <p:spPr>
          <a:xfrm rot="10800000">
            <a:off x="2269996" y="5850323"/>
            <a:ext cx="7632848" cy="256208"/>
          </a:xfrm>
          <a:prstGeom prst="rightArrow">
            <a:avLst>
              <a:gd name="adj1" fmla="val 51382"/>
              <a:gd name="adj2" fmla="val 50000"/>
            </a:avLst>
          </a:prstGeom>
          <a:solidFill>
            <a:srgbClr val="86C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0" name="任意多边形 59"/>
          <p:cNvSpPr/>
          <p:nvPr/>
        </p:nvSpPr>
        <p:spPr>
          <a:xfrm rot="10800000">
            <a:off x="6086420" y="3727696"/>
            <a:ext cx="3816424" cy="131644"/>
          </a:xfrm>
          <a:custGeom>
            <a:avLst/>
            <a:gdLst>
              <a:gd name="connsiteX0" fmla="*/ 0 w 3816424"/>
              <a:gd name="connsiteY0" fmla="*/ 0 h 131644"/>
              <a:gd name="connsiteX1" fmla="*/ 3816424 w 3816424"/>
              <a:gd name="connsiteY1" fmla="*/ 0 h 131644"/>
              <a:gd name="connsiteX2" fmla="*/ 3816424 w 3816424"/>
              <a:gd name="connsiteY2" fmla="*/ 131644 h 131644"/>
              <a:gd name="connsiteX3" fmla="*/ 0 w 3816424"/>
              <a:gd name="connsiteY3" fmla="*/ 131644 h 131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6424" h="131644">
                <a:moveTo>
                  <a:pt x="0" y="0"/>
                </a:moveTo>
                <a:lnTo>
                  <a:pt x="3816424" y="0"/>
                </a:lnTo>
                <a:lnTo>
                  <a:pt x="3816424" y="131644"/>
                </a:lnTo>
                <a:lnTo>
                  <a:pt x="0" y="131644"/>
                </a:lnTo>
                <a:close/>
              </a:path>
            </a:pathLst>
          </a:custGeom>
          <a:solidFill>
            <a:srgbClr val="86C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1" name="任意多边形 60"/>
          <p:cNvSpPr>
            <a:spLocks noChangeAspect="1"/>
          </p:cNvSpPr>
          <p:nvPr/>
        </p:nvSpPr>
        <p:spPr>
          <a:xfrm rot="10800000">
            <a:off x="9903006" y="3727696"/>
            <a:ext cx="1159200" cy="2318400"/>
          </a:xfrm>
          <a:custGeom>
            <a:avLst/>
            <a:gdLst>
              <a:gd name="connsiteX0" fmla="*/ 1159200 w 1159200"/>
              <a:gd name="connsiteY0" fmla="*/ 0 h 2318400"/>
              <a:gd name="connsiteX1" fmla="*/ 1159200 w 1159200"/>
              <a:gd name="connsiteY1" fmla="*/ 126000 h 2318400"/>
              <a:gd name="connsiteX2" fmla="*/ 126000 w 1159200"/>
              <a:gd name="connsiteY2" fmla="*/ 1159200 h 2318400"/>
              <a:gd name="connsiteX3" fmla="*/ 1159200 w 1159200"/>
              <a:gd name="connsiteY3" fmla="*/ 2192400 h 2318400"/>
              <a:gd name="connsiteX4" fmla="*/ 1159200 w 1159200"/>
              <a:gd name="connsiteY4" fmla="*/ 2318400 h 2318400"/>
              <a:gd name="connsiteX5" fmla="*/ 0 w 1159200"/>
              <a:gd name="connsiteY5" fmla="*/ 1159200 h 2318400"/>
              <a:gd name="connsiteX6" fmla="*/ 1159200 w 1159200"/>
              <a:gd name="connsiteY6" fmla="*/ 0 h 231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9200" h="2318400">
                <a:moveTo>
                  <a:pt x="1159200" y="0"/>
                </a:moveTo>
                <a:lnTo>
                  <a:pt x="1159200" y="126000"/>
                </a:lnTo>
                <a:cubicBezTo>
                  <a:pt x="588579" y="126000"/>
                  <a:pt x="126000" y="588579"/>
                  <a:pt x="126000" y="1159200"/>
                </a:cubicBezTo>
                <a:cubicBezTo>
                  <a:pt x="126000" y="1729821"/>
                  <a:pt x="588579" y="2192400"/>
                  <a:pt x="1159200" y="2192400"/>
                </a:cubicBezTo>
                <a:lnTo>
                  <a:pt x="1159200" y="2318400"/>
                </a:lnTo>
                <a:cubicBezTo>
                  <a:pt x="518992" y="2318400"/>
                  <a:pt x="0" y="1799408"/>
                  <a:pt x="0" y="1159200"/>
                </a:cubicBezTo>
                <a:cubicBezTo>
                  <a:pt x="0" y="518992"/>
                  <a:pt x="518992" y="0"/>
                  <a:pt x="1159200" y="0"/>
                </a:cubicBezTo>
                <a:close/>
              </a:path>
            </a:pathLst>
          </a:custGeom>
          <a:solidFill>
            <a:srgbClr val="86C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0">
        <p:checker/>
      </p:transition>
    </mc:Choice>
    <mc:Fallback>
      <p:transition spd="slow" advClick="0" advTm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9" grpId="0"/>
      <p:bldP spid="46" grpId="0"/>
      <p:bldP spid="4" grpId="0" bldLvl="0" animBg="1"/>
      <p:bldP spid="50" grpId="0" bldLvl="0" animBg="1"/>
      <p:bldP spid="56" grpId="0" bldLvl="0" animBg="1"/>
      <p:bldP spid="59" grpId="0" bldLvl="0" animBg="1"/>
      <p:bldP spid="60" grpId="0" bldLvl="0" animBg="1"/>
      <p:bldP spid="61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86CBCC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1</a:t>
              </a:r>
              <a:endPara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ONE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选题背景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" name="Group 6"/>
          <p:cNvGrpSpPr/>
          <p:nvPr/>
        </p:nvGrpSpPr>
        <p:grpSpPr bwMode="auto">
          <a:xfrm>
            <a:off x="639763" y="1417638"/>
            <a:ext cx="4338637" cy="4338637"/>
            <a:chOff x="639460" y="1417358"/>
            <a:chExt cx="4338640" cy="4338640"/>
          </a:xfrm>
        </p:grpSpPr>
        <p:sp>
          <p:nvSpPr>
            <p:cNvPr id="21" name="Shape 2362"/>
            <p:cNvSpPr/>
            <p:nvPr/>
          </p:nvSpPr>
          <p:spPr bwMode="auto">
            <a:xfrm>
              <a:off x="1548303" y="3847028"/>
              <a:ext cx="2139564" cy="1908970"/>
            </a:xfrm>
            <a:custGeom>
              <a:avLst/>
              <a:gdLst>
                <a:gd name="T0" fmla="*/ 1069782 w 21469"/>
                <a:gd name="T1" fmla="*/ 954485 h 21466"/>
                <a:gd name="T2" fmla="*/ 1069782 w 21469"/>
                <a:gd name="T3" fmla="*/ 954485 h 21466"/>
                <a:gd name="T4" fmla="*/ 1069782 w 21469"/>
                <a:gd name="T5" fmla="*/ 954485 h 21466"/>
                <a:gd name="T6" fmla="*/ 1069782 w 21469"/>
                <a:gd name="T7" fmla="*/ 954485 h 21466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469" h="21466" extrusionOk="0">
                  <a:moveTo>
                    <a:pt x="9685" y="2749"/>
                  </a:moveTo>
                  <a:cubicBezTo>
                    <a:pt x="10641" y="3320"/>
                    <a:pt x="11182" y="2928"/>
                    <a:pt x="13126" y="1821"/>
                  </a:cubicBezTo>
                  <a:cubicBezTo>
                    <a:pt x="15037" y="678"/>
                    <a:pt x="15865" y="2285"/>
                    <a:pt x="15865" y="2285"/>
                  </a:cubicBezTo>
                  <a:cubicBezTo>
                    <a:pt x="14336" y="5462"/>
                    <a:pt x="14336" y="5462"/>
                    <a:pt x="14336" y="5462"/>
                  </a:cubicBezTo>
                  <a:cubicBezTo>
                    <a:pt x="21122" y="12996"/>
                    <a:pt x="21122" y="12996"/>
                    <a:pt x="21122" y="12996"/>
                  </a:cubicBezTo>
                  <a:cubicBezTo>
                    <a:pt x="21568" y="13531"/>
                    <a:pt x="21600" y="14388"/>
                    <a:pt x="21122" y="14924"/>
                  </a:cubicBezTo>
                  <a:cubicBezTo>
                    <a:pt x="20644" y="15459"/>
                    <a:pt x="19880" y="15459"/>
                    <a:pt x="19402" y="14924"/>
                  </a:cubicBezTo>
                  <a:cubicBezTo>
                    <a:pt x="18414" y="13817"/>
                    <a:pt x="18414" y="13817"/>
                    <a:pt x="18414" y="13817"/>
                  </a:cubicBezTo>
                  <a:cubicBezTo>
                    <a:pt x="18350" y="13781"/>
                    <a:pt x="18287" y="13745"/>
                    <a:pt x="18223" y="13745"/>
                  </a:cubicBezTo>
                  <a:cubicBezTo>
                    <a:pt x="18159" y="13745"/>
                    <a:pt x="18096" y="13781"/>
                    <a:pt x="18032" y="13817"/>
                  </a:cubicBezTo>
                  <a:cubicBezTo>
                    <a:pt x="17936" y="13924"/>
                    <a:pt x="17936" y="14138"/>
                    <a:pt x="18032" y="14245"/>
                  </a:cubicBezTo>
                  <a:cubicBezTo>
                    <a:pt x="19529" y="15923"/>
                    <a:pt x="19529" y="15923"/>
                    <a:pt x="19529" y="15923"/>
                  </a:cubicBezTo>
                  <a:cubicBezTo>
                    <a:pt x="20007" y="16459"/>
                    <a:pt x="20007" y="17316"/>
                    <a:pt x="19561" y="17851"/>
                  </a:cubicBezTo>
                  <a:cubicBezTo>
                    <a:pt x="19561" y="17851"/>
                    <a:pt x="19561" y="17851"/>
                    <a:pt x="19561" y="17851"/>
                  </a:cubicBezTo>
                  <a:cubicBezTo>
                    <a:pt x="19083" y="18387"/>
                    <a:pt x="18319" y="18387"/>
                    <a:pt x="17841" y="17851"/>
                  </a:cubicBezTo>
                  <a:cubicBezTo>
                    <a:pt x="16280" y="16102"/>
                    <a:pt x="16280" y="16102"/>
                    <a:pt x="16280" y="16102"/>
                  </a:cubicBezTo>
                  <a:cubicBezTo>
                    <a:pt x="16248" y="16066"/>
                    <a:pt x="16152" y="16030"/>
                    <a:pt x="16088" y="16030"/>
                  </a:cubicBezTo>
                  <a:cubicBezTo>
                    <a:pt x="16025" y="16030"/>
                    <a:pt x="15961" y="16066"/>
                    <a:pt x="15897" y="16102"/>
                  </a:cubicBezTo>
                  <a:cubicBezTo>
                    <a:pt x="15802" y="16245"/>
                    <a:pt x="15802" y="16423"/>
                    <a:pt x="15897" y="16530"/>
                  </a:cubicBezTo>
                  <a:cubicBezTo>
                    <a:pt x="17076" y="17816"/>
                    <a:pt x="17076" y="17816"/>
                    <a:pt x="17076" y="17816"/>
                  </a:cubicBezTo>
                  <a:cubicBezTo>
                    <a:pt x="17299" y="18065"/>
                    <a:pt x="17427" y="18422"/>
                    <a:pt x="17427" y="18780"/>
                  </a:cubicBezTo>
                  <a:cubicBezTo>
                    <a:pt x="17427" y="19137"/>
                    <a:pt x="17299" y="19494"/>
                    <a:pt x="17076" y="19743"/>
                  </a:cubicBezTo>
                  <a:cubicBezTo>
                    <a:pt x="16598" y="20279"/>
                    <a:pt x="15834" y="20279"/>
                    <a:pt x="15356" y="19743"/>
                  </a:cubicBezTo>
                  <a:cubicBezTo>
                    <a:pt x="13731" y="17923"/>
                    <a:pt x="13731" y="17923"/>
                    <a:pt x="13731" y="17923"/>
                  </a:cubicBezTo>
                  <a:cubicBezTo>
                    <a:pt x="13635" y="17816"/>
                    <a:pt x="13444" y="17816"/>
                    <a:pt x="13349" y="17923"/>
                  </a:cubicBezTo>
                  <a:cubicBezTo>
                    <a:pt x="13349" y="17923"/>
                    <a:pt x="13349" y="17923"/>
                    <a:pt x="13349" y="17923"/>
                  </a:cubicBezTo>
                  <a:cubicBezTo>
                    <a:pt x="13317" y="17994"/>
                    <a:pt x="13285" y="18065"/>
                    <a:pt x="13285" y="18137"/>
                  </a:cubicBezTo>
                  <a:cubicBezTo>
                    <a:pt x="13285" y="18244"/>
                    <a:pt x="13317" y="18315"/>
                    <a:pt x="13349" y="18351"/>
                  </a:cubicBezTo>
                  <a:cubicBezTo>
                    <a:pt x="14081" y="19137"/>
                    <a:pt x="14081" y="19137"/>
                    <a:pt x="14081" y="19137"/>
                  </a:cubicBezTo>
                  <a:cubicBezTo>
                    <a:pt x="14527" y="19672"/>
                    <a:pt x="14559" y="20529"/>
                    <a:pt x="14081" y="21064"/>
                  </a:cubicBezTo>
                  <a:cubicBezTo>
                    <a:pt x="13604" y="21600"/>
                    <a:pt x="12839" y="21600"/>
                    <a:pt x="12361" y="21064"/>
                  </a:cubicBezTo>
                  <a:cubicBezTo>
                    <a:pt x="6595" y="14638"/>
                    <a:pt x="6595" y="14638"/>
                    <a:pt x="6595" y="14638"/>
                  </a:cubicBezTo>
                  <a:cubicBezTo>
                    <a:pt x="5894" y="13888"/>
                    <a:pt x="5320" y="12996"/>
                    <a:pt x="4874" y="12032"/>
                  </a:cubicBezTo>
                  <a:cubicBezTo>
                    <a:pt x="4396" y="11032"/>
                    <a:pt x="3791" y="10104"/>
                    <a:pt x="3058" y="9318"/>
                  </a:cubicBezTo>
                  <a:cubicBezTo>
                    <a:pt x="0" y="5891"/>
                    <a:pt x="0" y="5891"/>
                    <a:pt x="0" y="5891"/>
                  </a:cubicBezTo>
                  <a:cubicBezTo>
                    <a:pt x="5225" y="0"/>
                    <a:pt x="5225" y="0"/>
                    <a:pt x="5225" y="0"/>
                  </a:cubicBezTo>
                  <a:lnTo>
                    <a:pt x="9685" y="2749"/>
                  </a:lnTo>
                  <a:close/>
                </a:path>
              </a:pathLst>
            </a:custGeom>
            <a:solidFill>
              <a:srgbClr val="86CB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9" tIns="45719" rIns="45719" bIns="45719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Shape 2363"/>
            <p:cNvSpPr/>
            <p:nvPr/>
          </p:nvSpPr>
          <p:spPr bwMode="auto">
            <a:xfrm>
              <a:off x="639460" y="2326201"/>
              <a:ext cx="1908970" cy="2140745"/>
            </a:xfrm>
            <a:custGeom>
              <a:avLst/>
              <a:gdLst>
                <a:gd name="T0" fmla="*/ 954485 w 21466"/>
                <a:gd name="T1" fmla="*/ 1070373 h 21481"/>
                <a:gd name="T2" fmla="*/ 954485 w 21466"/>
                <a:gd name="T3" fmla="*/ 1070373 h 21481"/>
                <a:gd name="T4" fmla="*/ 954485 w 21466"/>
                <a:gd name="T5" fmla="*/ 1070373 h 21481"/>
                <a:gd name="T6" fmla="*/ 954485 w 21466"/>
                <a:gd name="T7" fmla="*/ 1070373 h 21481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466" h="21481" extrusionOk="0">
                  <a:moveTo>
                    <a:pt x="18717" y="9685"/>
                  </a:moveTo>
                  <a:cubicBezTo>
                    <a:pt x="18146" y="10641"/>
                    <a:pt x="18538" y="11182"/>
                    <a:pt x="19645" y="13126"/>
                  </a:cubicBezTo>
                  <a:cubicBezTo>
                    <a:pt x="20788" y="15037"/>
                    <a:pt x="19181" y="15865"/>
                    <a:pt x="19181" y="15865"/>
                  </a:cubicBezTo>
                  <a:cubicBezTo>
                    <a:pt x="16004" y="14336"/>
                    <a:pt x="16004" y="14336"/>
                    <a:pt x="16004" y="14336"/>
                  </a:cubicBezTo>
                  <a:cubicBezTo>
                    <a:pt x="8470" y="21122"/>
                    <a:pt x="8470" y="21122"/>
                    <a:pt x="8470" y="21122"/>
                  </a:cubicBezTo>
                  <a:cubicBezTo>
                    <a:pt x="7935" y="21600"/>
                    <a:pt x="7078" y="21600"/>
                    <a:pt x="6542" y="21122"/>
                  </a:cubicBezTo>
                  <a:cubicBezTo>
                    <a:pt x="6007" y="20644"/>
                    <a:pt x="6007" y="19880"/>
                    <a:pt x="6542" y="19402"/>
                  </a:cubicBezTo>
                  <a:cubicBezTo>
                    <a:pt x="7649" y="18414"/>
                    <a:pt x="7649" y="18414"/>
                    <a:pt x="7649" y="18414"/>
                  </a:cubicBezTo>
                  <a:cubicBezTo>
                    <a:pt x="7721" y="18350"/>
                    <a:pt x="7721" y="18287"/>
                    <a:pt x="7721" y="18223"/>
                  </a:cubicBezTo>
                  <a:cubicBezTo>
                    <a:pt x="7721" y="18159"/>
                    <a:pt x="7721" y="18096"/>
                    <a:pt x="7649" y="18032"/>
                  </a:cubicBezTo>
                  <a:cubicBezTo>
                    <a:pt x="7542" y="17936"/>
                    <a:pt x="7328" y="17936"/>
                    <a:pt x="7221" y="18032"/>
                  </a:cubicBezTo>
                  <a:cubicBezTo>
                    <a:pt x="5543" y="19561"/>
                    <a:pt x="5543" y="19561"/>
                    <a:pt x="5543" y="19561"/>
                  </a:cubicBezTo>
                  <a:cubicBezTo>
                    <a:pt x="5007" y="20007"/>
                    <a:pt x="4150" y="20007"/>
                    <a:pt x="3615" y="19561"/>
                  </a:cubicBezTo>
                  <a:cubicBezTo>
                    <a:pt x="3615" y="19561"/>
                    <a:pt x="3615" y="19561"/>
                    <a:pt x="3615" y="19561"/>
                  </a:cubicBezTo>
                  <a:cubicBezTo>
                    <a:pt x="3115" y="19083"/>
                    <a:pt x="3079" y="18319"/>
                    <a:pt x="3615" y="17841"/>
                  </a:cubicBezTo>
                  <a:cubicBezTo>
                    <a:pt x="5364" y="16280"/>
                    <a:pt x="5364" y="16280"/>
                    <a:pt x="5364" y="16280"/>
                  </a:cubicBezTo>
                  <a:cubicBezTo>
                    <a:pt x="5400" y="16248"/>
                    <a:pt x="5436" y="16184"/>
                    <a:pt x="5436" y="16088"/>
                  </a:cubicBezTo>
                  <a:cubicBezTo>
                    <a:pt x="5436" y="16025"/>
                    <a:pt x="5400" y="15961"/>
                    <a:pt x="5364" y="15897"/>
                  </a:cubicBezTo>
                  <a:cubicBezTo>
                    <a:pt x="5221" y="15802"/>
                    <a:pt x="5043" y="15802"/>
                    <a:pt x="4936" y="15897"/>
                  </a:cubicBezTo>
                  <a:cubicBezTo>
                    <a:pt x="3650" y="17076"/>
                    <a:pt x="3650" y="17076"/>
                    <a:pt x="3650" y="17076"/>
                  </a:cubicBezTo>
                  <a:cubicBezTo>
                    <a:pt x="3401" y="17299"/>
                    <a:pt x="3044" y="17427"/>
                    <a:pt x="2686" y="17427"/>
                  </a:cubicBezTo>
                  <a:cubicBezTo>
                    <a:pt x="2329" y="17427"/>
                    <a:pt x="1972" y="17299"/>
                    <a:pt x="1723" y="17076"/>
                  </a:cubicBezTo>
                  <a:cubicBezTo>
                    <a:pt x="1187" y="16598"/>
                    <a:pt x="1187" y="15834"/>
                    <a:pt x="1723" y="15356"/>
                  </a:cubicBezTo>
                  <a:cubicBezTo>
                    <a:pt x="3543" y="13731"/>
                    <a:pt x="3543" y="13731"/>
                    <a:pt x="3543" y="13731"/>
                  </a:cubicBezTo>
                  <a:cubicBezTo>
                    <a:pt x="3650" y="13635"/>
                    <a:pt x="3650" y="13476"/>
                    <a:pt x="3543" y="13349"/>
                  </a:cubicBezTo>
                  <a:cubicBezTo>
                    <a:pt x="3543" y="13349"/>
                    <a:pt x="3543" y="13349"/>
                    <a:pt x="3543" y="13349"/>
                  </a:cubicBezTo>
                  <a:cubicBezTo>
                    <a:pt x="3472" y="13317"/>
                    <a:pt x="3401" y="13285"/>
                    <a:pt x="3329" y="13285"/>
                  </a:cubicBezTo>
                  <a:cubicBezTo>
                    <a:pt x="3258" y="13285"/>
                    <a:pt x="3151" y="13317"/>
                    <a:pt x="3115" y="13349"/>
                  </a:cubicBezTo>
                  <a:cubicBezTo>
                    <a:pt x="2329" y="14081"/>
                    <a:pt x="2329" y="14081"/>
                    <a:pt x="2329" y="14081"/>
                  </a:cubicBezTo>
                  <a:cubicBezTo>
                    <a:pt x="1794" y="14527"/>
                    <a:pt x="937" y="14559"/>
                    <a:pt x="402" y="14081"/>
                  </a:cubicBezTo>
                  <a:cubicBezTo>
                    <a:pt x="-134" y="13604"/>
                    <a:pt x="-134" y="12839"/>
                    <a:pt x="402" y="12361"/>
                  </a:cubicBezTo>
                  <a:cubicBezTo>
                    <a:pt x="6828" y="6595"/>
                    <a:pt x="6828" y="6595"/>
                    <a:pt x="6828" y="6595"/>
                  </a:cubicBezTo>
                  <a:cubicBezTo>
                    <a:pt x="7613" y="5894"/>
                    <a:pt x="8470" y="5320"/>
                    <a:pt x="9434" y="4874"/>
                  </a:cubicBezTo>
                  <a:cubicBezTo>
                    <a:pt x="10434" y="4396"/>
                    <a:pt x="11362" y="3791"/>
                    <a:pt x="12183" y="3058"/>
                  </a:cubicBezTo>
                  <a:cubicBezTo>
                    <a:pt x="15575" y="0"/>
                    <a:pt x="15575" y="0"/>
                    <a:pt x="15575" y="0"/>
                  </a:cubicBezTo>
                  <a:cubicBezTo>
                    <a:pt x="21466" y="5225"/>
                    <a:pt x="21466" y="5225"/>
                    <a:pt x="21466" y="5225"/>
                  </a:cubicBezTo>
                  <a:lnTo>
                    <a:pt x="18717" y="9685"/>
                  </a:lnTo>
                  <a:close/>
                </a:path>
              </a:pathLst>
            </a:custGeom>
            <a:solidFill>
              <a:srgbClr val="EB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9" tIns="45719" rIns="45719" bIns="45719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Shape 2364"/>
            <p:cNvSpPr/>
            <p:nvPr/>
          </p:nvSpPr>
          <p:spPr>
            <a:xfrm>
              <a:off x="1930098" y="1417358"/>
              <a:ext cx="2138364" cy="1909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66" extrusionOk="0">
                  <a:moveTo>
                    <a:pt x="11784" y="18717"/>
                  </a:moveTo>
                  <a:cubicBezTo>
                    <a:pt x="10828" y="18146"/>
                    <a:pt x="10287" y="18538"/>
                    <a:pt x="8343" y="19645"/>
                  </a:cubicBezTo>
                  <a:cubicBezTo>
                    <a:pt x="6432" y="20788"/>
                    <a:pt x="5604" y="19181"/>
                    <a:pt x="5604" y="19181"/>
                  </a:cubicBezTo>
                  <a:cubicBezTo>
                    <a:pt x="7133" y="16004"/>
                    <a:pt x="7133" y="16004"/>
                    <a:pt x="7133" y="16004"/>
                  </a:cubicBezTo>
                  <a:cubicBezTo>
                    <a:pt x="347" y="8470"/>
                    <a:pt x="347" y="8470"/>
                    <a:pt x="347" y="8470"/>
                  </a:cubicBezTo>
                  <a:cubicBezTo>
                    <a:pt x="-99" y="7935"/>
                    <a:pt x="-131" y="7078"/>
                    <a:pt x="347" y="6542"/>
                  </a:cubicBezTo>
                  <a:cubicBezTo>
                    <a:pt x="825" y="6007"/>
                    <a:pt x="1589" y="6007"/>
                    <a:pt x="2067" y="6542"/>
                  </a:cubicBezTo>
                  <a:cubicBezTo>
                    <a:pt x="3055" y="7649"/>
                    <a:pt x="3055" y="7649"/>
                    <a:pt x="3055" y="7649"/>
                  </a:cubicBezTo>
                  <a:cubicBezTo>
                    <a:pt x="3119" y="7721"/>
                    <a:pt x="3182" y="7756"/>
                    <a:pt x="3246" y="7721"/>
                  </a:cubicBezTo>
                  <a:cubicBezTo>
                    <a:pt x="3310" y="7721"/>
                    <a:pt x="3405" y="7721"/>
                    <a:pt x="3437" y="7649"/>
                  </a:cubicBezTo>
                  <a:cubicBezTo>
                    <a:pt x="3533" y="7542"/>
                    <a:pt x="3533" y="7328"/>
                    <a:pt x="3437" y="7221"/>
                  </a:cubicBezTo>
                  <a:cubicBezTo>
                    <a:pt x="1940" y="5543"/>
                    <a:pt x="1940" y="5543"/>
                    <a:pt x="1940" y="5543"/>
                  </a:cubicBezTo>
                  <a:cubicBezTo>
                    <a:pt x="1462" y="5007"/>
                    <a:pt x="1462" y="4150"/>
                    <a:pt x="1908" y="3615"/>
                  </a:cubicBezTo>
                  <a:cubicBezTo>
                    <a:pt x="1908" y="3615"/>
                    <a:pt x="1908" y="3615"/>
                    <a:pt x="1908" y="3615"/>
                  </a:cubicBezTo>
                  <a:cubicBezTo>
                    <a:pt x="2386" y="3115"/>
                    <a:pt x="3150" y="3079"/>
                    <a:pt x="3628" y="3615"/>
                  </a:cubicBezTo>
                  <a:cubicBezTo>
                    <a:pt x="5189" y="5364"/>
                    <a:pt x="5189" y="5364"/>
                    <a:pt x="5189" y="5364"/>
                  </a:cubicBezTo>
                  <a:cubicBezTo>
                    <a:pt x="5221" y="5400"/>
                    <a:pt x="5317" y="5436"/>
                    <a:pt x="5381" y="5436"/>
                  </a:cubicBezTo>
                  <a:cubicBezTo>
                    <a:pt x="5444" y="5436"/>
                    <a:pt x="5508" y="5400"/>
                    <a:pt x="5572" y="5364"/>
                  </a:cubicBezTo>
                  <a:cubicBezTo>
                    <a:pt x="5667" y="5221"/>
                    <a:pt x="5667" y="5043"/>
                    <a:pt x="5572" y="4936"/>
                  </a:cubicBezTo>
                  <a:cubicBezTo>
                    <a:pt x="4393" y="3650"/>
                    <a:pt x="4393" y="3650"/>
                    <a:pt x="4393" y="3650"/>
                  </a:cubicBezTo>
                  <a:cubicBezTo>
                    <a:pt x="4170" y="3401"/>
                    <a:pt x="4042" y="3044"/>
                    <a:pt x="4042" y="2686"/>
                  </a:cubicBezTo>
                  <a:cubicBezTo>
                    <a:pt x="4042" y="2329"/>
                    <a:pt x="4170" y="1972"/>
                    <a:pt x="4393" y="1723"/>
                  </a:cubicBezTo>
                  <a:cubicBezTo>
                    <a:pt x="4871" y="1187"/>
                    <a:pt x="5635" y="1187"/>
                    <a:pt x="6113" y="1723"/>
                  </a:cubicBezTo>
                  <a:cubicBezTo>
                    <a:pt x="7738" y="3543"/>
                    <a:pt x="7738" y="3543"/>
                    <a:pt x="7738" y="3543"/>
                  </a:cubicBezTo>
                  <a:cubicBezTo>
                    <a:pt x="7834" y="3650"/>
                    <a:pt x="8025" y="3650"/>
                    <a:pt x="8120" y="3543"/>
                  </a:cubicBezTo>
                  <a:cubicBezTo>
                    <a:pt x="8120" y="3543"/>
                    <a:pt x="8120" y="3543"/>
                    <a:pt x="8120" y="3543"/>
                  </a:cubicBezTo>
                  <a:cubicBezTo>
                    <a:pt x="8152" y="3472"/>
                    <a:pt x="8184" y="3401"/>
                    <a:pt x="8184" y="3329"/>
                  </a:cubicBezTo>
                  <a:cubicBezTo>
                    <a:pt x="8184" y="3258"/>
                    <a:pt x="8152" y="3186"/>
                    <a:pt x="8120" y="3115"/>
                  </a:cubicBezTo>
                  <a:cubicBezTo>
                    <a:pt x="7388" y="2329"/>
                    <a:pt x="7388" y="2329"/>
                    <a:pt x="7388" y="2329"/>
                  </a:cubicBezTo>
                  <a:cubicBezTo>
                    <a:pt x="6942" y="1794"/>
                    <a:pt x="6942" y="937"/>
                    <a:pt x="7388" y="402"/>
                  </a:cubicBezTo>
                  <a:cubicBezTo>
                    <a:pt x="7865" y="-134"/>
                    <a:pt x="8630" y="-134"/>
                    <a:pt x="9108" y="402"/>
                  </a:cubicBezTo>
                  <a:cubicBezTo>
                    <a:pt x="14874" y="6828"/>
                    <a:pt x="14874" y="6828"/>
                    <a:pt x="14874" y="6828"/>
                  </a:cubicBezTo>
                  <a:cubicBezTo>
                    <a:pt x="15575" y="7613"/>
                    <a:pt x="16149" y="8470"/>
                    <a:pt x="16595" y="9434"/>
                  </a:cubicBezTo>
                  <a:cubicBezTo>
                    <a:pt x="17073" y="10434"/>
                    <a:pt x="17678" y="11362"/>
                    <a:pt x="18411" y="12183"/>
                  </a:cubicBezTo>
                  <a:cubicBezTo>
                    <a:pt x="21469" y="15575"/>
                    <a:pt x="21469" y="15575"/>
                    <a:pt x="21469" y="15575"/>
                  </a:cubicBezTo>
                  <a:cubicBezTo>
                    <a:pt x="16244" y="21466"/>
                    <a:pt x="16244" y="21466"/>
                    <a:pt x="16244" y="21466"/>
                  </a:cubicBezTo>
                  <a:lnTo>
                    <a:pt x="11784" y="18717"/>
                  </a:lnTo>
                  <a:close/>
                </a:path>
              </a:pathLst>
            </a:custGeom>
            <a:solidFill>
              <a:srgbClr val="86CBCC"/>
            </a:solidFill>
            <a:ln w="12700" cap="flat">
              <a:noFill/>
              <a:miter lim="400000"/>
            </a:ln>
            <a:effectLst/>
          </p:spPr>
          <p:txBody>
            <a:bodyPr lIns="45719" tIns="45719" rIns="45719" bIns="45719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Shape 2365"/>
            <p:cNvSpPr/>
            <p:nvPr/>
          </p:nvSpPr>
          <p:spPr>
            <a:xfrm>
              <a:off x="3068337" y="2709584"/>
              <a:ext cx="1909763" cy="213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88" extrusionOk="0">
                  <a:moveTo>
                    <a:pt x="2749" y="11789"/>
                  </a:moveTo>
                  <a:cubicBezTo>
                    <a:pt x="3320" y="10832"/>
                    <a:pt x="2928" y="10289"/>
                    <a:pt x="1821" y="8343"/>
                  </a:cubicBezTo>
                  <a:cubicBezTo>
                    <a:pt x="678" y="6429"/>
                    <a:pt x="2285" y="5599"/>
                    <a:pt x="2285" y="5599"/>
                  </a:cubicBezTo>
                  <a:cubicBezTo>
                    <a:pt x="5462" y="7131"/>
                    <a:pt x="5462" y="7131"/>
                    <a:pt x="5462" y="7131"/>
                  </a:cubicBezTo>
                  <a:cubicBezTo>
                    <a:pt x="12996" y="335"/>
                    <a:pt x="12996" y="335"/>
                    <a:pt x="12996" y="335"/>
                  </a:cubicBezTo>
                  <a:cubicBezTo>
                    <a:pt x="13531" y="-112"/>
                    <a:pt x="14388" y="-112"/>
                    <a:pt x="14924" y="335"/>
                  </a:cubicBezTo>
                  <a:cubicBezTo>
                    <a:pt x="15459" y="813"/>
                    <a:pt x="15459" y="1579"/>
                    <a:pt x="14924" y="2058"/>
                  </a:cubicBezTo>
                  <a:cubicBezTo>
                    <a:pt x="13817" y="3047"/>
                    <a:pt x="13817" y="3047"/>
                    <a:pt x="13817" y="3047"/>
                  </a:cubicBezTo>
                  <a:cubicBezTo>
                    <a:pt x="13745" y="3110"/>
                    <a:pt x="13745" y="3174"/>
                    <a:pt x="13745" y="3238"/>
                  </a:cubicBezTo>
                  <a:cubicBezTo>
                    <a:pt x="13745" y="3302"/>
                    <a:pt x="13745" y="3398"/>
                    <a:pt x="13817" y="3430"/>
                  </a:cubicBezTo>
                  <a:cubicBezTo>
                    <a:pt x="13924" y="3525"/>
                    <a:pt x="14138" y="3525"/>
                    <a:pt x="14245" y="3430"/>
                  </a:cubicBezTo>
                  <a:cubicBezTo>
                    <a:pt x="15923" y="1930"/>
                    <a:pt x="15923" y="1930"/>
                    <a:pt x="15923" y="1930"/>
                  </a:cubicBezTo>
                  <a:cubicBezTo>
                    <a:pt x="16459" y="1451"/>
                    <a:pt x="17316" y="1451"/>
                    <a:pt x="17851" y="1898"/>
                  </a:cubicBezTo>
                  <a:cubicBezTo>
                    <a:pt x="17851" y="1898"/>
                    <a:pt x="17851" y="1898"/>
                    <a:pt x="17851" y="1898"/>
                  </a:cubicBezTo>
                  <a:cubicBezTo>
                    <a:pt x="18387" y="2377"/>
                    <a:pt x="18387" y="3142"/>
                    <a:pt x="17851" y="3621"/>
                  </a:cubicBezTo>
                  <a:cubicBezTo>
                    <a:pt x="16102" y="5184"/>
                    <a:pt x="16102" y="5184"/>
                    <a:pt x="16102" y="5184"/>
                  </a:cubicBezTo>
                  <a:cubicBezTo>
                    <a:pt x="16066" y="5248"/>
                    <a:pt x="16030" y="5312"/>
                    <a:pt x="16030" y="5376"/>
                  </a:cubicBezTo>
                  <a:cubicBezTo>
                    <a:pt x="16030" y="5440"/>
                    <a:pt x="16066" y="5503"/>
                    <a:pt x="16102" y="5567"/>
                  </a:cubicBezTo>
                  <a:cubicBezTo>
                    <a:pt x="16245" y="5663"/>
                    <a:pt x="16423" y="5663"/>
                    <a:pt x="16530" y="5567"/>
                  </a:cubicBezTo>
                  <a:cubicBezTo>
                    <a:pt x="17816" y="4387"/>
                    <a:pt x="17816" y="4387"/>
                    <a:pt x="17816" y="4387"/>
                  </a:cubicBezTo>
                  <a:cubicBezTo>
                    <a:pt x="18065" y="4163"/>
                    <a:pt x="18422" y="4036"/>
                    <a:pt x="18780" y="4036"/>
                  </a:cubicBezTo>
                  <a:cubicBezTo>
                    <a:pt x="19137" y="4036"/>
                    <a:pt x="19494" y="4163"/>
                    <a:pt x="19743" y="4387"/>
                  </a:cubicBezTo>
                  <a:cubicBezTo>
                    <a:pt x="20279" y="4865"/>
                    <a:pt x="20279" y="5631"/>
                    <a:pt x="19743" y="6110"/>
                  </a:cubicBezTo>
                  <a:cubicBezTo>
                    <a:pt x="17923" y="7737"/>
                    <a:pt x="17923" y="7737"/>
                    <a:pt x="17923" y="7737"/>
                  </a:cubicBezTo>
                  <a:cubicBezTo>
                    <a:pt x="17816" y="7832"/>
                    <a:pt x="17816" y="8024"/>
                    <a:pt x="17923" y="8120"/>
                  </a:cubicBezTo>
                  <a:cubicBezTo>
                    <a:pt x="17923" y="8120"/>
                    <a:pt x="17923" y="8120"/>
                    <a:pt x="17923" y="8120"/>
                  </a:cubicBezTo>
                  <a:cubicBezTo>
                    <a:pt x="17994" y="8152"/>
                    <a:pt x="18065" y="8183"/>
                    <a:pt x="18137" y="8183"/>
                  </a:cubicBezTo>
                  <a:cubicBezTo>
                    <a:pt x="18208" y="8183"/>
                    <a:pt x="18315" y="8152"/>
                    <a:pt x="18351" y="8120"/>
                  </a:cubicBezTo>
                  <a:cubicBezTo>
                    <a:pt x="19137" y="7418"/>
                    <a:pt x="19137" y="7418"/>
                    <a:pt x="19137" y="7418"/>
                  </a:cubicBezTo>
                  <a:cubicBezTo>
                    <a:pt x="19672" y="6939"/>
                    <a:pt x="20529" y="6939"/>
                    <a:pt x="21064" y="7386"/>
                  </a:cubicBezTo>
                  <a:cubicBezTo>
                    <a:pt x="21600" y="7864"/>
                    <a:pt x="21600" y="8630"/>
                    <a:pt x="21064" y="9109"/>
                  </a:cubicBezTo>
                  <a:cubicBezTo>
                    <a:pt x="14638" y="14884"/>
                    <a:pt x="14638" y="14884"/>
                    <a:pt x="14638" y="14884"/>
                  </a:cubicBezTo>
                  <a:cubicBezTo>
                    <a:pt x="13888" y="15585"/>
                    <a:pt x="12996" y="16160"/>
                    <a:pt x="12032" y="16606"/>
                  </a:cubicBezTo>
                  <a:cubicBezTo>
                    <a:pt x="11032" y="17085"/>
                    <a:pt x="10104" y="17691"/>
                    <a:pt x="9318" y="18425"/>
                  </a:cubicBezTo>
                  <a:cubicBezTo>
                    <a:pt x="5891" y="21488"/>
                    <a:pt x="5891" y="21488"/>
                    <a:pt x="5891" y="21488"/>
                  </a:cubicBezTo>
                  <a:cubicBezTo>
                    <a:pt x="0" y="16256"/>
                    <a:pt x="0" y="16256"/>
                    <a:pt x="0" y="16256"/>
                  </a:cubicBezTo>
                  <a:lnTo>
                    <a:pt x="2749" y="11789"/>
                  </a:lnTo>
                  <a:close/>
                </a:path>
              </a:pathLst>
            </a:custGeom>
            <a:solidFill>
              <a:srgbClr val="EB5949"/>
            </a:solidFill>
            <a:ln w="12700" cap="flat">
              <a:noFill/>
              <a:miter lim="400000"/>
            </a:ln>
            <a:effectLst/>
          </p:spPr>
          <p:txBody>
            <a:bodyPr lIns="45719" tIns="45719" rIns="45719" bIns="45719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Shape 2369"/>
            <p:cNvSpPr>
              <a:spLocks noChangeArrowheads="1"/>
            </p:cNvSpPr>
            <p:nvPr/>
          </p:nvSpPr>
          <p:spPr bwMode="auto">
            <a:xfrm>
              <a:off x="1272079" y="2475427"/>
              <a:ext cx="574677" cy="577851"/>
            </a:xfrm>
            <a:prstGeom prst="ellipse">
              <a:avLst/>
            </a:prstGeom>
            <a:solidFill>
              <a:srgbClr val="86CB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26" name="Shape 2372"/>
            <p:cNvSpPr>
              <a:spLocks noChangeArrowheads="1"/>
            </p:cNvSpPr>
            <p:nvPr/>
          </p:nvSpPr>
          <p:spPr bwMode="auto">
            <a:xfrm>
              <a:off x="1697528" y="4548702"/>
              <a:ext cx="577851" cy="577851"/>
            </a:xfrm>
            <a:prstGeom prst="ellipse">
              <a:avLst/>
            </a:prstGeom>
            <a:solidFill>
              <a:srgbClr val="EB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27" name="Shape 2375"/>
            <p:cNvSpPr>
              <a:spLocks noChangeArrowheads="1"/>
            </p:cNvSpPr>
            <p:nvPr/>
          </p:nvSpPr>
          <p:spPr bwMode="auto">
            <a:xfrm>
              <a:off x="3770804" y="4123253"/>
              <a:ext cx="577851" cy="574677"/>
            </a:xfrm>
            <a:prstGeom prst="ellipse">
              <a:avLst/>
            </a:prstGeom>
            <a:solidFill>
              <a:srgbClr val="86CB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28" name="Shape 2378"/>
            <p:cNvSpPr>
              <a:spLocks noChangeArrowheads="1"/>
            </p:cNvSpPr>
            <p:nvPr/>
          </p:nvSpPr>
          <p:spPr bwMode="auto">
            <a:xfrm>
              <a:off x="3342179" y="2049977"/>
              <a:ext cx="577851" cy="574677"/>
            </a:xfrm>
            <a:prstGeom prst="ellipse">
              <a:avLst/>
            </a:prstGeom>
            <a:solidFill>
              <a:srgbClr val="EB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29" name="Shape 2784"/>
            <p:cNvSpPr/>
            <p:nvPr/>
          </p:nvSpPr>
          <p:spPr>
            <a:xfrm>
              <a:off x="3920824" y="4274860"/>
              <a:ext cx="277813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marL="0" marR="0" lvl="0" indent="0" algn="l" defTabSz="227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kumimoji="0" sz="1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Shape 2748"/>
            <p:cNvSpPr/>
            <p:nvPr/>
          </p:nvSpPr>
          <p:spPr>
            <a:xfrm>
              <a:off x="3506487" y="2192059"/>
              <a:ext cx="2794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8280" y="18579"/>
                  </a:moveTo>
                  <a:cubicBezTo>
                    <a:pt x="20323" y="16614"/>
                    <a:pt x="21600" y="1385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6" y="0"/>
                    <a:pt x="0" y="4835"/>
                    <a:pt x="0" y="10800"/>
                  </a:cubicBezTo>
                  <a:cubicBezTo>
                    <a:pt x="0" y="13859"/>
                    <a:pt x="1277" y="16614"/>
                    <a:pt x="3320" y="18579"/>
                  </a:cubicBezTo>
                  <a:lnTo>
                    <a:pt x="2107" y="20762"/>
                  </a:lnTo>
                  <a:cubicBezTo>
                    <a:pt x="2019" y="20851"/>
                    <a:pt x="1964" y="20974"/>
                    <a:pt x="1964" y="21109"/>
                  </a:cubicBezTo>
                  <a:cubicBezTo>
                    <a:pt x="1964" y="21380"/>
                    <a:pt x="2184" y="21600"/>
                    <a:pt x="2455" y="21600"/>
                  </a:cubicBezTo>
                  <a:cubicBezTo>
                    <a:pt x="2590" y="21600"/>
                    <a:pt x="2713" y="21545"/>
                    <a:pt x="2802" y="21456"/>
                  </a:cubicBezTo>
                  <a:cubicBezTo>
                    <a:pt x="2858" y="21400"/>
                    <a:pt x="2894" y="21327"/>
                    <a:pt x="2917" y="21248"/>
                  </a:cubicBezTo>
                  <a:lnTo>
                    <a:pt x="4044" y="19219"/>
                  </a:lnTo>
                  <a:cubicBezTo>
                    <a:pt x="5895" y="20706"/>
                    <a:pt x="8242" y="21600"/>
                    <a:pt x="10800" y="21600"/>
                  </a:cubicBezTo>
                  <a:cubicBezTo>
                    <a:pt x="13358" y="21600"/>
                    <a:pt x="15705" y="20706"/>
                    <a:pt x="17555" y="19219"/>
                  </a:cubicBezTo>
                  <a:lnTo>
                    <a:pt x="18683" y="21248"/>
                  </a:lnTo>
                  <a:cubicBezTo>
                    <a:pt x="18743" y="21450"/>
                    <a:pt x="18923" y="21600"/>
                    <a:pt x="19145" y="21600"/>
                  </a:cubicBezTo>
                  <a:cubicBezTo>
                    <a:pt x="19416" y="21600"/>
                    <a:pt x="19636" y="21380"/>
                    <a:pt x="19636" y="21109"/>
                  </a:cubicBezTo>
                  <a:cubicBezTo>
                    <a:pt x="19636" y="20974"/>
                    <a:pt x="19581" y="20851"/>
                    <a:pt x="19493" y="20762"/>
                  </a:cubicBezTo>
                  <a:cubicBezTo>
                    <a:pt x="19493" y="20762"/>
                    <a:pt x="18280" y="18579"/>
                    <a:pt x="18280" y="18579"/>
                  </a:cubicBezTo>
                  <a:close/>
                  <a:moveTo>
                    <a:pt x="10800" y="16691"/>
                  </a:moveTo>
                  <a:cubicBezTo>
                    <a:pt x="7547" y="16691"/>
                    <a:pt x="4909" y="14053"/>
                    <a:pt x="4909" y="10800"/>
                  </a:cubicBezTo>
                  <a:cubicBezTo>
                    <a:pt x="4909" y="7547"/>
                    <a:pt x="7547" y="4909"/>
                    <a:pt x="10800" y="4909"/>
                  </a:cubicBezTo>
                  <a:cubicBezTo>
                    <a:pt x="14053" y="4909"/>
                    <a:pt x="16691" y="7547"/>
                    <a:pt x="16691" y="10800"/>
                  </a:cubicBezTo>
                  <a:cubicBezTo>
                    <a:pt x="16691" y="14053"/>
                    <a:pt x="14053" y="16691"/>
                    <a:pt x="10800" y="16691"/>
                  </a:cubicBezTo>
                  <a:moveTo>
                    <a:pt x="10800" y="3927"/>
                  </a:moveTo>
                  <a:cubicBezTo>
                    <a:pt x="7004" y="3927"/>
                    <a:pt x="3927" y="7004"/>
                    <a:pt x="3927" y="10800"/>
                  </a:cubicBezTo>
                  <a:cubicBezTo>
                    <a:pt x="3927" y="14596"/>
                    <a:pt x="7004" y="17673"/>
                    <a:pt x="10800" y="17673"/>
                  </a:cubicBezTo>
                  <a:cubicBezTo>
                    <a:pt x="14596" y="17673"/>
                    <a:pt x="17673" y="14596"/>
                    <a:pt x="17673" y="10800"/>
                  </a:cubicBezTo>
                  <a:cubicBezTo>
                    <a:pt x="17673" y="7004"/>
                    <a:pt x="14596" y="3927"/>
                    <a:pt x="10800" y="3927"/>
                  </a:cubicBezTo>
                  <a:moveTo>
                    <a:pt x="10800" y="12764"/>
                  </a:move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moveTo>
                    <a:pt x="10800" y="7855"/>
                  </a:moveTo>
                  <a:cubicBezTo>
                    <a:pt x="9173" y="7855"/>
                    <a:pt x="7855" y="9173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7" y="13745"/>
                    <a:pt x="13745" y="12427"/>
                    <a:pt x="13745" y="10800"/>
                  </a:cubicBezTo>
                  <a:cubicBezTo>
                    <a:pt x="13745" y="9173"/>
                    <a:pt x="12427" y="7855"/>
                    <a:pt x="10800" y="785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marL="0" marR="0" lvl="0" indent="0" algn="l" defTabSz="227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kumimoji="0" sz="1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Shape 2778"/>
            <p:cNvSpPr/>
            <p:nvPr/>
          </p:nvSpPr>
          <p:spPr>
            <a:xfrm>
              <a:off x="1425273" y="2625446"/>
              <a:ext cx="279400" cy="277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marL="0" marR="0" lvl="0" indent="0" algn="l" defTabSz="227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kumimoji="0" sz="1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Shape 2774"/>
            <p:cNvSpPr/>
            <p:nvPr/>
          </p:nvSpPr>
          <p:spPr>
            <a:xfrm>
              <a:off x="1847548" y="4733647"/>
              <a:ext cx="277813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marL="0" marR="0" lvl="0" indent="0" algn="l" defTabSz="227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kumimoji="0" sz="1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5" name="Shape 2778"/>
          <p:cNvSpPr/>
          <p:nvPr/>
        </p:nvSpPr>
        <p:spPr bwMode="auto">
          <a:xfrm>
            <a:off x="6172202" y="2339974"/>
            <a:ext cx="279400" cy="279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rgbClr val="EB5949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marL="0" marR="0" lvl="0" indent="0" algn="l" defTabSz="227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sp>
        <p:nvSpPr>
          <p:cNvPr id="38" name="Shape 2748"/>
          <p:cNvSpPr/>
          <p:nvPr/>
        </p:nvSpPr>
        <p:spPr bwMode="auto">
          <a:xfrm>
            <a:off x="8729665" y="2330449"/>
            <a:ext cx="279400" cy="279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rgbClr val="86CBCC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marL="0" marR="0" lvl="0" indent="0" algn="l" defTabSz="227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sp>
        <p:nvSpPr>
          <p:cNvPr id="41" name="Shape 2774"/>
          <p:cNvSpPr/>
          <p:nvPr/>
        </p:nvSpPr>
        <p:spPr bwMode="auto">
          <a:xfrm>
            <a:off x="6172200" y="4665964"/>
            <a:ext cx="279400" cy="279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7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39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39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1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3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8" y="21545"/>
                  <a:pt x="13610" y="21600"/>
                  <a:pt x="13745" y="21600"/>
                </a:cubicBezTo>
                <a:cubicBezTo>
                  <a:pt x="14017" y="21600"/>
                  <a:pt x="14236" y="21380"/>
                  <a:pt x="14236" y="21109"/>
                </a:cubicBezTo>
                <a:cubicBezTo>
                  <a:pt x="14236" y="20974"/>
                  <a:pt x="14182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6200" y="5891"/>
                </a:moveTo>
                <a:cubicBezTo>
                  <a:pt x="16471" y="5891"/>
                  <a:pt x="16691" y="6111"/>
                  <a:pt x="16691" y="6382"/>
                </a:cubicBezTo>
                <a:cubicBezTo>
                  <a:pt x="16691" y="6653"/>
                  <a:pt x="16471" y="6873"/>
                  <a:pt x="16200" y="6873"/>
                </a:cubicBezTo>
                <a:cubicBezTo>
                  <a:pt x="15929" y="6873"/>
                  <a:pt x="15709" y="6653"/>
                  <a:pt x="15709" y="6382"/>
                </a:cubicBezTo>
                <a:cubicBezTo>
                  <a:pt x="15709" y="6111"/>
                  <a:pt x="15929" y="5891"/>
                  <a:pt x="16200" y="5891"/>
                </a:cubicBezTo>
                <a:moveTo>
                  <a:pt x="16200" y="7855"/>
                </a:moveTo>
                <a:cubicBezTo>
                  <a:pt x="17013" y="7855"/>
                  <a:pt x="17673" y="7196"/>
                  <a:pt x="17673" y="6382"/>
                </a:cubicBezTo>
                <a:cubicBezTo>
                  <a:pt x="17673" y="5569"/>
                  <a:pt x="17013" y="4909"/>
                  <a:pt x="16200" y="4909"/>
                </a:cubicBezTo>
                <a:cubicBezTo>
                  <a:pt x="15387" y="4909"/>
                  <a:pt x="14727" y="5569"/>
                  <a:pt x="14727" y="6382"/>
                </a:cubicBezTo>
                <a:cubicBezTo>
                  <a:pt x="14727" y="7196"/>
                  <a:pt x="15387" y="7855"/>
                  <a:pt x="16200" y="7855"/>
                </a:cubicBezTo>
                <a:moveTo>
                  <a:pt x="8422" y="8135"/>
                </a:moveTo>
                <a:lnTo>
                  <a:pt x="11926" y="11638"/>
                </a:lnTo>
                <a:cubicBezTo>
                  <a:pt x="12015" y="11727"/>
                  <a:pt x="12138" y="11782"/>
                  <a:pt x="12273" y="11782"/>
                </a:cubicBezTo>
                <a:cubicBezTo>
                  <a:pt x="12408" y="11782"/>
                  <a:pt x="12531" y="11727"/>
                  <a:pt x="12620" y="11638"/>
                </a:cubicBezTo>
                <a:lnTo>
                  <a:pt x="14183" y="10075"/>
                </a:lnTo>
                <a:lnTo>
                  <a:pt x="16200" y="12764"/>
                </a:lnTo>
                <a:lnTo>
                  <a:pt x="5336" y="12764"/>
                </a:lnTo>
                <a:cubicBezTo>
                  <a:pt x="5336" y="12764"/>
                  <a:pt x="8422" y="8135"/>
                  <a:pt x="8422" y="8135"/>
                </a:cubicBezTo>
                <a:close/>
                <a:moveTo>
                  <a:pt x="4418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cubicBezTo>
                  <a:pt x="17673" y="13144"/>
                  <a:pt x="17630" y="13047"/>
                  <a:pt x="17568" y="12965"/>
                </a:cubicBezTo>
                <a:lnTo>
                  <a:pt x="17575" y="12960"/>
                </a:lnTo>
                <a:lnTo>
                  <a:pt x="14629" y="9033"/>
                </a:lnTo>
                <a:lnTo>
                  <a:pt x="14622" y="9038"/>
                </a:lnTo>
                <a:cubicBezTo>
                  <a:pt x="14533" y="8919"/>
                  <a:pt x="14397" y="8836"/>
                  <a:pt x="14236" y="8836"/>
                </a:cubicBezTo>
                <a:cubicBezTo>
                  <a:pt x="14101" y="8836"/>
                  <a:pt x="13978" y="8891"/>
                  <a:pt x="13889" y="8980"/>
                </a:cubicBezTo>
                <a:lnTo>
                  <a:pt x="12273" y="10597"/>
                </a:lnTo>
                <a:lnTo>
                  <a:pt x="8693" y="7017"/>
                </a:lnTo>
                <a:cubicBezTo>
                  <a:pt x="8604" y="6928"/>
                  <a:pt x="8481" y="6873"/>
                  <a:pt x="8345" y="6873"/>
                </a:cubicBezTo>
                <a:cubicBezTo>
                  <a:pt x="8175" y="6873"/>
                  <a:pt x="8033" y="6965"/>
                  <a:pt x="7945" y="7097"/>
                </a:cubicBezTo>
                <a:lnTo>
                  <a:pt x="7937" y="7091"/>
                </a:lnTo>
                <a:lnTo>
                  <a:pt x="4010" y="12982"/>
                </a:lnTo>
                <a:lnTo>
                  <a:pt x="4017" y="12988"/>
                </a:lnTo>
                <a:cubicBezTo>
                  <a:pt x="3965" y="13066"/>
                  <a:pt x="3927" y="13154"/>
                  <a:pt x="3927" y="13255"/>
                </a:cubicBezTo>
                <a:cubicBezTo>
                  <a:pt x="3927" y="13526"/>
                  <a:pt x="4147" y="13745"/>
                  <a:pt x="4418" y="13745"/>
                </a:cubicBezTo>
              </a:path>
            </a:pathLst>
          </a:custGeom>
          <a:solidFill>
            <a:srgbClr val="86CBCC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marL="0" marR="0" lvl="0" indent="0" algn="l" defTabSz="227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sp>
        <p:nvSpPr>
          <p:cNvPr id="44" name="Shape 2784"/>
          <p:cNvSpPr/>
          <p:nvPr/>
        </p:nvSpPr>
        <p:spPr bwMode="auto">
          <a:xfrm>
            <a:off x="8729665" y="4642146"/>
            <a:ext cx="279400" cy="2778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rgbClr val="EB5949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marL="0" marR="0" lvl="0" indent="0" algn="l" defTabSz="227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sp>
        <p:nvSpPr>
          <p:cNvPr id="48" name="Subtitle 2"/>
          <p:cNvSpPr txBox="1"/>
          <p:nvPr/>
        </p:nvSpPr>
        <p:spPr>
          <a:xfrm>
            <a:off x="6536153" y="2372519"/>
            <a:ext cx="1577069" cy="142657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712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/>
              <a:buNone/>
              <a:defRPr/>
            </a:pPr>
            <a:r>
              <a:rPr lang="zh-CN" altLang="en-US" sz="1400" dirty="0">
                <a:solidFill>
                  <a:srgbClr val="000000"/>
                </a:solidFill>
                <a:latin typeface="+mn-lt"/>
                <a:cs typeface="+mn-ea"/>
                <a:sym typeface="+mn-lt"/>
              </a:rPr>
              <a:t>添加标题</a:t>
            </a:r>
            <a:endParaRPr lang="en-US" altLang="zh-CN" sz="1400" dirty="0">
              <a:solidFill>
                <a:srgbClr val="000000"/>
              </a:solidFill>
              <a:latin typeface="+mn-lt"/>
              <a:cs typeface="+mn-ea"/>
              <a:sym typeface="+mn-lt"/>
            </a:endParaRPr>
          </a:p>
          <a:p>
            <a:pPr marL="0" marR="0" lvl="0" indent="0" algn="l" defTabSz="108712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/>
              <a:buNone/>
              <a:defRPr/>
            </a:pPr>
            <a:r>
              <a:rPr lang="zh-CN" altLang="en-US" sz="1050" dirty="0">
                <a:solidFill>
                  <a:srgbClr val="000000"/>
                </a:solidFill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050" dirty="0">
              <a:solidFill>
                <a:srgbClr val="000000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9" name="Subtitle 2"/>
          <p:cNvSpPr txBox="1"/>
          <p:nvPr/>
        </p:nvSpPr>
        <p:spPr>
          <a:xfrm>
            <a:off x="9215622" y="2388663"/>
            <a:ext cx="1577069" cy="1394262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defRPr/>
            </a:pPr>
            <a:r>
              <a:rPr lang="zh-CN" altLang="en-US" sz="1400" dirty="0">
                <a:solidFill>
                  <a:srgbClr val="000000"/>
                </a:solidFill>
                <a:latin typeface="+mn-lt"/>
                <a:cs typeface="+mn-ea"/>
                <a:sym typeface="+mn-lt"/>
              </a:rPr>
              <a:t>添加标题</a:t>
            </a:r>
            <a:endParaRPr lang="en-US" altLang="zh-CN" sz="1400" dirty="0">
              <a:solidFill>
                <a:srgbClr val="000000"/>
              </a:solidFill>
              <a:latin typeface="+mn-lt"/>
              <a:cs typeface="+mn-ea"/>
              <a:sym typeface="+mn-lt"/>
            </a:endParaRPr>
          </a:p>
          <a:p>
            <a:pPr lvl="0" algn="l" defTabSz="1218565">
              <a:lnSpc>
                <a:spcPts val="2000"/>
              </a:lnSpc>
              <a:spcBef>
                <a:spcPts val="0"/>
              </a:spcBef>
              <a:defRPr/>
            </a:pPr>
            <a:r>
              <a:rPr lang="zh-CN" altLang="en-US" sz="1050" dirty="0">
                <a:solidFill>
                  <a:srgbClr val="000000"/>
                </a:solidFill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050" dirty="0">
              <a:solidFill>
                <a:srgbClr val="000000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50" name="Subtitle 2"/>
          <p:cNvSpPr txBox="1"/>
          <p:nvPr/>
        </p:nvSpPr>
        <p:spPr>
          <a:xfrm>
            <a:off x="6598541" y="4534836"/>
            <a:ext cx="1577069" cy="1394262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defRPr/>
            </a:pPr>
            <a:r>
              <a:rPr lang="zh-CN" altLang="en-US" sz="1400" dirty="0">
                <a:solidFill>
                  <a:srgbClr val="000000"/>
                </a:solidFill>
                <a:latin typeface="+mn-lt"/>
                <a:cs typeface="+mn-ea"/>
                <a:sym typeface="+mn-lt"/>
              </a:rPr>
              <a:t>添加标题</a:t>
            </a:r>
            <a:endParaRPr lang="en-US" altLang="zh-CN" sz="1400" dirty="0">
              <a:solidFill>
                <a:srgbClr val="000000"/>
              </a:solidFill>
              <a:latin typeface="+mn-lt"/>
              <a:cs typeface="+mn-ea"/>
              <a:sym typeface="+mn-lt"/>
            </a:endParaRPr>
          </a:p>
          <a:p>
            <a:pPr lvl="0" algn="just" defTabSz="1218565">
              <a:lnSpc>
                <a:spcPts val="2000"/>
              </a:lnSpc>
              <a:spcBef>
                <a:spcPts val="0"/>
              </a:spcBef>
              <a:defRPr/>
            </a:pPr>
            <a:r>
              <a:rPr lang="zh-CN" altLang="en-US" sz="1050" dirty="0">
                <a:solidFill>
                  <a:srgbClr val="000000"/>
                </a:solidFill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050" dirty="0">
              <a:solidFill>
                <a:srgbClr val="000000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51" name="Subtitle 2"/>
          <p:cNvSpPr txBox="1"/>
          <p:nvPr/>
        </p:nvSpPr>
        <p:spPr>
          <a:xfrm>
            <a:off x="9278010" y="4550980"/>
            <a:ext cx="1577069" cy="1394262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defRPr/>
            </a:pPr>
            <a:r>
              <a:rPr lang="zh-CN" altLang="en-US" sz="1400" dirty="0">
                <a:solidFill>
                  <a:srgbClr val="000000"/>
                </a:solidFill>
                <a:latin typeface="+mn-lt"/>
                <a:cs typeface="+mn-ea"/>
                <a:sym typeface="+mn-lt"/>
              </a:rPr>
              <a:t>添加标题</a:t>
            </a:r>
            <a:endParaRPr lang="en-US" altLang="zh-CN" sz="1400" dirty="0">
              <a:solidFill>
                <a:srgbClr val="000000"/>
              </a:solidFill>
              <a:latin typeface="+mn-lt"/>
              <a:cs typeface="+mn-ea"/>
              <a:sym typeface="+mn-lt"/>
            </a:endParaRPr>
          </a:p>
          <a:p>
            <a:pPr lvl="0" algn="just" defTabSz="1218565">
              <a:lnSpc>
                <a:spcPts val="2000"/>
              </a:lnSpc>
              <a:spcBef>
                <a:spcPts val="0"/>
              </a:spcBef>
              <a:defRPr/>
            </a:pPr>
            <a:r>
              <a:rPr lang="zh-CN" altLang="en-US" sz="1050" dirty="0">
                <a:solidFill>
                  <a:srgbClr val="000000"/>
                </a:solidFill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050" dirty="0">
              <a:solidFill>
                <a:srgbClr val="000000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539030" y="1462616"/>
            <a:ext cx="2738980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添加标题</a:t>
            </a:r>
            <a:endParaRPr kumimoji="1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0">
        <p14:ripple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5" grpId="0" bldLvl="0" animBg="1"/>
      <p:bldP spid="38" grpId="0" bldLvl="0" animBg="1"/>
      <p:bldP spid="41" grpId="0" bldLvl="0" animBg="1"/>
      <p:bldP spid="44" grpId="0" bldLvl="0" animBg="1"/>
      <p:bldP spid="48" grpId="0"/>
      <p:bldP spid="49" grpId="0"/>
      <p:bldP spid="50" grpId="0"/>
      <p:bldP spid="51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86CBCC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1</a:t>
              </a:r>
              <a:endPara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ONE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选题背景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任意多边形 39"/>
          <p:cNvSpPr/>
          <p:nvPr/>
        </p:nvSpPr>
        <p:spPr>
          <a:xfrm>
            <a:off x="4149457" y="1839607"/>
            <a:ext cx="3890076" cy="3890077"/>
          </a:xfrm>
          <a:custGeom>
            <a:avLst/>
            <a:gdLst>
              <a:gd name="connsiteX0" fmla="*/ 1945038 w 3890076"/>
              <a:gd name="connsiteY0" fmla="*/ 2047477 h 3890077"/>
              <a:gd name="connsiteX1" fmla="*/ 2866338 w 3890076"/>
              <a:gd name="connsiteY1" fmla="*/ 2968777 h 3890077"/>
              <a:gd name="connsiteX2" fmla="*/ 1945038 w 3890076"/>
              <a:gd name="connsiteY2" fmla="*/ 3890077 h 3890077"/>
              <a:gd name="connsiteX3" fmla="*/ 1023738 w 3890076"/>
              <a:gd name="connsiteY3" fmla="*/ 2968777 h 3890077"/>
              <a:gd name="connsiteX4" fmla="*/ 2968776 w 3890076"/>
              <a:gd name="connsiteY4" fmla="*/ 1018921 h 3890077"/>
              <a:gd name="connsiteX5" fmla="*/ 3890076 w 3890076"/>
              <a:gd name="connsiteY5" fmla="*/ 1940221 h 3890077"/>
              <a:gd name="connsiteX6" fmla="*/ 2968776 w 3890076"/>
              <a:gd name="connsiteY6" fmla="*/ 2861521 h 3890077"/>
              <a:gd name="connsiteX7" fmla="*/ 2047476 w 3890076"/>
              <a:gd name="connsiteY7" fmla="*/ 1940221 h 3890077"/>
              <a:gd name="connsiteX8" fmla="*/ 921300 w 3890076"/>
              <a:gd name="connsiteY8" fmla="*/ 1018921 h 3890077"/>
              <a:gd name="connsiteX9" fmla="*/ 1842600 w 3890076"/>
              <a:gd name="connsiteY9" fmla="*/ 1940221 h 3890077"/>
              <a:gd name="connsiteX10" fmla="*/ 921300 w 3890076"/>
              <a:gd name="connsiteY10" fmla="*/ 2861521 h 3890077"/>
              <a:gd name="connsiteX11" fmla="*/ 0 w 3890076"/>
              <a:gd name="connsiteY11" fmla="*/ 1940221 h 3890077"/>
              <a:gd name="connsiteX12" fmla="*/ 1945038 w 3890076"/>
              <a:gd name="connsiteY12" fmla="*/ 0 h 3890077"/>
              <a:gd name="connsiteX13" fmla="*/ 2866338 w 3890076"/>
              <a:gd name="connsiteY13" fmla="*/ 921300 h 3890077"/>
              <a:gd name="connsiteX14" fmla="*/ 1945038 w 3890076"/>
              <a:gd name="connsiteY14" fmla="*/ 1842600 h 3890077"/>
              <a:gd name="connsiteX15" fmla="*/ 1023738 w 3890076"/>
              <a:gd name="connsiteY15" fmla="*/ 921300 h 3890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890076" h="3890077">
                <a:moveTo>
                  <a:pt x="1945038" y="2047477"/>
                </a:moveTo>
                <a:lnTo>
                  <a:pt x="2866338" y="2968777"/>
                </a:lnTo>
                <a:lnTo>
                  <a:pt x="1945038" y="3890077"/>
                </a:lnTo>
                <a:lnTo>
                  <a:pt x="1023738" y="2968777"/>
                </a:lnTo>
                <a:close/>
                <a:moveTo>
                  <a:pt x="2968776" y="1018921"/>
                </a:moveTo>
                <a:lnTo>
                  <a:pt x="3890076" y="1940221"/>
                </a:lnTo>
                <a:lnTo>
                  <a:pt x="2968776" y="2861521"/>
                </a:lnTo>
                <a:lnTo>
                  <a:pt x="2047476" y="1940221"/>
                </a:lnTo>
                <a:close/>
                <a:moveTo>
                  <a:pt x="921300" y="1018921"/>
                </a:moveTo>
                <a:lnTo>
                  <a:pt x="1842600" y="1940221"/>
                </a:lnTo>
                <a:lnTo>
                  <a:pt x="921300" y="2861521"/>
                </a:lnTo>
                <a:lnTo>
                  <a:pt x="0" y="1940221"/>
                </a:lnTo>
                <a:close/>
                <a:moveTo>
                  <a:pt x="1945038" y="0"/>
                </a:moveTo>
                <a:lnTo>
                  <a:pt x="2866338" y="921300"/>
                </a:lnTo>
                <a:lnTo>
                  <a:pt x="1945038" y="1842600"/>
                </a:lnTo>
                <a:lnTo>
                  <a:pt x="1023738" y="921300"/>
                </a:lnTo>
                <a:close/>
              </a:path>
            </a:pathLst>
          </a:cu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1" name="TextBox 55"/>
          <p:cNvSpPr txBox="1"/>
          <p:nvPr/>
        </p:nvSpPr>
        <p:spPr>
          <a:xfrm>
            <a:off x="686500" y="4871600"/>
            <a:ext cx="255200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lvl="0" algn="ctr" defTabSz="1087120">
              <a:lnSpc>
                <a:spcPts val="2000"/>
              </a:lnSpc>
              <a:spcBef>
                <a:spcPct val="20000"/>
              </a:spcBef>
              <a:defRPr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1200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2" name="TextBox 50"/>
          <p:cNvSpPr txBox="1"/>
          <p:nvPr/>
        </p:nvSpPr>
        <p:spPr>
          <a:xfrm>
            <a:off x="874115" y="4395778"/>
            <a:ext cx="212553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 defTabSz="1218565">
              <a:defRPr/>
            </a:pPr>
            <a:r>
              <a:rPr lang="zh-CN" altLang="en-US" sz="2400" b="1" dirty="0">
                <a:solidFill>
                  <a:srgbClr val="86CBCC"/>
                </a:solidFill>
                <a:cs typeface="+mn-ea"/>
                <a:sym typeface="+mn-lt"/>
              </a:rPr>
              <a:t>添加标题</a:t>
            </a:r>
            <a:endParaRPr lang="zh-CN" altLang="en-US" sz="2400" b="1" dirty="0">
              <a:solidFill>
                <a:srgbClr val="86CBCC"/>
              </a:solidFill>
              <a:cs typeface="+mn-ea"/>
              <a:sym typeface="+mn-lt"/>
            </a:endParaRPr>
          </a:p>
        </p:txBody>
      </p:sp>
      <p:sp>
        <p:nvSpPr>
          <p:cNvPr id="43" name="TextBox 55"/>
          <p:cNvSpPr txBox="1"/>
          <p:nvPr/>
        </p:nvSpPr>
        <p:spPr>
          <a:xfrm>
            <a:off x="686500" y="2734632"/>
            <a:ext cx="255200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900"/>
              </a:lnSpc>
              <a:defRPr sz="14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 algn="ctr" defTabSz="1087120">
              <a:lnSpc>
                <a:spcPts val="2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4" name="TextBox 50"/>
          <p:cNvSpPr txBox="1"/>
          <p:nvPr/>
        </p:nvSpPr>
        <p:spPr>
          <a:xfrm>
            <a:off x="874115" y="2258810"/>
            <a:ext cx="212553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 defTabSz="1218565">
              <a:defRPr/>
            </a:pPr>
            <a:r>
              <a:rPr lang="zh-CN" altLang="en-US" sz="2400" b="1" dirty="0">
                <a:solidFill>
                  <a:srgbClr val="86CBCC"/>
                </a:solidFill>
                <a:cs typeface="+mn-ea"/>
                <a:sym typeface="+mn-lt"/>
              </a:rPr>
              <a:t>添加标题</a:t>
            </a:r>
            <a:endParaRPr lang="zh-CN" altLang="en-US" sz="2400" b="1" dirty="0">
              <a:solidFill>
                <a:srgbClr val="86CBCC"/>
              </a:solidFill>
              <a:cs typeface="+mn-ea"/>
              <a:sym typeface="+mn-lt"/>
            </a:endParaRPr>
          </a:p>
        </p:txBody>
      </p:sp>
      <p:sp>
        <p:nvSpPr>
          <p:cNvPr id="45" name="TextBox 55"/>
          <p:cNvSpPr txBox="1"/>
          <p:nvPr/>
        </p:nvSpPr>
        <p:spPr>
          <a:xfrm>
            <a:off x="9192344" y="2734632"/>
            <a:ext cx="2504356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lvl="0" algn="ctr" defTabSz="1087120">
              <a:lnSpc>
                <a:spcPts val="2000"/>
              </a:lnSpc>
              <a:spcBef>
                <a:spcPct val="20000"/>
              </a:spcBef>
              <a:defRPr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1200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6" name="TextBox 50"/>
          <p:cNvSpPr txBox="1"/>
          <p:nvPr/>
        </p:nvSpPr>
        <p:spPr>
          <a:xfrm>
            <a:off x="9192344" y="2258810"/>
            <a:ext cx="212553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 defTabSz="1218565">
              <a:defRPr/>
            </a:pPr>
            <a:r>
              <a:rPr lang="zh-CN" altLang="en-US" sz="2400" b="1" dirty="0">
                <a:solidFill>
                  <a:srgbClr val="EB5949"/>
                </a:solidFill>
                <a:cs typeface="+mn-ea"/>
                <a:sym typeface="+mn-lt"/>
              </a:rPr>
              <a:t>添加标题</a:t>
            </a:r>
            <a:endParaRPr lang="zh-CN" altLang="en-US" sz="2400" b="1" dirty="0">
              <a:solidFill>
                <a:srgbClr val="EB5949"/>
              </a:solidFill>
              <a:cs typeface="+mn-ea"/>
              <a:sym typeface="+mn-lt"/>
            </a:endParaRPr>
          </a:p>
        </p:txBody>
      </p:sp>
      <p:sp>
        <p:nvSpPr>
          <p:cNvPr id="47" name="TextBox 55"/>
          <p:cNvSpPr txBox="1"/>
          <p:nvPr/>
        </p:nvSpPr>
        <p:spPr>
          <a:xfrm>
            <a:off x="9192344" y="4871600"/>
            <a:ext cx="2504356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lvl="0" algn="ctr" defTabSz="1087120">
              <a:lnSpc>
                <a:spcPts val="2000"/>
              </a:lnSpc>
              <a:spcBef>
                <a:spcPct val="20000"/>
              </a:spcBef>
              <a:defRPr sz="1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1200" dirty="0">
                <a:latin typeface="+mn-lt"/>
                <a:ea typeface="+mn-ea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8" name="TextBox 50"/>
          <p:cNvSpPr txBox="1"/>
          <p:nvPr/>
        </p:nvSpPr>
        <p:spPr>
          <a:xfrm>
            <a:off x="9192344" y="4395778"/>
            <a:ext cx="212553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 defTabSz="1218565">
              <a:defRPr/>
            </a:pPr>
            <a:r>
              <a:rPr lang="zh-CN" altLang="en-US" sz="2400" b="1" dirty="0">
                <a:solidFill>
                  <a:srgbClr val="EB5949"/>
                </a:solidFill>
                <a:cs typeface="+mn-ea"/>
                <a:sym typeface="+mn-lt"/>
              </a:rPr>
              <a:t>添加标题</a:t>
            </a:r>
            <a:endParaRPr lang="zh-CN" altLang="en-US" sz="2400" b="1" dirty="0">
              <a:solidFill>
                <a:srgbClr val="EB5949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144628" y="1839608"/>
            <a:ext cx="1842600" cy="1842600"/>
            <a:chOff x="3144628" y="1839608"/>
            <a:chExt cx="1842600" cy="1842600"/>
          </a:xfrm>
        </p:grpSpPr>
        <p:sp>
          <p:nvSpPr>
            <p:cNvPr id="15" name="椭圆 14"/>
            <p:cNvSpPr/>
            <p:nvPr/>
          </p:nvSpPr>
          <p:spPr>
            <a:xfrm>
              <a:off x="3144628" y="1839608"/>
              <a:ext cx="1842600" cy="1842600"/>
            </a:xfrm>
            <a:custGeom>
              <a:avLst/>
              <a:gdLst/>
              <a:ahLst/>
              <a:cxnLst/>
              <a:rect l="l" t="t" r="r" b="b"/>
              <a:pathLst>
                <a:path w="1381950" h="1381950">
                  <a:moveTo>
                    <a:pt x="690975" y="0"/>
                  </a:moveTo>
                  <a:lnTo>
                    <a:pt x="1381950" y="690975"/>
                  </a:lnTo>
                  <a:lnTo>
                    <a:pt x="690975" y="1381950"/>
                  </a:lnTo>
                  <a:lnTo>
                    <a:pt x="0" y="690975"/>
                  </a:lnTo>
                  <a:close/>
                </a:path>
              </a:pathLst>
            </a:custGeom>
            <a:solidFill>
              <a:srgbClr val="86CB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9" name="Freeform 13"/>
            <p:cNvSpPr>
              <a:spLocks noEditPoints="1"/>
            </p:cNvSpPr>
            <p:nvPr/>
          </p:nvSpPr>
          <p:spPr bwMode="auto">
            <a:xfrm>
              <a:off x="3819609" y="2514590"/>
              <a:ext cx="492638" cy="492636"/>
            </a:xfrm>
            <a:custGeom>
              <a:avLst/>
              <a:gdLst>
                <a:gd name="T0" fmla="*/ 54 w 250"/>
                <a:gd name="T1" fmla="*/ 0 h 250"/>
                <a:gd name="T2" fmla="*/ 54 w 250"/>
                <a:gd name="T3" fmla="*/ 53 h 250"/>
                <a:gd name="T4" fmla="*/ 120 w 250"/>
                <a:gd name="T5" fmla="*/ 120 h 250"/>
                <a:gd name="T6" fmla="*/ 111 w 250"/>
                <a:gd name="T7" fmla="*/ 117 h 250"/>
                <a:gd name="T8" fmla="*/ 98 w 250"/>
                <a:gd name="T9" fmla="*/ 83 h 250"/>
                <a:gd name="T10" fmla="*/ 70 w 250"/>
                <a:gd name="T11" fmla="*/ 58 h 250"/>
                <a:gd name="T12" fmla="*/ 64 w 250"/>
                <a:gd name="T13" fmla="*/ 128 h 250"/>
                <a:gd name="T14" fmla="*/ 43 w 250"/>
                <a:gd name="T15" fmla="*/ 128 h 250"/>
                <a:gd name="T16" fmla="*/ 38 w 250"/>
                <a:gd name="T17" fmla="*/ 58 h 250"/>
                <a:gd name="T18" fmla="*/ 22 w 250"/>
                <a:gd name="T19" fmla="*/ 67 h 250"/>
                <a:gd name="T20" fmla="*/ 9 w 250"/>
                <a:gd name="T21" fmla="*/ 139 h 250"/>
                <a:gd name="T22" fmla="*/ 19 w 250"/>
                <a:gd name="T23" fmla="*/ 130 h 250"/>
                <a:gd name="T24" fmla="*/ 29 w 250"/>
                <a:gd name="T25" fmla="*/ 129 h 250"/>
                <a:gd name="T26" fmla="*/ 21 w 250"/>
                <a:gd name="T27" fmla="*/ 237 h 250"/>
                <a:gd name="T28" fmla="*/ 33 w 250"/>
                <a:gd name="T29" fmla="*/ 250 h 250"/>
                <a:gd name="T30" fmla="*/ 52 w 250"/>
                <a:gd name="T31" fmla="*/ 155 h 250"/>
                <a:gd name="T32" fmla="*/ 57 w 250"/>
                <a:gd name="T33" fmla="*/ 155 h 250"/>
                <a:gd name="T34" fmla="*/ 75 w 250"/>
                <a:gd name="T35" fmla="*/ 250 h 250"/>
                <a:gd name="T36" fmla="*/ 87 w 250"/>
                <a:gd name="T37" fmla="*/ 237 h 250"/>
                <a:gd name="T38" fmla="*/ 80 w 250"/>
                <a:gd name="T39" fmla="*/ 135 h 250"/>
                <a:gd name="T40" fmla="*/ 80 w 250"/>
                <a:gd name="T41" fmla="*/ 91 h 250"/>
                <a:gd name="T42" fmla="*/ 97 w 250"/>
                <a:gd name="T43" fmla="*/ 130 h 250"/>
                <a:gd name="T44" fmla="*/ 116 w 250"/>
                <a:gd name="T45" fmla="*/ 138 h 250"/>
                <a:gd name="T46" fmla="*/ 128 w 250"/>
                <a:gd name="T47" fmla="*/ 131 h 250"/>
                <a:gd name="T48" fmla="*/ 250 w 250"/>
                <a:gd name="T49" fmla="*/ 155 h 250"/>
                <a:gd name="T50" fmla="*/ 136 w 250"/>
                <a:gd name="T51" fmla="*/ 44 h 250"/>
                <a:gd name="T52" fmla="*/ 183 w 250"/>
                <a:gd name="T53" fmla="*/ 155 h 250"/>
                <a:gd name="T54" fmla="*/ 170 w 250"/>
                <a:gd name="T55" fmla="*/ 223 h 250"/>
                <a:gd name="T56" fmla="*/ 170 w 250"/>
                <a:gd name="T57" fmla="*/ 250 h 250"/>
                <a:gd name="T58" fmla="*/ 232 w 250"/>
                <a:gd name="T59" fmla="*/ 237 h 250"/>
                <a:gd name="T60" fmla="*/ 203 w 250"/>
                <a:gd name="T61" fmla="*/ 223 h 250"/>
                <a:gd name="T62" fmla="*/ 250 w 250"/>
                <a:gd name="T63" fmla="*/ 155 h 250"/>
                <a:gd name="T64" fmla="*/ 235 w 250"/>
                <a:gd name="T65" fmla="*/ 58 h 250"/>
                <a:gd name="T66" fmla="*/ 150 w 250"/>
                <a:gd name="T67" fmla="*/ 142 h 250"/>
                <a:gd name="T68" fmla="*/ 167 w 250"/>
                <a:gd name="T69" fmla="*/ 137 h 250"/>
                <a:gd name="T70" fmla="*/ 184 w 250"/>
                <a:gd name="T71" fmla="*/ 104 h 250"/>
                <a:gd name="T72" fmla="*/ 167 w 250"/>
                <a:gd name="T73" fmla="*/ 137 h 250"/>
                <a:gd name="T74" fmla="*/ 217 w 250"/>
                <a:gd name="T75" fmla="*/ 137 h 250"/>
                <a:gd name="T76" fmla="*/ 200 w 250"/>
                <a:gd name="T77" fmla="*/ 7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50" h="250">
                  <a:moveTo>
                    <a:pt x="27" y="27"/>
                  </a:moveTo>
                  <a:cubicBezTo>
                    <a:pt x="27" y="12"/>
                    <a:pt x="39" y="0"/>
                    <a:pt x="54" y="0"/>
                  </a:cubicBezTo>
                  <a:cubicBezTo>
                    <a:pt x="69" y="0"/>
                    <a:pt x="81" y="12"/>
                    <a:pt x="81" y="27"/>
                  </a:cubicBezTo>
                  <a:cubicBezTo>
                    <a:pt x="81" y="42"/>
                    <a:pt x="69" y="53"/>
                    <a:pt x="54" y="53"/>
                  </a:cubicBezTo>
                  <a:cubicBezTo>
                    <a:pt x="39" y="53"/>
                    <a:pt x="27" y="42"/>
                    <a:pt x="27" y="27"/>
                  </a:cubicBezTo>
                  <a:close/>
                  <a:moveTo>
                    <a:pt x="120" y="120"/>
                  </a:moveTo>
                  <a:cubicBezTo>
                    <a:pt x="118" y="119"/>
                    <a:pt x="118" y="119"/>
                    <a:pt x="118" y="119"/>
                  </a:cubicBezTo>
                  <a:cubicBezTo>
                    <a:pt x="115" y="119"/>
                    <a:pt x="112" y="118"/>
                    <a:pt x="111" y="117"/>
                  </a:cubicBezTo>
                  <a:cubicBezTo>
                    <a:pt x="109" y="115"/>
                    <a:pt x="108" y="112"/>
                    <a:pt x="108" y="108"/>
                  </a:cubicBezTo>
                  <a:cubicBezTo>
                    <a:pt x="106" y="100"/>
                    <a:pt x="102" y="91"/>
                    <a:pt x="98" y="83"/>
                  </a:cubicBezTo>
                  <a:cubicBezTo>
                    <a:pt x="93" y="73"/>
                    <a:pt x="85" y="65"/>
                    <a:pt x="76" y="61"/>
                  </a:cubicBezTo>
                  <a:cubicBezTo>
                    <a:pt x="74" y="60"/>
                    <a:pt x="72" y="59"/>
                    <a:pt x="70" y="58"/>
                  </a:cubicBezTo>
                  <a:cubicBezTo>
                    <a:pt x="66" y="57"/>
                    <a:pt x="62" y="56"/>
                    <a:pt x="57" y="56"/>
                  </a:cubicBezTo>
                  <a:cubicBezTo>
                    <a:pt x="64" y="128"/>
                    <a:pt x="64" y="128"/>
                    <a:pt x="64" y="128"/>
                  </a:cubicBezTo>
                  <a:cubicBezTo>
                    <a:pt x="54" y="139"/>
                    <a:pt x="54" y="139"/>
                    <a:pt x="54" y="139"/>
                  </a:cubicBezTo>
                  <a:cubicBezTo>
                    <a:pt x="43" y="128"/>
                    <a:pt x="43" y="128"/>
                    <a:pt x="43" y="128"/>
                  </a:cubicBezTo>
                  <a:cubicBezTo>
                    <a:pt x="51" y="56"/>
                    <a:pt x="51" y="56"/>
                    <a:pt x="51" y="56"/>
                  </a:cubicBezTo>
                  <a:cubicBezTo>
                    <a:pt x="47" y="56"/>
                    <a:pt x="43" y="57"/>
                    <a:pt x="38" y="58"/>
                  </a:cubicBezTo>
                  <a:cubicBezTo>
                    <a:pt x="36" y="59"/>
                    <a:pt x="34" y="59"/>
                    <a:pt x="32" y="61"/>
                  </a:cubicBezTo>
                  <a:cubicBezTo>
                    <a:pt x="29" y="62"/>
                    <a:pt x="25" y="65"/>
                    <a:pt x="22" y="67"/>
                  </a:cubicBezTo>
                  <a:cubicBezTo>
                    <a:pt x="9" y="79"/>
                    <a:pt x="1" y="99"/>
                    <a:pt x="0" y="129"/>
                  </a:cubicBezTo>
                  <a:cubicBezTo>
                    <a:pt x="0" y="135"/>
                    <a:pt x="4" y="139"/>
                    <a:pt x="9" y="139"/>
                  </a:cubicBezTo>
                  <a:cubicBezTo>
                    <a:pt x="9" y="139"/>
                    <a:pt x="9" y="139"/>
                    <a:pt x="9" y="139"/>
                  </a:cubicBezTo>
                  <a:cubicBezTo>
                    <a:pt x="15" y="139"/>
                    <a:pt x="19" y="135"/>
                    <a:pt x="19" y="130"/>
                  </a:cubicBezTo>
                  <a:cubicBezTo>
                    <a:pt x="20" y="110"/>
                    <a:pt x="24" y="95"/>
                    <a:pt x="31" y="86"/>
                  </a:cubicBezTo>
                  <a:cubicBezTo>
                    <a:pt x="30" y="95"/>
                    <a:pt x="30" y="112"/>
                    <a:pt x="29" y="129"/>
                  </a:cubicBezTo>
                  <a:cubicBezTo>
                    <a:pt x="29" y="130"/>
                    <a:pt x="29" y="130"/>
                    <a:pt x="29" y="131"/>
                  </a:cubicBezTo>
                  <a:cubicBezTo>
                    <a:pt x="21" y="237"/>
                    <a:pt x="21" y="237"/>
                    <a:pt x="21" y="237"/>
                  </a:cubicBezTo>
                  <a:cubicBezTo>
                    <a:pt x="20" y="243"/>
                    <a:pt x="26" y="249"/>
                    <a:pt x="32" y="250"/>
                  </a:cubicBezTo>
                  <a:cubicBezTo>
                    <a:pt x="33" y="250"/>
                    <a:pt x="33" y="250"/>
                    <a:pt x="33" y="250"/>
                  </a:cubicBezTo>
                  <a:cubicBezTo>
                    <a:pt x="40" y="250"/>
                    <a:pt x="45" y="245"/>
                    <a:pt x="46" y="238"/>
                  </a:cubicBezTo>
                  <a:cubicBezTo>
                    <a:pt x="52" y="155"/>
                    <a:pt x="52" y="155"/>
                    <a:pt x="52" y="155"/>
                  </a:cubicBezTo>
                  <a:cubicBezTo>
                    <a:pt x="53" y="155"/>
                    <a:pt x="54" y="155"/>
                    <a:pt x="54" y="155"/>
                  </a:cubicBezTo>
                  <a:cubicBezTo>
                    <a:pt x="55" y="155"/>
                    <a:pt x="56" y="155"/>
                    <a:pt x="57" y="155"/>
                  </a:cubicBezTo>
                  <a:cubicBezTo>
                    <a:pt x="63" y="239"/>
                    <a:pt x="63" y="239"/>
                    <a:pt x="63" y="239"/>
                  </a:cubicBezTo>
                  <a:cubicBezTo>
                    <a:pt x="63" y="245"/>
                    <a:pt x="68" y="250"/>
                    <a:pt x="75" y="250"/>
                  </a:cubicBezTo>
                  <a:cubicBezTo>
                    <a:pt x="75" y="250"/>
                    <a:pt x="76" y="250"/>
                    <a:pt x="76" y="250"/>
                  </a:cubicBezTo>
                  <a:cubicBezTo>
                    <a:pt x="83" y="250"/>
                    <a:pt x="88" y="244"/>
                    <a:pt x="87" y="237"/>
                  </a:cubicBezTo>
                  <a:cubicBezTo>
                    <a:pt x="81" y="138"/>
                    <a:pt x="81" y="138"/>
                    <a:pt x="81" y="138"/>
                  </a:cubicBezTo>
                  <a:cubicBezTo>
                    <a:pt x="81" y="137"/>
                    <a:pt x="81" y="136"/>
                    <a:pt x="80" y="135"/>
                  </a:cubicBezTo>
                  <a:cubicBezTo>
                    <a:pt x="80" y="120"/>
                    <a:pt x="78" y="98"/>
                    <a:pt x="77" y="86"/>
                  </a:cubicBezTo>
                  <a:cubicBezTo>
                    <a:pt x="78" y="88"/>
                    <a:pt x="80" y="90"/>
                    <a:pt x="80" y="91"/>
                  </a:cubicBezTo>
                  <a:cubicBezTo>
                    <a:pt x="84" y="98"/>
                    <a:pt x="87" y="106"/>
                    <a:pt x="89" y="113"/>
                  </a:cubicBezTo>
                  <a:cubicBezTo>
                    <a:pt x="90" y="118"/>
                    <a:pt x="92" y="125"/>
                    <a:pt x="97" y="130"/>
                  </a:cubicBezTo>
                  <a:cubicBezTo>
                    <a:pt x="102" y="136"/>
                    <a:pt x="109" y="137"/>
                    <a:pt x="115" y="138"/>
                  </a:cubicBezTo>
                  <a:cubicBezTo>
                    <a:pt x="116" y="138"/>
                    <a:pt x="116" y="138"/>
                    <a:pt x="116" y="138"/>
                  </a:cubicBezTo>
                  <a:cubicBezTo>
                    <a:pt x="117" y="138"/>
                    <a:pt x="118" y="138"/>
                    <a:pt x="118" y="138"/>
                  </a:cubicBezTo>
                  <a:cubicBezTo>
                    <a:pt x="123" y="138"/>
                    <a:pt x="127" y="135"/>
                    <a:pt x="128" y="131"/>
                  </a:cubicBezTo>
                  <a:cubicBezTo>
                    <a:pt x="129" y="126"/>
                    <a:pt x="126" y="121"/>
                    <a:pt x="120" y="120"/>
                  </a:cubicBezTo>
                  <a:close/>
                  <a:moveTo>
                    <a:pt x="250" y="155"/>
                  </a:moveTo>
                  <a:cubicBezTo>
                    <a:pt x="250" y="44"/>
                    <a:pt x="250" y="44"/>
                    <a:pt x="250" y="44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36" y="155"/>
                    <a:pt x="136" y="155"/>
                    <a:pt x="136" y="155"/>
                  </a:cubicBezTo>
                  <a:cubicBezTo>
                    <a:pt x="183" y="155"/>
                    <a:pt x="183" y="155"/>
                    <a:pt x="183" y="155"/>
                  </a:cubicBezTo>
                  <a:cubicBezTo>
                    <a:pt x="183" y="223"/>
                    <a:pt x="183" y="223"/>
                    <a:pt x="183" y="223"/>
                  </a:cubicBezTo>
                  <a:cubicBezTo>
                    <a:pt x="170" y="223"/>
                    <a:pt x="170" y="223"/>
                    <a:pt x="170" y="223"/>
                  </a:cubicBezTo>
                  <a:cubicBezTo>
                    <a:pt x="161" y="223"/>
                    <a:pt x="154" y="229"/>
                    <a:pt x="154" y="237"/>
                  </a:cubicBezTo>
                  <a:cubicBezTo>
                    <a:pt x="154" y="244"/>
                    <a:pt x="161" y="250"/>
                    <a:pt x="170" y="250"/>
                  </a:cubicBezTo>
                  <a:cubicBezTo>
                    <a:pt x="216" y="250"/>
                    <a:pt x="216" y="250"/>
                    <a:pt x="216" y="250"/>
                  </a:cubicBezTo>
                  <a:cubicBezTo>
                    <a:pt x="225" y="250"/>
                    <a:pt x="232" y="244"/>
                    <a:pt x="232" y="237"/>
                  </a:cubicBezTo>
                  <a:cubicBezTo>
                    <a:pt x="232" y="229"/>
                    <a:pt x="225" y="223"/>
                    <a:pt x="216" y="223"/>
                  </a:cubicBezTo>
                  <a:cubicBezTo>
                    <a:pt x="203" y="223"/>
                    <a:pt x="203" y="223"/>
                    <a:pt x="203" y="223"/>
                  </a:cubicBezTo>
                  <a:cubicBezTo>
                    <a:pt x="203" y="155"/>
                    <a:pt x="203" y="155"/>
                    <a:pt x="203" y="155"/>
                  </a:cubicBezTo>
                  <a:lnTo>
                    <a:pt x="250" y="155"/>
                  </a:lnTo>
                  <a:close/>
                  <a:moveTo>
                    <a:pt x="150" y="58"/>
                  </a:moveTo>
                  <a:cubicBezTo>
                    <a:pt x="235" y="58"/>
                    <a:pt x="235" y="58"/>
                    <a:pt x="235" y="58"/>
                  </a:cubicBezTo>
                  <a:cubicBezTo>
                    <a:pt x="235" y="142"/>
                    <a:pt x="235" y="142"/>
                    <a:pt x="235" y="142"/>
                  </a:cubicBezTo>
                  <a:cubicBezTo>
                    <a:pt x="150" y="142"/>
                    <a:pt x="150" y="142"/>
                    <a:pt x="150" y="142"/>
                  </a:cubicBezTo>
                  <a:lnTo>
                    <a:pt x="150" y="58"/>
                  </a:lnTo>
                  <a:close/>
                  <a:moveTo>
                    <a:pt x="167" y="137"/>
                  </a:moveTo>
                  <a:cubicBezTo>
                    <a:pt x="184" y="137"/>
                    <a:pt x="184" y="137"/>
                    <a:pt x="184" y="137"/>
                  </a:cubicBezTo>
                  <a:cubicBezTo>
                    <a:pt x="184" y="104"/>
                    <a:pt x="184" y="104"/>
                    <a:pt x="184" y="104"/>
                  </a:cubicBezTo>
                  <a:cubicBezTo>
                    <a:pt x="167" y="104"/>
                    <a:pt x="167" y="104"/>
                    <a:pt x="167" y="104"/>
                  </a:cubicBezTo>
                  <a:lnTo>
                    <a:pt x="167" y="137"/>
                  </a:lnTo>
                  <a:close/>
                  <a:moveTo>
                    <a:pt x="200" y="137"/>
                  </a:moveTo>
                  <a:cubicBezTo>
                    <a:pt x="217" y="137"/>
                    <a:pt x="217" y="137"/>
                    <a:pt x="217" y="137"/>
                  </a:cubicBezTo>
                  <a:cubicBezTo>
                    <a:pt x="217" y="74"/>
                    <a:pt x="217" y="74"/>
                    <a:pt x="217" y="74"/>
                  </a:cubicBezTo>
                  <a:cubicBezTo>
                    <a:pt x="200" y="74"/>
                    <a:pt x="200" y="74"/>
                    <a:pt x="200" y="74"/>
                  </a:cubicBezTo>
                  <a:lnTo>
                    <a:pt x="200" y="13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204769" y="1839608"/>
            <a:ext cx="1842600" cy="1842600"/>
            <a:chOff x="7204769" y="1839608"/>
            <a:chExt cx="1842600" cy="1842600"/>
          </a:xfrm>
        </p:grpSpPr>
        <p:sp>
          <p:nvSpPr>
            <p:cNvPr id="2" name="椭圆 18"/>
            <p:cNvSpPr/>
            <p:nvPr/>
          </p:nvSpPr>
          <p:spPr>
            <a:xfrm>
              <a:off x="7204769" y="1839608"/>
              <a:ext cx="1842600" cy="1842600"/>
            </a:xfrm>
            <a:custGeom>
              <a:avLst/>
              <a:gdLst/>
              <a:ahLst/>
              <a:cxnLst/>
              <a:rect l="l" t="t" r="r" b="b"/>
              <a:pathLst>
                <a:path w="1381950" h="1381950">
                  <a:moveTo>
                    <a:pt x="690975" y="0"/>
                  </a:moveTo>
                  <a:lnTo>
                    <a:pt x="1381950" y="690975"/>
                  </a:lnTo>
                  <a:lnTo>
                    <a:pt x="690975" y="1381950"/>
                  </a:lnTo>
                  <a:lnTo>
                    <a:pt x="0" y="690975"/>
                  </a:lnTo>
                  <a:close/>
                </a:path>
              </a:pathLst>
            </a:custGeom>
            <a:solidFill>
              <a:srgbClr val="EB59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0" name="Freeform 14"/>
            <p:cNvSpPr>
              <a:spLocks noEditPoints="1"/>
            </p:cNvSpPr>
            <p:nvPr/>
          </p:nvSpPr>
          <p:spPr bwMode="auto">
            <a:xfrm>
              <a:off x="7882741" y="2490747"/>
              <a:ext cx="486658" cy="540322"/>
            </a:xfrm>
            <a:custGeom>
              <a:avLst/>
              <a:gdLst>
                <a:gd name="T0" fmla="*/ 118 w 224"/>
                <a:gd name="T1" fmla="*/ 0 h 249"/>
                <a:gd name="T2" fmla="*/ 68 w 224"/>
                <a:gd name="T3" fmla="*/ 47 h 249"/>
                <a:gd name="T4" fmla="*/ 90 w 224"/>
                <a:gd name="T5" fmla="*/ 86 h 249"/>
                <a:gd name="T6" fmla="*/ 90 w 224"/>
                <a:gd name="T7" fmla="*/ 105 h 249"/>
                <a:gd name="T8" fmla="*/ 142 w 224"/>
                <a:gd name="T9" fmla="*/ 105 h 249"/>
                <a:gd name="T10" fmla="*/ 142 w 224"/>
                <a:gd name="T11" fmla="*/ 87 h 249"/>
                <a:gd name="T12" fmla="*/ 168 w 224"/>
                <a:gd name="T13" fmla="*/ 47 h 249"/>
                <a:gd name="T14" fmla="*/ 118 w 224"/>
                <a:gd name="T15" fmla="*/ 0 h 249"/>
                <a:gd name="T16" fmla="*/ 135 w 224"/>
                <a:gd name="T17" fmla="*/ 80 h 249"/>
                <a:gd name="T18" fmla="*/ 132 w 224"/>
                <a:gd name="T19" fmla="*/ 81 h 249"/>
                <a:gd name="T20" fmla="*/ 132 w 224"/>
                <a:gd name="T21" fmla="*/ 96 h 249"/>
                <a:gd name="T22" fmla="*/ 100 w 224"/>
                <a:gd name="T23" fmla="*/ 96 h 249"/>
                <a:gd name="T24" fmla="*/ 100 w 224"/>
                <a:gd name="T25" fmla="*/ 81 h 249"/>
                <a:gd name="T26" fmla="*/ 98 w 224"/>
                <a:gd name="T27" fmla="*/ 80 h 249"/>
                <a:gd name="T28" fmla="*/ 78 w 224"/>
                <a:gd name="T29" fmla="*/ 47 h 249"/>
                <a:gd name="T30" fmla="*/ 118 w 224"/>
                <a:gd name="T31" fmla="*/ 9 h 249"/>
                <a:gd name="T32" fmla="*/ 158 w 224"/>
                <a:gd name="T33" fmla="*/ 47 h 249"/>
                <a:gd name="T34" fmla="*/ 135 w 224"/>
                <a:gd name="T35" fmla="*/ 80 h 249"/>
                <a:gd name="T36" fmla="*/ 143 w 224"/>
                <a:gd name="T37" fmla="*/ 133 h 249"/>
                <a:gd name="T38" fmla="*/ 90 w 224"/>
                <a:gd name="T39" fmla="*/ 133 h 249"/>
                <a:gd name="T40" fmla="*/ 90 w 224"/>
                <a:gd name="T41" fmla="*/ 114 h 249"/>
                <a:gd name="T42" fmla="*/ 143 w 224"/>
                <a:gd name="T43" fmla="*/ 114 h 249"/>
                <a:gd name="T44" fmla="*/ 143 w 224"/>
                <a:gd name="T45" fmla="*/ 133 h 249"/>
                <a:gd name="T46" fmla="*/ 92 w 224"/>
                <a:gd name="T47" fmla="*/ 25 h 249"/>
                <a:gd name="T48" fmla="*/ 110 w 224"/>
                <a:gd name="T49" fmla="*/ 19 h 249"/>
                <a:gd name="T50" fmla="*/ 112 w 224"/>
                <a:gd name="T51" fmla="*/ 38 h 249"/>
                <a:gd name="T52" fmla="*/ 93 w 224"/>
                <a:gd name="T53" fmla="*/ 44 h 249"/>
                <a:gd name="T54" fmla="*/ 92 w 224"/>
                <a:gd name="T55" fmla="*/ 25 h 249"/>
                <a:gd name="T56" fmla="*/ 89 w 224"/>
                <a:gd name="T57" fmla="*/ 169 h 249"/>
                <a:gd name="T58" fmla="*/ 115 w 224"/>
                <a:gd name="T59" fmla="*/ 142 h 249"/>
                <a:gd name="T60" fmla="*/ 142 w 224"/>
                <a:gd name="T61" fmla="*/ 169 h 249"/>
                <a:gd name="T62" fmla="*/ 115 w 224"/>
                <a:gd name="T63" fmla="*/ 195 h 249"/>
                <a:gd name="T64" fmla="*/ 89 w 224"/>
                <a:gd name="T65" fmla="*/ 169 h 249"/>
                <a:gd name="T66" fmla="*/ 139 w 224"/>
                <a:gd name="T67" fmla="*/ 249 h 249"/>
                <a:gd name="T68" fmla="*/ 137 w 224"/>
                <a:gd name="T69" fmla="*/ 220 h 249"/>
                <a:gd name="T70" fmla="*/ 220 w 224"/>
                <a:gd name="T71" fmla="*/ 191 h 249"/>
                <a:gd name="T72" fmla="*/ 221 w 224"/>
                <a:gd name="T73" fmla="*/ 178 h 249"/>
                <a:gd name="T74" fmla="*/ 208 w 224"/>
                <a:gd name="T75" fmla="*/ 176 h 249"/>
                <a:gd name="T76" fmla="*/ 133 w 224"/>
                <a:gd name="T77" fmla="*/ 201 h 249"/>
                <a:gd name="T78" fmla="*/ 118 w 224"/>
                <a:gd name="T79" fmla="*/ 198 h 249"/>
                <a:gd name="T80" fmla="*/ 123 w 224"/>
                <a:gd name="T81" fmla="*/ 249 h 249"/>
                <a:gd name="T82" fmla="*/ 139 w 224"/>
                <a:gd name="T83" fmla="*/ 249 h 249"/>
                <a:gd name="T84" fmla="*/ 93 w 224"/>
                <a:gd name="T85" fmla="*/ 221 h 249"/>
                <a:gd name="T86" fmla="*/ 93 w 224"/>
                <a:gd name="T87" fmla="*/ 221 h 249"/>
                <a:gd name="T88" fmla="*/ 91 w 224"/>
                <a:gd name="T89" fmla="*/ 249 h 249"/>
                <a:gd name="T90" fmla="*/ 107 w 224"/>
                <a:gd name="T91" fmla="*/ 249 h 249"/>
                <a:gd name="T92" fmla="*/ 113 w 224"/>
                <a:gd name="T93" fmla="*/ 198 h 249"/>
                <a:gd name="T94" fmla="*/ 95 w 224"/>
                <a:gd name="T95" fmla="*/ 202 h 249"/>
                <a:gd name="T96" fmla="*/ 17 w 224"/>
                <a:gd name="T97" fmla="*/ 177 h 249"/>
                <a:gd name="T98" fmla="*/ 4 w 224"/>
                <a:gd name="T99" fmla="*/ 177 h 249"/>
                <a:gd name="T100" fmla="*/ 3 w 224"/>
                <a:gd name="T101" fmla="*/ 190 h 249"/>
                <a:gd name="T102" fmla="*/ 93 w 224"/>
                <a:gd name="T103" fmla="*/ 221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4" h="249">
                  <a:moveTo>
                    <a:pt x="118" y="0"/>
                  </a:moveTo>
                  <a:cubicBezTo>
                    <a:pt x="91" y="0"/>
                    <a:pt x="68" y="21"/>
                    <a:pt x="68" y="47"/>
                  </a:cubicBezTo>
                  <a:cubicBezTo>
                    <a:pt x="68" y="62"/>
                    <a:pt x="77" y="78"/>
                    <a:pt x="90" y="86"/>
                  </a:cubicBezTo>
                  <a:cubicBezTo>
                    <a:pt x="90" y="105"/>
                    <a:pt x="90" y="105"/>
                    <a:pt x="90" y="105"/>
                  </a:cubicBezTo>
                  <a:cubicBezTo>
                    <a:pt x="142" y="105"/>
                    <a:pt x="142" y="105"/>
                    <a:pt x="142" y="105"/>
                  </a:cubicBezTo>
                  <a:cubicBezTo>
                    <a:pt x="142" y="87"/>
                    <a:pt x="142" y="87"/>
                    <a:pt x="142" y="87"/>
                  </a:cubicBezTo>
                  <a:cubicBezTo>
                    <a:pt x="158" y="78"/>
                    <a:pt x="168" y="64"/>
                    <a:pt x="168" y="47"/>
                  </a:cubicBezTo>
                  <a:cubicBezTo>
                    <a:pt x="168" y="21"/>
                    <a:pt x="146" y="0"/>
                    <a:pt x="118" y="0"/>
                  </a:cubicBezTo>
                  <a:close/>
                  <a:moveTo>
                    <a:pt x="135" y="80"/>
                  </a:moveTo>
                  <a:cubicBezTo>
                    <a:pt x="132" y="81"/>
                    <a:pt x="132" y="81"/>
                    <a:pt x="132" y="81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100" y="96"/>
                    <a:pt x="100" y="96"/>
                    <a:pt x="100" y="96"/>
                  </a:cubicBezTo>
                  <a:cubicBezTo>
                    <a:pt x="100" y="81"/>
                    <a:pt x="100" y="81"/>
                    <a:pt x="100" y="81"/>
                  </a:cubicBezTo>
                  <a:cubicBezTo>
                    <a:pt x="98" y="80"/>
                    <a:pt x="98" y="80"/>
                    <a:pt x="98" y="80"/>
                  </a:cubicBezTo>
                  <a:cubicBezTo>
                    <a:pt x="86" y="73"/>
                    <a:pt x="78" y="60"/>
                    <a:pt x="78" y="47"/>
                  </a:cubicBezTo>
                  <a:cubicBezTo>
                    <a:pt x="78" y="26"/>
                    <a:pt x="96" y="9"/>
                    <a:pt x="118" y="9"/>
                  </a:cubicBezTo>
                  <a:cubicBezTo>
                    <a:pt x="140" y="9"/>
                    <a:pt x="158" y="26"/>
                    <a:pt x="158" y="47"/>
                  </a:cubicBezTo>
                  <a:cubicBezTo>
                    <a:pt x="158" y="61"/>
                    <a:pt x="149" y="73"/>
                    <a:pt x="135" y="80"/>
                  </a:cubicBezTo>
                  <a:close/>
                  <a:moveTo>
                    <a:pt x="143" y="133"/>
                  </a:moveTo>
                  <a:cubicBezTo>
                    <a:pt x="90" y="133"/>
                    <a:pt x="90" y="133"/>
                    <a:pt x="90" y="133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143" y="114"/>
                    <a:pt x="143" y="114"/>
                    <a:pt x="143" y="114"/>
                  </a:cubicBezTo>
                  <a:lnTo>
                    <a:pt x="143" y="133"/>
                  </a:lnTo>
                  <a:close/>
                  <a:moveTo>
                    <a:pt x="92" y="25"/>
                  </a:moveTo>
                  <a:cubicBezTo>
                    <a:pt x="96" y="18"/>
                    <a:pt x="105" y="16"/>
                    <a:pt x="110" y="19"/>
                  </a:cubicBezTo>
                  <a:cubicBezTo>
                    <a:pt x="116" y="23"/>
                    <a:pt x="116" y="31"/>
                    <a:pt x="112" y="38"/>
                  </a:cubicBezTo>
                  <a:cubicBezTo>
                    <a:pt x="107" y="44"/>
                    <a:pt x="99" y="47"/>
                    <a:pt x="93" y="44"/>
                  </a:cubicBezTo>
                  <a:cubicBezTo>
                    <a:pt x="88" y="40"/>
                    <a:pt x="87" y="32"/>
                    <a:pt x="92" y="25"/>
                  </a:cubicBezTo>
                  <a:close/>
                  <a:moveTo>
                    <a:pt x="89" y="169"/>
                  </a:moveTo>
                  <a:cubicBezTo>
                    <a:pt x="89" y="154"/>
                    <a:pt x="101" y="142"/>
                    <a:pt x="115" y="142"/>
                  </a:cubicBezTo>
                  <a:cubicBezTo>
                    <a:pt x="130" y="142"/>
                    <a:pt x="142" y="154"/>
                    <a:pt x="142" y="169"/>
                  </a:cubicBezTo>
                  <a:cubicBezTo>
                    <a:pt x="142" y="183"/>
                    <a:pt x="130" y="195"/>
                    <a:pt x="115" y="195"/>
                  </a:cubicBezTo>
                  <a:cubicBezTo>
                    <a:pt x="101" y="195"/>
                    <a:pt x="89" y="183"/>
                    <a:pt x="89" y="169"/>
                  </a:cubicBezTo>
                  <a:close/>
                  <a:moveTo>
                    <a:pt x="139" y="249"/>
                  </a:moveTo>
                  <a:cubicBezTo>
                    <a:pt x="138" y="235"/>
                    <a:pt x="137" y="221"/>
                    <a:pt x="137" y="220"/>
                  </a:cubicBezTo>
                  <a:cubicBezTo>
                    <a:pt x="160" y="217"/>
                    <a:pt x="197" y="209"/>
                    <a:pt x="220" y="191"/>
                  </a:cubicBezTo>
                  <a:cubicBezTo>
                    <a:pt x="224" y="187"/>
                    <a:pt x="224" y="182"/>
                    <a:pt x="221" y="178"/>
                  </a:cubicBezTo>
                  <a:cubicBezTo>
                    <a:pt x="218" y="173"/>
                    <a:pt x="212" y="173"/>
                    <a:pt x="208" y="176"/>
                  </a:cubicBezTo>
                  <a:cubicBezTo>
                    <a:pt x="188" y="192"/>
                    <a:pt x="154" y="199"/>
                    <a:pt x="133" y="201"/>
                  </a:cubicBezTo>
                  <a:cubicBezTo>
                    <a:pt x="129" y="200"/>
                    <a:pt x="124" y="199"/>
                    <a:pt x="118" y="198"/>
                  </a:cubicBezTo>
                  <a:cubicBezTo>
                    <a:pt x="123" y="249"/>
                    <a:pt x="123" y="249"/>
                    <a:pt x="123" y="249"/>
                  </a:cubicBezTo>
                  <a:lnTo>
                    <a:pt x="139" y="249"/>
                  </a:lnTo>
                  <a:close/>
                  <a:moveTo>
                    <a:pt x="93" y="221"/>
                  </a:moveTo>
                  <a:cubicBezTo>
                    <a:pt x="93" y="221"/>
                    <a:pt x="93" y="221"/>
                    <a:pt x="93" y="221"/>
                  </a:cubicBezTo>
                  <a:cubicBezTo>
                    <a:pt x="93" y="221"/>
                    <a:pt x="92" y="233"/>
                    <a:pt x="91" y="249"/>
                  </a:cubicBezTo>
                  <a:cubicBezTo>
                    <a:pt x="107" y="249"/>
                    <a:pt x="107" y="249"/>
                    <a:pt x="107" y="249"/>
                  </a:cubicBezTo>
                  <a:cubicBezTo>
                    <a:pt x="113" y="198"/>
                    <a:pt x="113" y="198"/>
                    <a:pt x="113" y="198"/>
                  </a:cubicBezTo>
                  <a:cubicBezTo>
                    <a:pt x="106" y="198"/>
                    <a:pt x="100" y="200"/>
                    <a:pt x="95" y="202"/>
                  </a:cubicBezTo>
                  <a:cubicBezTo>
                    <a:pt x="70" y="201"/>
                    <a:pt x="34" y="197"/>
                    <a:pt x="17" y="177"/>
                  </a:cubicBezTo>
                  <a:cubicBezTo>
                    <a:pt x="14" y="174"/>
                    <a:pt x="8" y="173"/>
                    <a:pt x="4" y="177"/>
                  </a:cubicBezTo>
                  <a:cubicBezTo>
                    <a:pt x="0" y="180"/>
                    <a:pt x="0" y="186"/>
                    <a:pt x="3" y="190"/>
                  </a:cubicBezTo>
                  <a:cubicBezTo>
                    <a:pt x="24" y="214"/>
                    <a:pt x="65" y="219"/>
                    <a:pt x="93" y="2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3144629" y="3887085"/>
            <a:ext cx="1842600" cy="1842600"/>
            <a:chOff x="3144629" y="3887085"/>
            <a:chExt cx="1842600" cy="1842600"/>
          </a:xfrm>
        </p:grpSpPr>
        <p:sp>
          <p:nvSpPr>
            <p:cNvPr id="32" name="椭圆 14"/>
            <p:cNvSpPr/>
            <p:nvPr/>
          </p:nvSpPr>
          <p:spPr>
            <a:xfrm>
              <a:off x="3144629" y="3887085"/>
              <a:ext cx="1842600" cy="1842600"/>
            </a:xfrm>
            <a:custGeom>
              <a:avLst/>
              <a:gdLst/>
              <a:ahLst/>
              <a:cxnLst/>
              <a:rect l="l" t="t" r="r" b="b"/>
              <a:pathLst>
                <a:path w="1381950" h="1381950">
                  <a:moveTo>
                    <a:pt x="690975" y="0"/>
                  </a:moveTo>
                  <a:lnTo>
                    <a:pt x="1381950" y="690975"/>
                  </a:lnTo>
                  <a:lnTo>
                    <a:pt x="690975" y="1381950"/>
                  </a:lnTo>
                  <a:lnTo>
                    <a:pt x="0" y="690975"/>
                  </a:lnTo>
                  <a:close/>
                </a:path>
              </a:pathLst>
            </a:custGeom>
            <a:solidFill>
              <a:srgbClr val="86CB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1" name="Freeform 15"/>
            <p:cNvSpPr>
              <a:spLocks noEditPoints="1"/>
            </p:cNvSpPr>
            <p:nvPr/>
          </p:nvSpPr>
          <p:spPr bwMode="auto">
            <a:xfrm>
              <a:off x="3820161" y="4562618"/>
              <a:ext cx="491534" cy="491534"/>
            </a:xfrm>
            <a:custGeom>
              <a:avLst/>
              <a:gdLst>
                <a:gd name="T0" fmla="*/ 127 w 250"/>
                <a:gd name="T1" fmla="*/ 0 h 250"/>
                <a:gd name="T2" fmla="*/ 127 w 250"/>
                <a:gd name="T3" fmla="*/ 53 h 250"/>
                <a:gd name="T4" fmla="*/ 217 w 250"/>
                <a:gd name="T5" fmla="*/ 93 h 250"/>
                <a:gd name="T6" fmla="*/ 186 w 250"/>
                <a:gd name="T7" fmla="*/ 113 h 250"/>
                <a:gd name="T8" fmla="*/ 152 w 250"/>
                <a:gd name="T9" fmla="*/ 91 h 250"/>
                <a:gd name="T10" fmla="*/ 151 w 250"/>
                <a:gd name="T11" fmla="*/ 136 h 250"/>
                <a:gd name="T12" fmla="*/ 174 w 250"/>
                <a:gd name="T13" fmla="*/ 214 h 250"/>
                <a:gd name="T14" fmla="*/ 163 w 250"/>
                <a:gd name="T15" fmla="*/ 195 h 250"/>
                <a:gd name="T16" fmla="*/ 124 w 250"/>
                <a:gd name="T17" fmla="*/ 250 h 250"/>
                <a:gd name="T18" fmla="*/ 87 w 250"/>
                <a:gd name="T19" fmla="*/ 195 h 250"/>
                <a:gd name="T20" fmla="*/ 72 w 250"/>
                <a:gd name="T21" fmla="*/ 214 h 250"/>
                <a:gd name="T22" fmla="*/ 100 w 250"/>
                <a:gd name="T23" fmla="*/ 131 h 250"/>
                <a:gd name="T24" fmla="*/ 102 w 250"/>
                <a:gd name="T25" fmla="*/ 82 h 250"/>
                <a:gd name="T26" fmla="*/ 85 w 250"/>
                <a:gd name="T27" fmla="*/ 105 h 250"/>
                <a:gd name="T28" fmla="*/ 33 w 250"/>
                <a:gd name="T29" fmla="*/ 105 h 250"/>
                <a:gd name="T30" fmla="*/ 43 w 250"/>
                <a:gd name="T31" fmla="*/ 89 h 250"/>
                <a:gd name="T32" fmla="*/ 80 w 250"/>
                <a:gd name="T33" fmla="*/ 81 h 250"/>
                <a:gd name="T34" fmla="*/ 111 w 250"/>
                <a:gd name="T35" fmla="*/ 58 h 250"/>
                <a:gd name="T36" fmla="*/ 123 w 250"/>
                <a:gd name="T37" fmla="*/ 56 h 250"/>
                <a:gd name="T38" fmla="*/ 125 w 250"/>
                <a:gd name="T39" fmla="*/ 139 h 250"/>
                <a:gd name="T40" fmla="*/ 128 w 250"/>
                <a:gd name="T41" fmla="*/ 56 h 250"/>
                <a:gd name="T42" fmla="*/ 167 w 250"/>
                <a:gd name="T43" fmla="*/ 81 h 250"/>
                <a:gd name="T44" fmla="*/ 204 w 250"/>
                <a:gd name="T45" fmla="*/ 89 h 250"/>
                <a:gd name="T46" fmla="*/ 133 w 250"/>
                <a:gd name="T47" fmla="*/ 232 h 250"/>
                <a:gd name="T48" fmla="*/ 125 w 250"/>
                <a:gd name="T49" fmla="*/ 155 h 250"/>
                <a:gd name="T50" fmla="*/ 117 w 250"/>
                <a:gd name="T51" fmla="*/ 233 h 250"/>
                <a:gd name="T52" fmla="*/ 133 w 250"/>
                <a:gd name="T53" fmla="*/ 232 h 250"/>
                <a:gd name="T54" fmla="*/ 235 w 250"/>
                <a:gd name="T55" fmla="*/ 76 h 250"/>
                <a:gd name="T56" fmla="*/ 250 w 250"/>
                <a:gd name="T57" fmla="*/ 52 h 250"/>
                <a:gd name="T58" fmla="*/ 212 w 250"/>
                <a:gd name="T59" fmla="*/ 76 h 250"/>
                <a:gd name="T60" fmla="*/ 227 w 250"/>
                <a:gd name="T61" fmla="*/ 34 h 250"/>
                <a:gd name="T62" fmla="*/ 212 w 250"/>
                <a:gd name="T63" fmla="*/ 76 h 250"/>
                <a:gd name="T64" fmla="*/ 187 w 250"/>
                <a:gd name="T65" fmla="*/ 15 h 250"/>
                <a:gd name="T66" fmla="*/ 202 w 250"/>
                <a:gd name="T67" fmla="*/ 76 h 250"/>
                <a:gd name="T68" fmla="*/ 0 w 250"/>
                <a:gd name="T69" fmla="*/ 76 h 250"/>
                <a:gd name="T70" fmla="*/ 15 w 250"/>
                <a:gd name="T71" fmla="*/ 52 h 250"/>
                <a:gd name="T72" fmla="*/ 0 w 250"/>
                <a:gd name="T73" fmla="*/ 76 h 250"/>
                <a:gd name="T74" fmla="*/ 23 w 250"/>
                <a:gd name="T75" fmla="*/ 34 h 250"/>
                <a:gd name="T76" fmla="*/ 38 w 250"/>
                <a:gd name="T77" fmla="*/ 76 h 250"/>
                <a:gd name="T78" fmla="*/ 63 w 250"/>
                <a:gd name="T79" fmla="*/ 15 h 250"/>
                <a:gd name="T80" fmla="*/ 48 w 250"/>
                <a:gd name="T81" fmla="*/ 76 h 250"/>
                <a:gd name="T82" fmla="*/ 63 w 250"/>
                <a:gd name="T83" fmla="*/ 15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0" h="250">
                  <a:moveTo>
                    <a:pt x="100" y="27"/>
                  </a:moveTo>
                  <a:cubicBezTo>
                    <a:pt x="100" y="12"/>
                    <a:pt x="112" y="0"/>
                    <a:pt x="127" y="0"/>
                  </a:cubicBezTo>
                  <a:cubicBezTo>
                    <a:pt x="141" y="0"/>
                    <a:pt x="153" y="12"/>
                    <a:pt x="153" y="27"/>
                  </a:cubicBezTo>
                  <a:cubicBezTo>
                    <a:pt x="153" y="42"/>
                    <a:pt x="141" y="53"/>
                    <a:pt x="127" y="53"/>
                  </a:cubicBezTo>
                  <a:cubicBezTo>
                    <a:pt x="112" y="53"/>
                    <a:pt x="100" y="42"/>
                    <a:pt x="100" y="27"/>
                  </a:cubicBezTo>
                  <a:close/>
                  <a:moveTo>
                    <a:pt x="217" y="93"/>
                  </a:moveTo>
                  <a:cubicBezTo>
                    <a:pt x="220" y="97"/>
                    <a:pt x="219" y="103"/>
                    <a:pt x="214" y="105"/>
                  </a:cubicBezTo>
                  <a:cubicBezTo>
                    <a:pt x="206" y="110"/>
                    <a:pt x="196" y="113"/>
                    <a:pt x="186" y="113"/>
                  </a:cubicBezTo>
                  <a:cubicBezTo>
                    <a:pt x="178" y="113"/>
                    <a:pt x="170" y="111"/>
                    <a:pt x="163" y="105"/>
                  </a:cubicBezTo>
                  <a:cubicBezTo>
                    <a:pt x="158" y="100"/>
                    <a:pt x="155" y="96"/>
                    <a:pt x="152" y="91"/>
                  </a:cubicBezTo>
                  <a:cubicBezTo>
                    <a:pt x="151" y="90"/>
                    <a:pt x="149" y="88"/>
                    <a:pt x="148" y="86"/>
                  </a:cubicBezTo>
                  <a:cubicBezTo>
                    <a:pt x="149" y="99"/>
                    <a:pt x="151" y="121"/>
                    <a:pt x="151" y="136"/>
                  </a:cubicBezTo>
                  <a:cubicBezTo>
                    <a:pt x="151" y="136"/>
                    <a:pt x="156" y="202"/>
                    <a:pt x="158" y="228"/>
                  </a:cubicBezTo>
                  <a:cubicBezTo>
                    <a:pt x="168" y="224"/>
                    <a:pt x="174" y="219"/>
                    <a:pt x="174" y="214"/>
                  </a:cubicBezTo>
                  <a:cubicBezTo>
                    <a:pt x="174" y="209"/>
                    <a:pt x="170" y="205"/>
                    <a:pt x="163" y="202"/>
                  </a:cubicBezTo>
                  <a:cubicBezTo>
                    <a:pt x="163" y="195"/>
                    <a:pt x="163" y="195"/>
                    <a:pt x="163" y="195"/>
                  </a:cubicBezTo>
                  <a:cubicBezTo>
                    <a:pt x="190" y="200"/>
                    <a:pt x="208" y="210"/>
                    <a:pt x="208" y="221"/>
                  </a:cubicBezTo>
                  <a:cubicBezTo>
                    <a:pt x="208" y="237"/>
                    <a:pt x="169" y="250"/>
                    <a:pt x="124" y="250"/>
                  </a:cubicBezTo>
                  <a:cubicBezTo>
                    <a:pt x="78" y="250"/>
                    <a:pt x="39" y="237"/>
                    <a:pt x="39" y="221"/>
                  </a:cubicBezTo>
                  <a:cubicBezTo>
                    <a:pt x="39" y="210"/>
                    <a:pt x="58" y="200"/>
                    <a:pt x="87" y="195"/>
                  </a:cubicBezTo>
                  <a:cubicBezTo>
                    <a:pt x="87" y="201"/>
                    <a:pt x="87" y="201"/>
                    <a:pt x="87" y="201"/>
                  </a:cubicBezTo>
                  <a:cubicBezTo>
                    <a:pt x="77" y="204"/>
                    <a:pt x="72" y="209"/>
                    <a:pt x="72" y="214"/>
                  </a:cubicBezTo>
                  <a:cubicBezTo>
                    <a:pt x="72" y="220"/>
                    <a:pt x="80" y="226"/>
                    <a:pt x="93" y="229"/>
                  </a:cubicBezTo>
                  <a:cubicBezTo>
                    <a:pt x="100" y="131"/>
                    <a:pt x="100" y="131"/>
                    <a:pt x="100" y="131"/>
                  </a:cubicBezTo>
                  <a:cubicBezTo>
                    <a:pt x="100" y="131"/>
                    <a:pt x="100" y="130"/>
                    <a:pt x="100" y="130"/>
                  </a:cubicBezTo>
                  <a:cubicBezTo>
                    <a:pt x="101" y="110"/>
                    <a:pt x="102" y="90"/>
                    <a:pt x="102" y="82"/>
                  </a:cubicBezTo>
                  <a:cubicBezTo>
                    <a:pt x="100" y="85"/>
                    <a:pt x="98" y="88"/>
                    <a:pt x="95" y="91"/>
                  </a:cubicBezTo>
                  <a:cubicBezTo>
                    <a:pt x="92" y="96"/>
                    <a:pt x="89" y="100"/>
                    <a:pt x="85" y="105"/>
                  </a:cubicBezTo>
                  <a:cubicBezTo>
                    <a:pt x="78" y="111"/>
                    <a:pt x="69" y="113"/>
                    <a:pt x="61" y="113"/>
                  </a:cubicBezTo>
                  <a:cubicBezTo>
                    <a:pt x="51" y="113"/>
                    <a:pt x="41" y="110"/>
                    <a:pt x="33" y="105"/>
                  </a:cubicBezTo>
                  <a:cubicBezTo>
                    <a:pt x="28" y="103"/>
                    <a:pt x="27" y="97"/>
                    <a:pt x="30" y="93"/>
                  </a:cubicBezTo>
                  <a:cubicBezTo>
                    <a:pt x="32" y="88"/>
                    <a:pt x="38" y="87"/>
                    <a:pt x="43" y="89"/>
                  </a:cubicBezTo>
                  <a:cubicBezTo>
                    <a:pt x="51" y="94"/>
                    <a:pt x="64" y="98"/>
                    <a:pt x="72" y="91"/>
                  </a:cubicBezTo>
                  <a:cubicBezTo>
                    <a:pt x="74" y="88"/>
                    <a:pt x="77" y="85"/>
                    <a:pt x="80" y="81"/>
                  </a:cubicBezTo>
                  <a:cubicBezTo>
                    <a:pt x="84" y="75"/>
                    <a:pt x="89" y="67"/>
                    <a:pt x="97" y="63"/>
                  </a:cubicBezTo>
                  <a:cubicBezTo>
                    <a:pt x="101" y="60"/>
                    <a:pt x="106" y="59"/>
                    <a:pt x="111" y="58"/>
                  </a:cubicBezTo>
                  <a:cubicBezTo>
                    <a:pt x="112" y="57"/>
                    <a:pt x="113" y="57"/>
                    <a:pt x="115" y="57"/>
                  </a:cubicBezTo>
                  <a:cubicBezTo>
                    <a:pt x="117" y="56"/>
                    <a:pt x="120" y="56"/>
                    <a:pt x="123" y="56"/>
                  </a:cubicBezTo>
                  <a:cubicBezTo>
                    <a:pt x="114" y="128"/>
                    <a:pt x="114" y="128"/>
                    <a:pt x="114" y="128"/>
                  </a:cubicBezTo>
                  <a:cubicBezTo>
                    <a:pt x="125" y="139"/>
                    <a:pt x="125" y="139"/>
                    <a:pt x="125" y="139"/>
                  </a:cubicBezTo>
                  <a:cubicBezTo>
                    <a:pt x="135" y="128"/>
                    <a:pt x="135" y="128"/>
                    <a:pt x="135" y="128"/>
                  </a:cubicBezTo>
                  <a:cubicBezTo>
                    <a:pt x="128" y="56"/>
                    <a:pt x="128" y="56"/>
                    <a:pt x="128" y="56"/>
                  </a:cubicBezTo>
                  <a:cubicBezTo>
                    <a:pt x="133" y="56"/>
                    <a:pt x="137" y="57"/>
                    <a:pt x="141" y="59"/>
                  </a:cubicBezTo>
                  <a:cubicBezTo>
                    <a:pt x="153" y="62"/>
                    <a:pt x="161" y="71"/>
                    <a:pt x="167" y="81"/>
                  </a:cubicBezTo>
                  <a:cubicBezTo>
                    <a:pt x="170" y="85"/>
                    <a:pt x="173" y="88"/>
                    <a:pt x="175" y="91"/>
                  </a:cubicBezTo>
                  <a:cubicBezTo>
                    <a:pt x="183" y="98"/>
                    <a:pt x="196" y="94"/>
                    <a:pt x="204" y="89"/>
                  </a:cubicBezTo>
                  <a:cubicBezTo>
                    <a:pt x="209" y="87"/>
                    <a:pt x="215" y="88"/>
                    <a:pt x="217" y="93"/>
                  </a:cubicBezTo>
                  <a:close/>
                  <a:moveTo>
                    <a:pt x="133" y="232"/>
                  </a:moveTo>
                  <a:cubicBezTo>
                    <a:pt x="128" y="155"/>
                    <a:pt x="128" y="155"/>
                    <a:pt x="128" y="155"/>
                  </a:cubicBezTo>
                  <a:cubicBezTo>
                    <a:pt x="127" y="155"/>
                    <a:pt x="126" y="155"/>
                    <a:pt x="125" y="155"/>
                  </a:cubicBezTo>
                  <a:cubicBezTo>
                    <a:pt x="125" y="155"/>
                    <a:pt x="124" y="155"/>
                    <a:pt x="123" y="155"/>
                  </a:cubicBezTo>
                  <a:cubicBezTo>
                    <a:pt x="117" y="233"/>
                    <a:pt x="117" y="233"/>
                    <a:pt x="117" y="233"/>
                  </a:cubicBezTo>
                  <a:cubicBezTo>
                    <a:pt x="119" y="233"/>
                    <a:pt x="121" y="233"/>
                    <a:pt x="123" y="233"/>
                  </a:cubicBezTo>
                  <a:cubicBezTo>
                    <a:pt x="126" y="233"/>
                    <a:pt x="130" y="233"/>
                    <a:pt x="133" y="232"/>
                  </a:cubicBezTo>
                  <a:close/>
                  <a:moveTo>
                    <a:pt x="235" y="52"/>
                  </a:moveTo>
                  <a:cubicBezTo>
                    <a:pt x="235" y="76"/>
                    <a:pt x="235" y="76"/>
                    <a:pt x="235" y="76"/>
                  </a:cubicBezTo>
                  <a:cubicBezTo>
                    <a:pt x="250" y="76"/>
                    <a:pt x="250" y="76"/>
                    <a:pt x="250" y="76"/>
                  </a:cubicBezTo>
                  <a:cubicBezTo>
                    <a:pt x="250" y="52"/>
                    <a:pt x="250" y="52"/>
                    <a:pt x="250" y="52"/>
                  </a:cubicBezTo>
                  <a:lnTo>
                    <a:pt x="235" y="52"/>
                  </a:lnTo>
                  <a:close/>
                  <a:moveTo>
                    <a:pt x="212" y="76"/>
                  </a:moveTo>
                  <a:cubicBezTo>
                    <a:pt x="227" y="76"/>
                    <a:pt x="227" y="76"/>
                    <a:pt x="227" y="76"/>
                  </a:cubicBezTo>
                  <a:cubicBezTo>
                    <a:pt x="227" y="34"/>
                    <a:pt x="227" y="34"/>
                    <a:pt x="227" y="34"/>
                  </a:cubicBezTo>
                  <a:cubicBezTo>
                    <a:pt x="212" y="34"/>
                    <a:pt x="212" y="34"/>
                    <a:pt x="212" y="34"/>
                  </a:cubicBezTo>
                  <a:lnTo>
                    <a:pt x="212" y="76"/>
                  </a:lnTo>
                  <a:close/>
                  <a:moveTo>
                    <a:pt x="202" y="15"/>
                  </a:moveTo>
                  <a:cubicBezTo>
                    <a:pt x="187" y="15"/>
                    <a:pt x="187" y="15"/>
                    <a:pt x="187" y="15"/>
                  </a:cubicBezTo>
                  <a:cubicBezTo>
                    <a:pt x="187" y="76"/>
                    <a:pt x="187" y="76"/>
                    <a:pt x="187" y="76"/>
                  </a:cubicBezTo>
                  <a:cubicBezTo>
                    <a:pt x="202" y="76"/>
                    <a:pt x="202" y="76"/>
                    <a:pt x="202" y="76"/>
                  </a:cubicBezTo>
                  <a:lnTo>
                    <a:pt x="202" y="15"/>
                  </a:lnTo>
                  <a:close/>
                  <a:moveTo>
                    <a:pt x="0" y="76"/>
                  </a:moveTo>
                  <a:cubicBezTo>
                    <a:pt x="15" y="76"/>
                    <a:pt x="15" y="76"/>
                    <a:pt x="15" y="76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0" y="52"/>
                    <a:pt x="0" y="52"/>
                    <a:pt x="0" y="52"/>
                  </a:cubicBezTo>
                  <a:lnTo>
                    <a:pt x="0" y="76"/>
                  </a:lnTo>
                  <a:close/>
                  <a:moveTo>
                    <a:pt x="38" y="34"/>
                  </a:moveTo>
                  <a:cubicBezTo>
                    <a:pt x="23" y="34"/>
                    <a:pt x="23" y="34"/>
                    <a:pt x="23" y="34"/>
                  </a:cubicBezTo>
                  <a:cubicBezTo>
                    <a:pt x="23" y="76"/>
                    <a:pt x="23" y="76"/>
                    <a:pt x="23" y="76"/>
                  </a:cubicBezTo>
                  <a:cubicBezTo>
                    <a:pt x="38" y="76"/>
                    <a:pt x="38" y="76"/>
                    <a:pt x="38" y="76"/>
                  </a:cubicBezTo>
                  <a:lnTo>
                    <a:pt x="38" y="34"/>
                  </a:lnTo>
                  <a:close/>
                  <a:moveTo>
                    <a:pt x="63" y="15"/>
                  </a:moveTo>
                  <a:cubicBezTo>
                    <a:pt x="48" y="15"/>
                    <a:pt x="48" y="15"/>
                    <a:pt x="48" y="15"/>
                  </a:cubicBezTo>
                  <a:cubicBezTo>
                    <a:pt x="48" y="76"/>
                    <a:pt x="48" y="76"/>
                    <a:pt x="48" y="76"/>
                  </a:cubicBezTo>
                  <a:cubicBezTo>
                    <a:pt x="63" y="76"/>
                    <a:pt x="63" y="76"/>
                    <a:pt x="63" y="76"/>
                  </a:cubicBezTo>
                  <a:lnTo>
                    <a:pt x="6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204770" y="3887085"/>
            <a:ext cx="1842600" cy="1842600"/>
            <a:chOff x="7204770" y="3887085"/>
            <a:chExt cx="1842600" cy="1842600"/>
          </a:xfrm>
        </p:grpSpPr>
        <p:sp>
          <p:nvSpPr>
            <p:cNvPr id="33" name="椭圆 18"/>
            <p:cNvSpPr/>
            <p:nvPr/>
          </p:nvSpPr>
          <p:spPr>
            <a:xfrm>
              <a:off x="7204770" y="3887085"/>
              <a:ext cx="1842600" cy="1842600"/>
            </a:xfrm>
            <a:custGeom>
              <a:avLst/>
              <a:gdLst/>
              <a:ahLst/>
              <a:cxnLst/>
              <a:rect l="l" t="t" r="r" b="b"/>
              <a:pathLst>
                <a:path w="1381950" h="1381950">
                  <a:moveTo>
                    <a:pt x="690975" y="0"/>
                  </a:moveTo>
                  <a:lnTo>
                    <a:pt x="1381950" y="690975"/>
                  </a:lnTo>
                  <a:lnTo>
                    <a:pt x="690975" y="1381950"/>
                  </a:lnTo>
                  <a:lnTo>
                    <a:pt x="0" y="690975"/>
                  </a:lnTo>
                  <a:close/>
                </a:path>
              </a:pathLst>
            </a:custGeom>
            <a:solidFill>
              <a:srgbClr val="EB59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2" name="Freeform 16"/>
            <p:cNvSpPr>
              <a:spLocks noEditPoints="1"/>
            </p:cNvSpPr>
            <p:nvPr/>
          </p:nvSpPr>
          <p:spPr bwMode="auto">
            <a:xfrm>
              <a:off x="7955414" y="4562067"/>
              <a:ext cx="341312" cy="492636"/>
            </a:xfrm>
            <a:custGeom>
              <a:avLst/>
              <a:gdLst>
                <a:gd name="T0" fmla="*/ 32 w 173"/>
                <a:gd name="T1" fmla="*/ 217 h 250"/>
                <a:gd name="T2" fmla="*/ 4 w 173"/>
                <a:gd name="T3" fmla="*/ 209 h 250"/>
                <a:gd name="T4" fmla="*/ 0 w 173"/>
                <a:gd name="T5" fmla="*/ 222 h 250"/>
                <a:gd name="T6" fmla="*/ 29 w 173"/>
                <a:gd name="T7" fmla="*/ 230 h 250"/>
                <a:gd name="T8" fmla="*/ 29 w 173"/>
                <a:gd name="T9" fmla="*/ 249 h 250"/>
                <a:gd name="T10" fmla="*/ 41 w 173"/>
                <a:gd name="T11" fmla="*/ 249 h 250"/>
                <a:gd name="T12" fmla="*/ 41 w 173"/>
                <a:gd name="T13" fmla="*/ 229 h 250"/>
                <a:gd name="T14" fmla="*/ 71 w 173"/>
                <a:gd name="T15" fmla="*/ 197 h 250"/>
                <a:gd name="T16" fmla="*/ 42 w 173"/>
                <a:gd name="T17" fmla="*/ 161 h 250"/>
                <a:gd name="T18" fmla="*/ 18 w 173"/>
                <a:gd name="T19" fmla="*/ 139 h 250"/>
                <a:gd name="T20" fmla="*/ 38 w 173"/>
                <a:gd name="T21" fmla="*/ 123 h 250"/>
                <a:gd name="T22" fmla="*/ 62 w 173"/>
                <a:gd name="T23" fmla="*/ 129 h 250"/>
                <a:gd name="T24" fmla="*/ 67 w 173"/>
                <a:gd name="T25" fmla="*/ 117 h 250"/>
                <a:gd name="T26" fmla="*/ 42 w 173"/>
                <a:gd name="T27" fmla="*/ 110 h 250"/>
                <a:gd name="T28" fmla="*/ 42 w 173"/>
                <a:gd name="T29" fmla="*/ 91 h 250"/>
                <a:gd name="T30" fmla="*/ 30 w 173"/>
                <a:gd name="T31" fmla="*/ 91 h 250"/>
                <a:gd name="T32" fmla="*/ 30 w 173"/>
                <a:gd name="T33" fmla="*/ 111 h 250"/>
                <a:gd name="T34" fmla="*/ 1 w 173"/>
                <a:gd name="T35" fmla="*/ 142 h 250"/>
                <a:gd name="T36" fmla="*/ 33 w 173"/>
                <a:gd name="T37" fmla="*/ 175 h 250"/>
                <a:gd name="T38" fmla="*/ 55 w 173"/>
                <a:gd name="T39" fmla="*/ 198 h 250"/>
                <a:gd name="T40" fmla="*/ 32 w 173"/>
                <a:gd name="T41" fmla="*/ 217 h 250"/>
                <a:gd name="T42" fmla="*/ 94 w 173"/>
                <a:gd name="T43" fmla="*/ 26 h 250"/>
                <a:gd name="T44" fmla="*/ 121 w 173"/>
                <a:gd name="T45" fmla="*/ 0 h 250"/>
                <a:gd name="T46" fmla="*/ 147 w 173"/>
                <a:gd name="T47" fmla="*/ 26 h 250"/>
                <a:gd name="T48" fmla="*/ 121 w 173"/>
                <a:gd name="T49" fmla="*/ 53 h 250"/>
                <a:gd name="T50" fmla="*/ 94 w 173"/>
                <a:gd name="T51" fmla="*/ 26 h 250"/>
                <a:gd name="T52" fmla="*/ 173 w 173"/>
                <a:gd name="T53" fmla="*/ 129 h 250"/>
                <a:gd name="T54" fmla="*/ 164 w 173"/>
                <a:gd name="T55" fmla="*/ 139 h 250"/>
                <a:gd name="T56" fmla="*/ 154 w 173"/>
                <a:gd name="T57" fmla="*/ 129 h 250"/>
                <a:gd name="T58" fmla="*/ 143 w 173"/>
                <a:gd name="T59" fmla="*/ 85 h 250"/>
                <a:gd name="T60" fmla="*/ 147 w 173"/>
                <a:gd name="T61" fmla="*/ 135 h 250"/>
                <a:gd name="T62" fmla="*/ 147 w 173"/>
                <a:gd name="T63" fmla="*/ 137 h 250"/>
                <a:gd name="T64" fmla="*/ 153 w 173"/>
                <a:gd name="T65" fmla="*/ 237 h 250"/>
                <a:gd name="T66" fmla="*/ 142 w 173"/>
                <a:gd name="T67" fmla="*/ 250 h 250"/>
                <a:gd name="T68" fmla="*/ 141 w 173"/>
                <a:gd name="T69" fmla="*/ 250 h 250"/>
                <a:gd name="T70" fmla="*/ 129 w 173"/>
                <a:gd name="T71" fmla="*/ 238 h 250"/>
                <a:gd name="T72" fmla="*/ 124 w 173"/>
                <a:gd name="T73" fmla="*/ 154 h 250"/>
                <a:gd name="T74" fmla="*/ 121 w 173"/>
                <a:gd name="T75" fmla="*/ 154 h 250"/>
                <a:gd name="T76" fmla="*/ 118 w 173"/>
                <a:gd name="T77" fmla="*/ 154 h 250"/>
                <a:gd name="T78" fmla="*/ 112 w 173"/>
                <a:gd name="T79" fmla="*/ 238 h 250"/>
                <a:gd name="T80" fmla="*/ 100 w 173"/>
                <a:gd name="T81" fmla="*/ 249 h 250"/>
                <a:gd name="T82" fmla="*/ 99 w 173"/>
                <a:gd name="T83" fmla="*/ 249 h 250"/>
                <a:gd name="T84" fmla="*/ 88 w 173"/>
                <a:gd name="T85" fmla="*/ 236 h 250"/>
                <a:gd name="T86" fmla="*/ 95 w 173"/>
                <a:gd name="T87" fmla="*/ 130 h 250"/>
                <a:gd name="T88" fmla="*/ 96 w 173"/>
                <a:gd name="T89" fmla="*/ 129 h 250"/>
                <a:gd name="T90" fmla="*/ 98 w 173"/>
                <a:gd name="T91" fmla="*/ 79 h 250"/>
                <a:gd name="T92" fmla="*/ 62 w 173"/>
                <a:gd name="T93" fmla="*/ 80 h 250"/>
                <a:gd name="T94" fmla="*/ 19 w 173"/>
                <a:gd name="T95" fmla="*/ 78 h 250"/>
                <a:gd name="T96" fmla="*/ 11 w 173"/>
                <a:gd name="T97" fmla="*/ 68 h 250"/>
                <a:gd name="T98" fmla="*/ 21 w 173"/>
                <a:gd name="T99" fmla="*/ 59 h 250"/>
                <a:gd name="T100" fmla="*/ 26 w 173"/>
                <a:gd name="T101" fmla="*/ 60 h 250"/>
                <a:gd name="T102" fmla="*/ 74 w 173"/>
                <a:gd name="T103" fmla="*/ 61 h 250"/>
                <a:gd name="T104" fmla="*/ 106 w 173"/>
                <a:gd name="T105" fmla="*/ 57 h 250"/>
                <a:gd name="T106" fmla="*/ 118 w 173"/>
                <a:gd name="T107" fmla="*/ 55 h 250"/>
                <a:gd name="T108" fmla="*/ 109 w 173"/>
                <a:gd name="T109" fmla="*/ 127 h 250"/>
                <a:gd name="T110" fmla="*/ 121 w 173"/>
                <a:gd name="T111" fmla="*/ 139 h 250"/>
                <a:gd name="T112" fmla="*/ 131 w 173"/>
                <a:gd name="T113" fmla="*/ 127 h 250"/>
                <a:gd name="T114" fmla="*/ 124 w 173"/>
                <a:gd name="T115" fmla="*/ 55 h 250"/>
                <a:gd name="T116" fmla="*/ 137 w 173"/>
                <a:gd name="T117" fmla="*/ 58 h 250"/>
                <a:gd name="T118" fmla="*/ 150 w 173"/>
                <a:gd name="T119" fmla="*/ 65 h 250"/>
                <a:gd name="T120" fmla="*/ 173 w 173"/>
                <a:gd name="T121" fmla="*/ 129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3" h="250">
                  <a:moveTo>
                    <a:pt x="32" y="217"/>
                  </a:moveTo>
                  <a:cubicBezTo>
                    <a:pt x="21" y="217"/>
                    <a:pt x="11" y="213"/>
                    <a:pt x="4" y="209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6" y="226"/>
                    <a:pt x="18" y="230"/>
                    <a:pt x="29" y="230"/>
                  </a:cubicBezTo>
                  <a:cubicBezTo>
                    <a:pt x="29" y="249"/>
                    <a:pt x="29" y="249"/>
                    <a:pt x="29" y="249"/>
                  </a:cubicBezTo>
                  <a:cubicBezTo>
                    <a:pt x="41" y="249"/>
                    <a:pt x="41" y="249"/>
                    <a:pt x="41" y="249"/>
                  </a:cubicBezTo>
                  <a:cubicBezTo>
                    <a:pt x="41" y="229"/>
                    <a:pt x="41" y="229"/>
                    <a:pt x="41" y="229"/>
                  </a:cubicBezTo>
                  <a:cubicBezTo>
                    <a:pt x="61" y="226"/>
                    <a:pt x="71" y="212"/>
                    <a:pt x="71" y="197"/>
                  </a:cubicBezTo>
                  <a:cubicBezTo>
                    <a:pt x="71" y="180"/>
                    <a:pt x="61" y="170"/>
                    <a:pt x="42" y="161"/>
                  </a:cubicBezTo>
                  <a:cubicBezTo>
                    <a:pt x="25" y="154"/>
                    <a:pt x="18" y="149"/>
                    <a:pt x="18" y="139"/>
                  </a:cubicBezTo>
                  <a:cubicBezTo>
                    <a:pt x="18" y="132"/>
                    <a:pt x="23" y="123"/>
                    <a:pt x="38" y="123"/>
                  </a:cubicBezTo>
                  <a:cubicBezTo>
                    <a:pt x="50" y="123"/>
                    <a:pt x="58" y="127"/>
                    <a:pt x="62" y="129"/>
                  </a:cubicBezTo>
                  <a:cubicBezTo>
                    <a:pt x="67" y="117"/>
                    <a:pt x="67" y="117"/>
                    <a:pt x="67" y="117"/>
                  </a:cubicBezTo>
                  <a:cubicBezTo>
                    <a:pt x="62" y="113"/>
                    <a:pt x="54" y="110"/>
                    <a:pt x="42" y="110"/>
                  </a:cubicBezTo>
                  <a:cubicBezTo>
                    <a:pt x="42" y="91"/>
                    <a:pt x="42" y="91"/>
                    <a:pt x="42" y="91"/>
                  </a:cubicBezTo>
                  <a:cubicBezTo>
                    <a:pt x="30" y="91"/>
                    <a:pt x="30" y="91"/>
                    <a:pt x="30" y="91"/>
                  </a:cubicBezTo>
                  <a:cubicBezTo>
                    <a:pt x="30" y="111"/>
                    <a:pt x="30" y="111"/>
                    <a:pt x="30" y="111"/>
                  </a:cubicBezTo>
                  <a:cubicBezTo>
                    <a:pt x="13" y="114"/>
                    <a:pt x="1" y="126"/>
                    <a:pt x="1" y="142"/>
                  </a:cubicBezTo>
                  <a:cubicBezTo>
                    <a:pt x="1" y="158"/>
                    <a:pt x="13" y="167"/>
                    <a:pt x="33" y="175"/>
                  </a:cubicBezTo>
                  <a:cubicBezTo>
                    <a:pt x="47" y="181"/>
                    <a:pt x="55" y="187"/>
                    <a:pt x="55" y="198"/>
                  </a:cubicBezTo>
                  <a:cubicBezTo>
                    <a:pt x="55" y="209"/>
                    <a:pt x="45" y="217"/>
                    <a:pt x="32" y="217"/>
                  </a:cubicBezTo>
                  <a:close/>
                  <a:moveTo>
                    <a:pt x="94" y="26"/>
                  </a:moveTo>
                  <a:cubicBezTo>
                    <a:pt x="94" y="11"/>
                    <a:pt x="106" y="0"/>
                    <a:pt x="121" y="0"/>
                  </a:cubicBezTo>
                  <a:cubicBezTo>
                    <a:pt x="135" y="0"/>
                    <a:pt x="147" y="11"/>
                    <a:pt x="147" y="26"/>
                  </a:cubicBezTo>
                  <a:cubicBezTo>
                    <a:pt x="147" y="41"/>
                    <a:pt x="135" y="53"/>
                    <a:pt x="121" y="53"/>
                  </a:cubicBezTo>
                  <a:cubicBezTo>
                    <a:pt x="106" y="53"/>
                    <a:pt x="94" y="41"/>
                    <a:pt x="94" y="26"/>
                  </a:cubicBezTo>
                  <a:close/>
                  <a:moveTo>
                    <a:pt x="173" y="129"/>
                  </a:moveTo>
                  <a:cubicBezTo>
                    <a:pt x="173" y="134"/>
                    <a:pt x="169" y="138"/>
                    <a:pt x="164" y="139"/>
                  </a:cubicBezTo>
                  <a:cubicBezTo>
                    <a:pt x="159" y="139"/>
                    <a:pt x="154" y="134"/>
                    <a:pt x="154" y="129"/>
                  </a:cubicBezTo>
                  <a:cubicBezTo>
                    <a:pt x="154" y="109"/>
                    <a:pt x="150" y="94"/>
                    <a:pt x="143" y="85"/>
                  </a:cubicBezTo>
                  <a:cubicBezTo>
                    <a:pt x="144" y="97"/>
                    <a:pt x="146" y="120"/>
                    <a:pt x="147" y="135"/>
                  </a:cubicBezTo>
                  <a:cubicBezTo>
                    <a:pt x="147" y="136"/>
                    <a:pt x="147" y="136"/>
                    <a:pt x="147" y="137"/>
                  </a:cubicBezTo>
                  <a:cubicBezTo>
                    <a:pt x="153" y="237"/>
                    <a:pt x="153" y="237"/>
                    <a:pt x="153" y="237"/>
                  </a:cubicBezTo>
                  <a:cubicBezTo>
                    <a:pt x="154" y="243"/>
                    <a:pt x="149" y="249"/>
                    <a:pt x="142" y="250"/>
                  </a:cubicBezTo>
                  <a:cubicBezTo>
                    <a:pt x="142" y="250"/>
                    <a:pt x="141" y="250"/>
                    <a:pt x="141" y="250"/>
                  </a:cubicBezTo>
                  <a:cubicBezTo>
                    <a:pt x="135" y="250"/>
                    <a:pt x="129" y="245"/>
                    <a:pt x="129" y="238"/>
                  </a:cubicBezTo>
                  <a:cubicBezTo>
                    <a:pt x="124" y="154"/>
                    <a:pt x="124" y="154"/>
                    <a:pt x="124" y="154"/>
                  </a:cubicBezTo>
                  <a:cubicBezTo>
                    <a:pt x="123" y="154"/>
                    <a:pt x="122" y="154"/>
                    <a:pt x="121" y="154"/>
                  </a:cubicBezTo>
                  <a:cubicBezTo>
                    <a:pt x="120" y="154"/>
                    <a:pt x="119" y="154"/>
                    <a:pt x="118" y="154"/>
                  </a:cubicBezTo>
                  <a:cubicBezTo>
                    <a:pt x="112" y="238"/>
                    <a:pt x="112" y="238"/>
                    <a:pt x="112" y="238"/>
                  </a:cubicBezTo>
                  <a:cubicBezTo>
                    <a:pt x="112" y="244"/>
                    <a:pt x="107" y="249"/>
                    <a:pt x="100" y="249"/>
                  </a:cubicBezTo>
                  <a:cubicBezTo>
                    <a:pt x="100" y="249"/>
                    <a:pt x="100" y="249"/>
                    <a:pt x="99" y="249"/>
                  </a:cubicBezTo>
                  <a:cubicBezTo>
                    <a:pt x="93" y="248"/>
                    <a:pt x="87" y="242"/>
                    <a:pt x="88" y="236"/>
                  </a:cubicBezTo>
                  <a:cubicBezTo>
                    <a:pt x="95" y="130"/>
                    <a:pt x="95" y="130"/>
                    <a:pt x="95" y="130"/>
                  </a:cubicBezTo>
                  <a:cubicBezTo>
                    <a:pt x="95" y="130"/>
                    <a:pt x="96" y="129"/>
                    <a:pt x="96" y="129"/>
                  </a:cubicBezTo>
                  <a:cubicBezTo>
                    <a:pt x="97" y="106"/>
                    <a:pt x="98" y="83"/>
                    <a:pt x="98" y="79"/>
                  </a:cubicBezTo>
                  <a:cubicBezTo>
                    <a:pt x="87" y="79"/>
                    <a:pt x="75" y="80"/>
                    <a:pt x="62" y="80"/>
                  </a:cubicBezTo>
                  <a:cubicBezTo>
                    <a:pt x="47" y="80"/>
                    <a:pt x="33" y="79"/>
                    <a:pt x="19" y="78"/>
                  </a:cubicBezTo>
                  <a:cubicBezTo>
                    <a:pt x="14" y="77"/>
                    <a:pt x="10" y="73"/>
                    <a:pt x="11" y="68"/>
                  </a:cubicBezTo>
                  <a:cubicBezTo>
                    <a:pt x="11" y="63"/>
                    <a:pt x="16" y="59"/>
                    <a:pt x="21" y="59"/>
                  </a:cubicBezTo>
                  <a:cubicBezTo>
                    <a:pt x="22" y="59"/>
                    <a:pt x="24" y="60"/>
                    <a:pt x="26" y="60"/>
                  </a:cubicBezTo>
                  <a:cubicBezTo>
                    <a:pt x="42" y="61"/>
                    <a:pt x="58" y="61"/>
                    <a:pt x="74" y="61"/>
                  </a:cubicBezTo>
                  <a:cubicBezTo>
                    <a:pt x="85" y="61"/>
                    <a:pt x="96" y="60"/>
                    <a:pt x="106" y="57"/>
                  </a:cubicBezTo>
                  <a:cubicBezTo>
                    <a:pt x="110" y="56"/>
                    <a:pt x="114" y="55"/>
                    <a:pt x="118" y="55"/>
                  </a:cubicBezTo>
                  <a:cubicBezTo>
                    <a:pt x="109" y="127"/>
                    <a:pt x="109" y="127"/>
                    <a:pt x="109" y="127"/>
                  </a:cubicBezTo>
                  <a:cubicBezTo>
                    <a:pt x="121" y="139"/>
                    <a:pt x="121" y="139"/>
                    <a:pt x="121" y="139"/>
                  </a:cubicBezTo>
                  <a:cubicBezTo>
                    <a:pt x="131" y="127"/>
                    <a:pt x="131" y="127"/>
                    <a:pt x="131" y="127"/>
                  </a:cubicBezTo>
                  <a:cubicBezTo>
                    <a:pt x="124" y="55"/>
                    <a:pt x="124" y="55"/>
                    <a:pt x="124" y="55"/>
                  </a:cubicBezTo>
                  <a:cubicBezTo>
                    <a:pt x="128" y="56"/>
                    <a:pt x="133" y="56"/>
                    <a:pt x="137" y="58"/>
                  </a:cubicBezTo>
                  <a:cubicBezTo>
                    <a:pt x="142" y="60"/>
                    <a:pt x="146" y="62"/>
                    <a:pt x="150" y="65"/>
                  </a:cubicBezTo>
                  <a:cubicBezTo>
                    <a:pt x="165" y="76"/>
                    <a:pt x="173" y="98"/>
                    <a:pt x="173" y="12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0">
        <p14:shred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40" grpId="0" bldLvl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410367" y="6605068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86CBCC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1</a:t>
              </a:r>
              <a:endPara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ONE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选题背景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022435" y="1970964"/>
            <a:ext cx="4489519" cy="3804371"/>
            <a:chOff x="755576" y="1419622"/>
            <a:chExt cx="3672408" cy="311196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576" y="1419622"/>
              <a:ext cx="3672408" cy="3111960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906120" y="1573739"/>
              <a:ext cx="3372986" cy="1883835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矩形 9"/>
            <p:cNvSpPr/>
            <p:nvPr/>
          </p:nvSpPr>
          <p:spPr>
            <a:xfrm>
              <a:off x="2827782" y="1573739"/>
              <a:ext cx="1451324" cy="1883835"/>
            </a:xfrm>
            <a:custGeom>
              <a:avLst/>
              <a:gdLst/>
              <a:ahLst/>
              <a:cxnLst/>
              <a:rect l="l" t="t" r="r" b="b"/>
              <a:pathLst>
                <a:path w="1451324" h="1883835">
                  <a:moveTo>
                    <a:pt x="0" y="0"/>
                  </a:moveTo>
                  <a:lnTo>
                    <a:pt x="1451324" y="0"/>
                  </a:lnTo>
                  <a:lnTo>
                    <a:pt x="1451324" y="1883835"/>
                  </a:lnTo>
                  <a:lnTo>
                    <a:pt x="784817" y="188383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30000"/>
                  </a:schemeClr>
                </a:gs>
                <a:gs pos="53000">
                  <a:schemeClr val="bg1">
                    <a:shade val="100000"/>
                    <a:satMod val="115000"/>
                    <a:alpha val="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" name="圆角矩形 1"/>
          <p:cNvSpPr/>
          <p:nvPr/>
        </p:nvSpPr>
        <p:spPr>
          <a:xfrm>
            <a:off x="6372564" y="1951761"/>
            <a:ext cx="718702" cy="718700"/>
          </a:xfrm>
          <a:prstGeom prst="roundRect">
            <a:avLst/>
          </a:prstGeom>
          <a:solidFill>
            <a:srgbClr val="86C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372564" y="3386112"/>
            <a:ext cx="718702" cy="718700"/>
          </a:xfrm>
          <a:prstGeom prst="roundRect">
            <a:avLst/>
          </a:prstGeom>
          <a:solidFill>
            <a:srgbClr val="EB5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6372564" y="4820463"/>
            <a:ext cx="718702" cy="718700"/>
          </a:xfrm>
          <a:prstGeom prst="roundRect">
            <a:avLst/>
          </a:prstGeom>
          <a:solidFill>
            <a:srgbClr val="86C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KSO_Shape"/>
          <p:cNvSpPr/>
          <p:nvPr/>
        </p:nvSpPr>
        <p:spPr bwMode="auto">
          <a:xfrm>
            <a:off x="6580893" y="3607782"/>
            <a:ext cx="302044" cy="275362"/>
          </a:xfrm>
          <a:custGeom>
            <a:avLst/>
            <a:gdLst>
              <a:gd name="T0" fmla="*/ 493597 w 1939925"/>
              <a:gd name="T1" fmla="*/ 1733079 h 1768475"/>
              <a:gd name="T2" fmla="*/ 432444 w 1939925"/>
              <a:gd name="T3" fmla="*/ 1731256 h 1768475"/>
              <a:gd name="T4" fmla="*/ 382481 w 1939925"/>
              <a:gd name="T5" fmla="*/ 1692447 h 1768475"/>
              <a:gd name="T6" fmla="*/ 366347 w 1939925"/>
              <a:gd name="T7" fmla="*/ 1634364 h 1768475"/>
              <a:gd name="T8" fmla="*/ 388987 w 1939925"/>
              <a:gd name="T9" fmla="*/ 1577845 h 1768475"/>
              <a:gd name="T10" fmla="*/ 978135 w 1939925"/>
              <a:gd name="T11" fmla="*/ 1097558 h 1768475"/>
              <a:gd name="T12" fmla="*/ 1023934 w 1939925"/>
              <a:gd name="T13" fmla="*/ 1140795 h 1768475"/>
              <a:gd name="T14" fmla="*/ 1033823 w 1939925"/>
              <a:gd name="T15" fmla="*/ 1199919 h 1768475"/>
              <a:gd name="T16" fmla="*/ 1005459 w 1939925"/>
              <a:gd name="T17" fmla="*/ 1254615 h 1768475"/>
              <a:gd name="T18" fmla="*/ 907874 w 1939925"/>
              <a:gd name="T19" fmla="*/ 1091828 h 1768475"/>
              <a:gd name="T20" fmla="*/ 1354102 w 1939925"/>
              <a:gd name="T21" fmla="*/ 401443 h 1768475"/>
              <a:gd name="T22" fmla="*/ 1253373 w 1939925"/>
              <a:gd name="T23" fmla="*/ 436780 h 1768475"/>
              <a:gd name="T24" fmla="*/ 1166143 w 1939925"/>
              <a:gd name="T25" fmla="*/ 503817 h 1768475"/>
              <a:gd name="T26" fmla="*/ 1105912 w 1939925"/>
              <a:gd name="T27" fmla="*/ 593460 h 1768475"/>
              <a:gd name="T28" fmla="*/ 1079172 w 1939925"/>
              <a:gd name="T29" fmla="*/ 694015 h 1768475"/>
              <a:gd name="T30" fmla="*/ 1084624 w 1939925"/>
              <a:gd name="T31" fmla="*/ 797429 h 1768475"/>
              <a:gd name="T32" fmla="*/ 1123047 w 1939925"/>
              <a:gd name="T33" fmla="*/ 895126 h 1768475"/>
              <a:gd name="T34" fmla="*/ 1194440 w 1939925"/>
              <a:gd name="T35" fmla="*/ 979052 h 1768475"/>
              <a:gd name="T36" fmla="*/ 1287641 w 1939925"/>
              <a:gd name="T37" fmla="*/ 1035436 h 1768475"/>
              <a:gd name="T38" fmla="*/ 1390967 w 1939925"/>
              <a:gd name="T39" fmla="*/ 1059341 h 1768475"/>
              <a:gd name="T40" fmla="*/ 1496370 w 1939925"/>
              <a:gd name="T41" fmla="*/ 1051286 h 1768475"/>
              <a:gd name="T42" fmla="*/ 1595282 w 1939925"/>
              <a:gd name="T43" fmla="*/ 1011011 h 1768475"/>
              <a:gd name="T44" fmla="*/ 1679656 w 1939925"/>
              <a:gd name="T45" fmla="*/ 939297 h 1768475"/>
              <a:gd name="T46" fmla="*/ 1734434 w 1939925"/>
              <a:gd name="T47" fmla="*/ 847576 h 1768475"/>
              <a:gd name="T48" fmla="*/ 1756501 w 1939925"/>
              <a:gd name="T49" fmla="*/ 745722 h 1768475"/>
              <a:gd name="T50" fmla="*/ 1745858 w 1939925"/>
              <a:gd name="T51" fmla="*/ 643087 h 1768475"/>
              <a:gd name="T52" fmla="*/ 1701983 w 1939925"/>
              <a:gd name="T53" fmla="*/ 546950 h 1768475"/>
              <a:gd name="T54" fmla="*/ 1626436 w 1939925"/>
              <a:gd name="T55" fmla="*/ 466141 h 1768475"/>
              <a:gd name="T56" fmla="*/ 1531417 w 1939925"/>
              <a:gd name="T57" fmla="*/ 414954 h 1768475"/>
              <a:gd name="T58" fmla="*/ 1427053 w 1939925"/>
              <a:gd name="T59" fmla="*/ 395727 h 1768475"/>
              <a:gd name="T60" fmla="*/ 1512985 w 1939925"/>
              <a:gd name="T61" fmla="*/ 260353 h 1768475"/>
              <a:gd name="T62" fmla="*/ 1657070 w 1939925"/>
              <a:gd name="T63" fmla="*/ 312580 h 1768475"/>
              <a:gd name="T64" fmla="*/ 1781425 w 1939925"/>
              <a:gd name="T65" fmla="*/ 410277 h 1768475"/>
              <a:gd name="T66" fmla="*/ 1865799 w 1939925"/>
              <a:gd name="T67" fmla="*/ 540454 h 1768475"/>
              <a:gd name="T68" fmla="*/ 1903182 w 1939925"/>
              <a:gd name="T69" fmla="*/ 684921 h 1768475"/>
              <a:gd name="T70" fmla="*/ 1893317 w 1939925"/>
              <a:gd name="T71" fmla="*/ 833285 h 1768475"/>
              <a:gd name="T72" fmla="*/ 1836202 w 1939925"/>
              <a:gd name="T73" fmla="*/ 972816 h 1768475"/>
              <a:gd name="T74" fmla="*/ 1732358 w 1939925"/>
              <a:gd name="T75" fmla="*/ 1092339 h 1768475"/>
              <a:gd name="T76" fmla="*/ 1598138 w 1939925"/>
              <a:gd name="T77" fmla="*/ 1171069 h 1768475"/>
              <a:gd name="T78" fmla="*/ 1449639 w 1939925"/>
              <a:gd name="T79" fmla="*/ 1204327 h 1768475"/>
              <a:gd name="T80" fmla="*/ 1298285 w 1939925"/>
              <a:gd name="T81" fmla="*/ 1190816 h 1768475"/>
              <a:gd name="T82" fmla="*/ 1156537 w 1939925"/>
              <a:gd name="T83" fmla="*/ 1131574 h 1768475"/>
              <a:gd name="T84" fmla="*/ 1036855 w 1939925"/>
              <a:gd name="T85" fmla="*/ 1027122 h 1768475"/>
              <a:gd name="T86" fmla="*/ 959751 w 1939925"/>
              <a:gd name="T87" fmla="*/ 894346 h 1768475"/>
              <a:gd name="T88" fmla="*/ 929636 w 1939925"/>
              <a:gd name="T89" fmla="*/ 748060 h 1768475"/>
              <a:gd name="T90" fmla="*/ 946770 w 1939925"/>
              <a:gd name="T91" fmla="*/ 600475 h 1768475"/>
              <a:gd name="T92" fmla="*/ 1011154 w 1939925"/>
              <a:gd name="T93" fmla="*/ 463023 h 1768475"/>
              <a:gd name="T94" fmla="*/ 1120711 w 1939925"/>
              <a:gd name="T95" fmla="*/ 348696 h 1768475"/>
              <a:gd name="T96" fmla="*/ 1258305 w 1939925"/>
              <a:gd name="T97" fmla="*/ 276463 h 1768475"/>
              <a:gd name="T98" fmla="*/ 1408102 w 1939925"/>
              <a:gd name="T99" fmla="*/ 250999 h 1768475"/>
              <a:gd name="T100" fmla="*/ 1083489 w 1939925"/>
              <a:gd name="T101" fmla="*/ 222937 h 1768475"/>
              <a:gd name="T102" fmla="*/ 944546 w 1939925"/>
              <a:gd name="T103" fmla="*/ 340381 h 1768475"/>
              <a:gd name="T104" fmla="*/ 856506 w 1939925"/>
              <a:gd name="T105" fmla="*/ 472636 h 1768475"/>
              <a:gd name="T106" fmla="*/ 807682 w 1939925"/>
              <a:gd name="T107" fmla="*/ 618663 h 1768475"/>
              <a:gd name="T108" fmla="*/ 798333 w 1939925"/>
              <a:gd name="T109" fmla="*/ 770666 h 1768475"/>
              <a:gd name="T110" fmla="*/ 828198 w 1939925"/>
              <a:gd name="T111" fmla="*/ 920849 h 1768475"/>
              <a:gd name="T112" fmla="*/ 7532 w 1939925"/>
              <a:gd name="T113" fmla="*/ 162136 h 1768475"/>
              <a:gd name="T114" fmla="*/ 43371 w 1939925"/>
              <a:gd name="T115" fmla="*/ 49888 h 1768475"/>
              <a:gd name="T116" fmla="*/ 126736 w 1939925"/>
              <a:gd name="T117" fmla="*/ 5977 h 176847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939925" h="1768475">
                <a:moveTo>
                  <a:pt x="829650" y="1186581"/>
                </a:moveTo>
                <a:lnTo>
                  <a:pt x="972217" y="1327678"/>
                </a:lnTo>
                <a:lnTo>
                  <a:pt x="545575" y="1739831"/>
                </a:lnTo>
                <a:lnTo>
                  <a:pt x="541865" y="1743544"/>
                </a:lnTo>
                <a:lnTo>
                  <a:pt x="537890" y="1746727"/>
                </a:lnTo>
                <a:lnTo>
                  <a:pt x="533650" y="1749645"/>
                </a:lnTo>
                <a:lnTo>
                  <a:pt x="529675" y="1752297"/>
                </a:lnTo>
                <a:lnTo>
                  <a:pt x="525435" y="1755214"/>
                </a:lnTo>
                <a:lnTo>
                  <a:pt x="520930" y="1757601"/>
                </a:lnTo>
                <a:lnTo>
                  <a:pt x="516425" y="1759458"/>
                </a:lnTo>
                <a:lnTo>
                  <a:pt x="511921" y="1761314"/>
                </a:lnTo>
                <a:lnTo>
                  <a:pt x="507416" y="1763171"/>
                </a:lnTo>
                <a:lnTo>
                  <a:pt x="502646" y="1764762"/>
                </a:lnTo>
                <a:lnTo>
                  <a:pt x="497876" y="1765823"/>
                </a:lnTo>
                <a:lnTo>
                  <a:pt x="493106" y="1766619"/>
                </a:lnTo>
                <a:lnTo>
                  <a:pt x="488336" y="1767680"/>
                </a:lnTo>
                <a:lnTo>
                  <a:pt x="483566" y="1768210"/>
                </a:lnTo>
                <a:lnTo>
                  <a:pt x="478531" y="1768475"/>
                </a:lnTo>
                <a:lnTo>
                  <a:pt x="473761" y="1768475"/>
                </a:lnTo>
                <a:lnTo>
                  <a:pt x="468991" y="1768475"/>
                </a:lnTo>
                <a:lnTo>
                  <a:pt x="463956" y="1767945"/>
                </a:lnTo>
                <a:lnTo>
                  <a:pt x="459186" y="1767414"/>
                </a:lnTo>
                <a:lnTo>
                  <a:pt x="454417" y="1766619"/>
                </a:lnTo>
                <a:lnTo>
                  <a:pt x="449647" y="1765558"/>
                </a:lnTo>
                <a:lnTo>
                  <a:pt x="444877" y="1764232"/>
                </a:lnTo>
                <a:lnTo>
                  <a:pt x="440372" y="1762906"/>
                </a:lnTo>
                <a:lnTo>
                  <a:pt x="435602" y="1761049"/>
                </a:lnTo>
                <a:lnTo>
                  <a:pt x="431097" y="1758927"/>
                </a:lnTo>
                <a:lnTo>
                  <a:pt x="426857" y="1756805"/>
                </a:lnTo>
                <a:lnTo>
                  <a:pt x="422352" y="1754419"/>
                </a:lnTo>
                <a:lnTo>
                  <a:pt x="418112" y="1751766"/>
                </a:lnTo>
                <a:lnTo>
                  <a:pt x="413872" y="1749114"/>
                </a:lnTo>
                <a:lnTo>
                  <a:pt x="410162" y="1745931"/>
                </a:lnTo>
                <a:lnTo>
                  <a:pt x="406187" y="1742484"/>
                </a:lnTo>
                <a:lnTo>
                  <a:pt x="402212" y="1739036"/>
                </a:lnTo>
                <a:lnTo>
                  <a:pt x="398768" y="1735323"/>
                </a:lnTo>
                <a:lnTo>
                  <a:pt x="395323" y="1731610"/>
                </a:lnTo>
                <a:lnTo>
                  <a:pt x="392143" y="1727366"/>
                </a:lnTo>
                <a:lnTo>
                  <a:pt x="389493" y="1723388"/>
                </a:lnTo>
                <a:lnTo>
                  <a:pt x="386843" y="1719409"/>
                </a:lnTo>
                <a:lnTo>
                  <a:pt x="384458" y="1714901"/>
                </a:lnTo>
                <a:lnTo>
                  <a:pt x="382338" y="1710657"/>
                </a:lnTo>
                <a:lnTo>
                  <a:pt x="380218" y="1706148"/>
                </a:lnTo>
                <a:lnTo>
                  <a:pt x="378363" y="1701640"/>
                </a:lnTo>
                <a:lnTo>
                  <a:pt x="377038" y="1696866"/>
                </a:lnTo>
                <a:lnTo>
                  <a:pt x="375713" y="1692357"/>
                </a:lnTo>
                <a:lnTo>
                  <a:pt x="374918" y="1687583"/>
                </a:lnTo>
                <a:lnTo>
                  <a:pt x="373858" y="1682809"/>
                </a:lnTo>
                <a:lnTo>
                  <a:pt x="373328" y="1678565"/>
                </a:lnTo>
                <a:lnTo>
                  <a:pt x="373063" y="1673791"/>
                </a:lnTo>
                <a:lnTo>
                  <a:pt x="373063" y="1669017"/>
                </a:lnTo>
                <a:lnTo>
                  <a:pt x="373063" y="1664243"/>
                </a:lnTo>
                <a:lnTo>
                  <a:pt x="373593" y="1659469"/>
                </a:lnTo>
                <a:lnTo>
                  <a:pt x="374388" y="1654695"/>
                </a:lnTo>
                <a:lnTo>
                  <a:pt x="374918" y="1649921"/>
                </a:lnTo>
                <a:lnTo>
                  <a:pt x="375978" y="1645413"/>
                </a:lnTo>
                <a:lnTo>
                  <a:pt x="377303" y="1640639"/>
                </a:lnTo>
                <a:lnTo>
                  <a:pt x="379158" y="1636130"/>
                </a:lnTo>
                <a:lnTo>
                  <a:pt x="380483" y="1631621"/>
                </a:lnTo>
                <a:lnTo>
                  <a:pt x="382603" y="1627113"/>
                </a:lnTo>
                <a:lnTo>
                  <a:pt x="384988" y="1622869"/>
                </a:lnTo>
                <a:lnTo>
                  <a:pt x="387373" y="1618625"/>
                </a:lnTo>
                <a:lnTo>
                  <a:pt x="390023" y="1614382"/>
                </a:lnTo>
                <a:lnTo>
                  <a:pt x="392938" y="1610404"/>
                </a:lnTo>
                <a:lnTo>
                  <a:pt x="396118" y="1606690"/>
                </a:lnTo>
                <a:lnTo>
                  <a:pt x="399563" y="1602712"/>
                </a:lnTo>
                <a:lnTo>
                  <a:pt x="403272" y="1599264"/>
                </a:lnTo>
                <a:lnTo>
                  <a:pt x="829650" y="1186581"/>
                </a:lnTo>
                <a:close/>
                <a:moveTo>
                  <a:pt x="953403" y="1108075"/>
                </a:moveTo>
                <a:lnTo>
                  <a:pt x="958173" y="1108340"/>
                </a:lnTo>
                <a:lnTo>
                  <a:pt x="963208" y="1108606"/>
                </a:lnTo>
                <a:lnTo>
                  <a:pt x="967978" y="1109136"/>
                </a:lnTo>
                <a:lnTo>
                  <a:pt x="972747" y="1109932"/>
                </a:lnTo>
                <a:lnTo>
                  <a:pt x="977517" y="1110993"/>
                </a:lnTo>
                <a:lnTo>
                  <a:pt x="982287" y="1112053"/>
                </a:lnTo>
                <a:lnTo>
                  <a:pt x="986792" y="1113910"/>
                </a:lnTo>
                <a:lnTo>
                  <a:pt x="991562" y="1115501"/>
                </a:lnTo>
                <a:lnTo>
                  <a:pt x="996067" y="1117623"/>
                </a:lnTo>
                <a:lnTo>
                  <a:pt x="1000307" y="1119480"/>
                </a:lnTo>
                <a:lnTo>
                  <a:pt x="1004547" y="1121867"/>
                </a:lnTo>
                <a:lnTo>
                  <a:pt x="1009052" y="1124784"/>
                </a:lnTo>
                <a:lnTo>
                  <a:pt x="1013292" y="1127701"/>
                </a:lnTo>
                <a:lnTo>
                  <a:pt x="1017002" y="1130619"/>
                </a:lnTo>
                <a:lnTo>
                  <a:pt x="1020977" y="1133802"/>
                </a:lnTo>
                <a:lnTo>
                  <a:pt x="1024952" y="1137515"/>
                </a:lnTo>
                <a:lnTo>
                  <a:pt x="1028396" y="1140963"/>
                </a:lnTo>
                <a:lnTo>
                  <a:pt x="1031576" y="1144941"/>
                </a:lnTo>
                <a:lnTo>
                  <a:pt x="1034756" y="1149184"/>
                </a:lnTo>
                <a:lnTo>
                  <a:pt x="1037671" y="1152897"/>
                </a:lnTo>
                <a:lnTo>
                  <a:pt x="1040321" y="1157141"/>
                </a:lnTo>
                <a:lnTo>
                  <a:pt x="1042706" y="1161650"/>
                </a:lnTo>
                <a:lnTo>
                  <a:pt x="1044826" y="1165893"/>
                </a:lnTo>
                <a:lnTo>
                  <a:pt x="1046946" y="1170402"/>
                </a:lnTo>
                <a:lnTo>
                  <a:pt x="1048801" y="1174646"/>
                </a:lnTo>
                <a:lnTo>
                  <a:pt x="1049861" y="1179420"/>
                </a:lnTo>
                <a:lnTo>
                  <a:pt x="1051451" y="1183928"/>
                </a:lnTo>
                <a:lnTo>
                  <a:pt x="1052246" y="1188702"/>
                </a:lnTo>
                <a:lnTo>
                  <a:pt x="1053041" y="1193476"/>
                </a:lnTo>
                <a:lnTo>
                  <a:pt x="1053836" y="1197985"/>
                </a:lnTo>
                <a:lnTo>
                  <a:pt x="1054101" y="1202759"/>
                </a:lnTo>
                <a:lnTo>
                  <a:pt x="1054101" y="1207533"/>
                </a:lnTo>
                <a:lnTo>
                  <a:pt x="1053836" y="1212307"/>
                </a:lnTo>
                <a:lnTo>
                  <a:pt x="1053571" y="1217081"/>
                </a:lnTo>
                <a:lnTo>
                  <a:pt x="1052776" y="1221855"/>
                </a:lnTo>
                <a:lnTo>
                  <a:pt x="1051981" y="1226629"/>
                </a:lnTo>
                <a:lnTo>
                  <a:pt x="1051186" y="1231138"/>
                </a:lnTo>
                <a:lnTo>
                  <a:pt x="1049596" y="1235912"/>
                </a:lnTo>
                <a:lnTo>
                  <a:pt x="1048006" y="1240420"/>
                </a:lnTo>
                <a:lnTo>
                  <a:pt x="1046416" y="1244929"/>
                </a:lnTo>
                <a:lnTo>
                  <a:pt x="1044561" y="1249438"/>
                </a:lnTo>
                <a:lnTo>
                  <a:pt x="1042176" y="1253681"/>
                </a:lnTo>
                <a:lnTo>
                  <a:pt x="1039791" y="1257925"/>
                </a:lnTo>
                <a:lnTo>
                  <a:pt x="1037141" y="1262168"/>
                </a:lnTo>
                <a:lnTo>
                  <a:pt x="1033961" y="1266147"/>
                </a:lnTo>
                <a:lnTo>
                  <a:pt x="1031046" y="1269860"/>
                </a:lnTo>
                <a:lnTo>
                  <a:pt x="1027601" y="1273838"/>
                </a:lnTo>
                <a:lnTo>
                  <a:pt x="1023892" y="1277551"/>
                </a:lnTo>
                <a:lnTo>
                  <a:pt x="1018592" y="1282856"/>
                </a:lnTo>
                <a:lnTo>
                  <a:pt x="876024" y="1141758"/>
                </a:lnTo>
                <a:lnTo>
                  <a:pt x="881589" y="1136719"/>
                </a:lnTo>
                <a:lnTo>
                  <a:pt x="885299" y="1133006"/>
                </a:lnTo>
                <a:lnTo>
                  <a:pt x="889274" y="1129823"/>
                </a:lnTo>
                <a:lnTo>
                  <a:pt x="893514" y="1126641"/>
                </a:lnTo>
                <a:lnTo>
                  <a:pt x="897489" y="1123988"/>
                </a:lnTo>
                <a:lnTo>
                  <a:pt x="901729" y="1121336"/>
                </a:lnTo>
                <a:lnTo>
                  <a:pt x="906234" y="1118949"/>
                </a:lnTo>
                <a:lnTo>
                  <a:pt x="910738" y="1116827"/>
                </a:lnTo>
                <a:lnTo>
                  <a:pt x="915243" y="1115236"/>
                </a:lnTo>
                <a:lnTo>
                  <a:pt x="919748" y="1113380"/>
                </a:lnTo>
                <a:lnTo>
                  <a:pt x="924518" y="1111788"/>
                </a:lnTo>
                <a:lnTo>
                  <a:pt x="929288" y="1110727"/>
                </a:lnTo>
                <a:lnTo>
                  <a:pt x="934058" y="1109666"/>
                </a:lnTo>
                <a:lnTo>
                  <a:pt x="938828" y="1108871"/>
                </a:lnTo>
                <a:lnTo>
                  <a:pt x="943598" y="1108606"/>
                </a:lnTo>
                <a:lnTo>
                  <a:pt x="948633" y="1108340"/>
                </a:lnTo>
                <a:lnTo>
                  <a:pt x="953403" y="1108075"/>
                </a:lnTo>
                <a:close/>
                <a:moveTo>
                  <a:pt x="1428629" y="402961"/>
                </a:moveTo>
                <a:lnTo>
                  <a:pt x="1420169" y="403755"/>
                </a:lnTo>
                <a:lnTo>
                  <a:pt x="1411974" y="404284"/>
                </a:lnTo>
                <a:lnTo>
                  <a:pt x="1403514" y="405078"/>
                </a:lnTo>
                <a:lnTo>
                  <a:pt x="1395318" y="406136"/>
                </a:lnTo>
                <a:lnTo>
                  <a:pt x="1387123" y="407194"/>
                </a:lnTo>
                <a:lnTo>
                  <a:pt x="1378927" y="408782"/>
                </a:lnTo>
                <a:lnTo>
                  <a:pt x="1370467" y="410105"/>
                </a:lnTo>
                <a:lnTo>
                  <a:pt x="1362536" y="411957"/>
                </a:lnTo>
                <a:lnTo>
                  <a:pt x="1354605" y="414074"/>
                </a:lnTo>
                <a:lnTo>
                  <a:pt x="1346409" y="416190"/>
                </a:lnTo>
                <a:lnTo>
                  <a:pt x="1338478" y="418571"/>
                </a:lnTo>
                <a:lnTo>
                  <a:pt x="1330547" y="421217"/>
                </a:lnTo>
                <a:lnTo>
                  <a:pt x="1322352" y="423863"/>
                </a:lnTo>
                <a:lnTo>
                  <a:pt x="1314685" y="426774"/>
                </a:lnTo>
                <a:lnTo>
                  <a:pt x="1307018" y="430213"/>
                </a:lnTo>
                <a:lnTo>
                  <a:pt x="1299351" y="433388"/>
                </a:lnTo>
                <a:lnTo>
                  <a:pt x="1291420" y="436828"/>
                </a:lnTo>
                <a:lnTo>
                  <a:pt x="1283753" y="440796"/>
                </a:lnTo>
                <a:lnTo>
                  <a:pt x="1276351" y="444765"/>
                </a:lnTo>
                <a:lnTo>
                  <a:pt x="1268948" y="448734"/>
                </a:lnTo>
                <a:lnTo>
                  <a:pt x="1261546" y="452967"/>
                </a:lnTo>
                <a:lnTo>
                  <a:pt x="1254408" y="457465"/>
                </a:lnTo>
                <a:lnTo>
                  <a:pt x="1247270" y="462228"/>
                </a:lnTo>
                <a:lnTo>
                  <a:pt x="1240132" y="466990"/>
                </a:lnTo>
                <a:lnTo>
                  <a:pt x="1232994" y="472282"/>
                </a:lnTo>
                <a:lnTo>
                  <a:pt x="1226120" y="477309"/>
                </a:lnTo>
                <a:lnTo>
                  <a:pt x="1219246" y="483130"/>
                </a:lnTo>
                <a:lnTo>
                  <a:pt x="1212637" y="488686"/>
                </a:lnTo>
                <a:lnTo>
                  <a:pt x="1206292" y="494771"/>
                </a:lnTo>
                <a:lnTo>
                  <a:pt x="1199683" y="500592"/>
                </a:lnTo>
                <a:lnTo>
                  <a:pt x="1193338" y="506942"/>
                </a:lnTo>
                <a:lnTo>
                  <a:pt x="1187522" y="513028"/>
                </a:lnTo>
                <a:lnTo>
                  <a:pt x="1181441" y="519642"/>
                </a:lnTo>
                <a:lnTo>
                  <a:pt x="1175889" y="526257"/>
                </a:lnTo>
                <a:lnTo>
                  <a:pt x="1170338" y="532871"/>
                </a:lnTo>
                <a:lnTo>
                  <a:pt x="1165050" y="539486"/>
                </a:lnTo>
                <a:lnTo>
                  <a:pt x="1160027" y="546365"/>
                </a:lnTo>
                <a:lnTo>
                  <a:pt x="1155004" y="553509"/>
                </a:lnTo>
                <a:lnTo>
                  <a:pt x="1150245" y="560388"/>
                </a:lnTo>
                <a:lnTo>
                  <a:pt x="1145751" y="567532"/>
                </a:lnTo>
                <a:lnTo>
                  <a:pt x="1141785" y="574940"/>
                </a:lnTo>
                <a:lnTo>
                  <a:pt x="1137555" y="582084"/>
                </a:lnTo>
                <a:lnTo>
                  <a:pt x="1133590" y="589492"/>
                </a:lnTo>
                <a:lnTo>
                  <a:pt x="1129889" y="596901"/>
                </a:lnTo>
                <a:lnTo>
                  <a:pt x="1126187" y="604309"/>
                </a:lnTo>
                <a:lnTo>
                  <a:pt x="1123015" y="612246"/>
                </a:lnTo>
                <a:lnTo>
                  <a:pt x="1119843" y="619919"/>
                </a:lnTo>
                <a:lnTo>
                  <a:pt x="1116934" y="627328"/>
                </a:lnTo>
                <a:lnTo>
                  <a:pt x="1114291" y="635265"/>
                </a:lnTo>
                <a:lnTo>
                  <a:pt x="1111647" y="643203"/>
                </a:lnTo>
                <a:lnTo>
                  <a:pt x="1109532" y="650876"/>
                </a:lnTo>
                <a:lnTo>
                  <a:pt x="1107153" y="658813"/>
                </a:lnTo>
                <a:lnTo>
                  <a:pt x="1105302" y="666486"/>
                </a:lnTo>
                <a:lnTo>
                  <a:pt x="1103716" y="674688"/>
                </a:lnTo>
                <a:lnTo>
                  <a:pt x="1102130" y="682626"/>
                </a:lnTo>
                <a:lnTo>
                  <a:pt x="1100808" y="690828"/>
                </a:lnTo>
                <a:lnTo>
                  <a:pt x="1099750" y="698765"/>
                </a:lnTo>
                <a:lnTo>
                  <a:pt x="1098957" y="706703"/>
                </a:lnTo>
                <a:lnTo>
                  <a:pt x="1097900" y="715169"/>
                </a:lnTo>
                <a:lnTo>
                  <a:pt x="1097371" y="723107"/>
                </a:lnTo>
                <a:lnTo>
                  <a:pt x="1097107" y="731044"/>
                </a:lnTo>
                <a:lnTo>
                  <a:pt x="1097107" y="739246"/>
                </a:lnTo>
                <a:lnTo>
                  <a:pt x="1097107" y="747449"/>
                </a:lnTo>
                <a:lnTo>
                  <a:pt x="1097371" y="755651"/>
                </a:lnTo>
                <a:lnTo>
                  <a:pt x="1097635" y="763588"/>
                </a:lnTo>
                <a:lnTo>
                  <a:pt x="1098164" y="771526"/>
                </a:lnTo>
                <a:lnTo>
                  <a:pt x="1099221" y="779992"/>
                </a:lnTo>
                <a:lnTo>
                  <a:pt x="1100279" y="787930"/>
                </a:lnTo>
                <a:lnTo>
                  <a:pt x="1101601" y="796132"/>
                </a:lnTo>
                <a:lnTo>
                  <a:pt x="1102923" y="804069"/>
                </a:lnTo>
                <a:lnTo>
                  <a:pt x="1104509" y="812007"/>
                </a:lnTo>
                <a:lnTo>
                  <a:pt x="1106360" y="819944"/>
                </a:lnTo>
                <a:lnTo>
                  <a:pt x="1108475" y="827882"/>
                </a:lnTo>
                <a:lnTo>
                  <a:pt x="1110854" y="835819"/>
                </a:lnTo>
                <a:lnTo>
                  <a:pt x="1113233" y="843757"/>
                </a:lnTo>
                <a:lnTo>
                  <a:pt x="1115877" y="851430"/>
                </a:lnTo>
                <a:lnTo>
                  <a:pt x="1118521" y="859103"/>
                </a:lnTo>
                <a:lnTo>
                  <a:pt x="1121429" y="866776"/>
                </a:lnTo>
                <a:lnTo>
                  <a:pt x="1124601" y="874449"/>
                </a:lnTo>
                <a:lnTo>
                  <a:pt x="1128302" y="882121"/>
                </a:lnTo>
                <a:lnTo>
                  <a:pt x="1131739" y="889530"/>
                </a:lnTo>
                <a:lnTo>
                  <a:pt x="1135705" y="896938"/>
                </a:lnTo>
                <a:lnTo>
                  <a:pt x="1139670" y="904346"/>
                </a:lnTo>
                <a:lnTo>
                  <a:pt x="1143636" y="911490"/>
                </a:lnTo>
                <a:lnTo>
                  <a:pt x="1148130" y="918634"/>
                </a:lnTo>
                <a:lnTo>
                  <a:pt x="1152889" y="925778"/>
                </a:lnTo>
                <a:lnTo>
                  <a:pt x="1157648" y="932921"/>
                </a:lnTo>
                <a:lnTo>
                  <a:pt x="1162671" y="939801"/>
                </a:lnTo>
                <a:lnTo>
                  <a:pt x="1167958" y="946680"/>
                </a:lnTo>
                <a:lnTo>
                  <a:pt x="1173510" y="953294"/>
                </a:lnTo>
                <a:lnTo>
                  <a:pt x="1178798" y="959909"/>
                </a:lnTo>
                <a:lnTo>
                  <a:pt x="1184878" y="966524"/>
                </a:lnTo>
                <a:lnTo>
                  <a:pt x="1190694" y="972874"/>
                </a:lnTo>
                <a:lnTo>
                  <a:pt x="1197039" y="979224"/>
                </a:lnTo>
                <a:lnTo>
                  <a:pt x="1203120" y="985309"/>
                </a:lnTo>
                <a:lnTo>
                  <a:pt x="1209729" y="991130"/>
                </a:lnTo>
                <a:lnTo>
                  <a:pt x="1216338" y="996951"/>
                </a:lnTo>
                <a:lnTo>
                  <a:pt x="1223212" y="1002507"/>
                </a:lnTo>
                <a:lnTo>
                  <a:pt x="1230086" y="1007799"/>
                </a:lnTo>
                <a:lnTo>
                  <a:pt x="1236695" y="1013090"/>
                </a:lnTo>
                <a:lnTo>
                  <a:pt x="1243833" y="1017853"/>
                </a:lnTo>
                <a:lnTo>
                  <a:pt x="1250971" y="1022615"/>
                </a:lnTo>
                <a:lnTo>
                  <a:pt x="1258109" y="1027378"/>
                </a:lnTo>
                <a:lnTo>
                  <a:pt x="1265776" y="1031876"/>
                </a:lnTo>
                <a:lnTo>
                  <a:pt x="1273178" y="1036109"/>
                </a:lnTo>
                <a:lnTo>
                  <a:pt x="1280581" y="1040078"/>
                </a:lnTo>
                <a:lnTo>
                  <a:pt x="1287983" y="1043782"/>
                </a:lnTo>
                <a:lnTo>
                  <a:pt x="1295650" y="1047486"/>
                </a:lnTo>
                <a:lnTo>
                  <a:pt x="1303317" y="1050926"/>
                </a:lnTo>
                <a:lnTo>
                  <a:pt x="1311248" y="1054365"/>
                </a:lnTo>
                <a:lnTo>
                  <a:pt x="1318915" y="1057276"/>
                </a:lnTo>
                <a:lnTo>
                  <a:pt x="1326846" y="1060186"/>
                </a:lnTo>
                <a:lnTo>
                  <a:pt x="1334513" y="1062832"/>
                </a:lnTo>
                <a:lnTo>
                  <a:pt x="1342708" y="1065213"/>
                </a:lnTo>
                <a:lnTo>
                  <a:pt x="1350639" y="1067330"/>
                </a:lnTo>
                <a:lnTo>
                  <a:pt x="1358835" y="1069446"/>
                </a:lnTo>
                <a:lnTo>
                  <a:pt x="1367030" y="1071563"/>
                </a:lnTo>
                <a:lnTo>
                  <a:pt x="1374962" y="1072886"/>
                </a:lnTo>
                <a:lnTo>
                  <a:pt x="1383422" y="1074738"/>
                </a:lnTo>
                <a:lnTo>
                  <a:pt x="1391353" y="1076061"/>
                </a:lnTo>
                <a:lnTo>
                  <a:pt x="1399813" y="1077119"/>
                </a:lnTo>
                <a:lnTo>
                  <a:pt x="1408008" y="1078178"/>
                </a:lnTo>
                <a:lnTo>
                  <a:pt x="1416468" y="1078707"/>
                </a:lnTo>
                <a:lnTo>
                  <a:pt x="1424399" y="1079236"/>
                </a:lnTo>
                <a:lnTo>
                  <a:pt x="1432859" y="1079501"/>
                </a:lnTo>
                <a:lnTo>
                  <a:pt x="1441055" y="1079765"/>
                </a:lnTo>
                <a:lnTo>
                  <a:pt x="1449515" y="1079501"/>
                </a:lnTo>
                <a:lnTo>
                  <a:pt x="1457710" y="1079501"/>
                </a:lnTo>
                <a:lnTo>
                  <a:pt x="1465906" y="1078971"/>
                </a:lnTo>
                <a:lnTo>
                  <a:pt x="1474366" y="1078442"/>
                </a:lnTo>
                <a:lnTo>
                  <a:pt x="1482561" y="1077384"/>
                </a:lnTo>
                <a:lnTo>
                  <a:pt x="1490757" y="1076590"/>
                </a:lnTo>
                <a:lnTo>
                  <a:pt x="1498952" y="1075267"/>
                </a:lnTo>
                <a:lnTo>
                  <a:pt x="1507412" y="1073944"/>
                </a:lnTo>
                <a:lnTo>
                  <a:pt x="1515343" y="1072357"/>
                </a:lnTo>
                <a:lnTo>
                  <a:pt x="1523803" y="1070505"/>
                </a:lnTo>
                <a:lnTo>
                  <a:pt x="1531734" y="1068653"/>
                </a:lnTo>
                <a:lnTo>
                  <a:pt x="1539666" y="1066536"/>
                </a:lnTo>
                <a:lnTo>
                  <a:pt x="1547861" y="1064155"/>
                </a:lnTo>
                <a:lnTo>
                  <a:pt x="1555792" y="1061509"/>
                </a:lnTo>
                <a:lnTo>
                  <a:pt x="1563459" y="1058599"/>
                </a:lnTo>
                <a:lnTo>
                  <a:pt x="1571655" y="1055688"/>
                </a:lnTo>
                <a:lnTo>
                  <a:pt x="1579321" y="1052513"/>
                </a:lnTo>
                <a:lnTo>
                  <a:pt x="1586988" y="1049074"/>
                </a:lnTo>
                <a:lnTo>
                  <a:pt x="1594655" y="1045634"/>
                </a:lnTo>
                <a:lnTo>
                  <a:pt x="1602322" y="1041930"/>
                </a:lnTo>
                <a:lnTo>
                  <a:pt x="1609988" y="1037961"/>
                </a:lnTo>
                <a:lnTo>
                  <a:pt x="1617391" y="1033728"/>
                </a:lnTo>
                <a:lnTo>
                  <a:pt x="1624529" y="1029494"/>
                </a:lnTo>
                <a:lnTo>
                  <a:pt x="1631931" y="1024996"/>
                </a:lnTo>
                <a:lnTo>
                  <a:pt x="1639069" y="1020234"/>
                </a:lnTo>
                <a:lnTo>
                  <a:pt x="1646208" y="1015471"/>
                </a:lnTo>
                <a:lnTo>
                  <a:pt x="1653081" y="1010180"/>
                </a:lnTo>
                <a:lnTo>
                  <a:pt x="1659955" y="1005153"/>
                </a:lnTo>
                <a:lnTo>
                  <a:pt x="1666829" y="999596"/>
                </a:lnTo>
                <a:lnTo>
                  <a:pt x="1673438" y="993776"/>
                </a:lnTo>
                <a:lnTo>
                  <a:pt x="1680047" y="987955"/>
                </a:lnTo>
                <a:lnTo>
                  <a:pt x="1686392" y="981869"/>
                </a:lnTo>
                <a:lnTo>
                  <a:pt x="1692473" y="975784"/>
                </a:lnTo>
                <a:lnTo>
                  <a:pt x="1698818" y="969434"/>
                </a:lnTo>
                <a:lnTo>
                  <a:pt x="1704898" y="962819"/>
                </a:lnTo>
                <a:lnTo>
                  <a:pt x="1710450" y="956469"/>
                </a:lnTo>
                <a:lnTo>
                  <a:pt x="1715737" y="949855"/>
                </a:lnTo>
                <a:lnTo>
                  <a:pt x="1721025" y="942976"/>
                </a:lnTo>
                <a:lnTo>
                  <a:pt x="1726048" y="936096"/>
                </a:lnTo>
                <a:lnTo>
                  <a:pt x="1731335" y="929217"/>
                </a:lnTo>
                <a:lnTo>
                  <a:pt x="1735565" y="922074"/>
                </a:lnTo>
                <a:lnTo>
                  <a:pt x="1740060" y="914930"/>
                </a:lnTo>
                <a:lnTo>
                  <a:pt x="1744554" y="907786"/>
                </a:lnTo>
                <a:lnTo>
                  <a:pt x="1748784" y="900378"/>
                </a:lnTo>
                <a:lnTo>
                  <a:pt x="1752750" y="892969"/>
                </a:lnTo>
                <a:lnTo>
                  <a:pt x="1756186" y="885561"/>
                </a:lnTo>
                <a:lnTo>
                  <a:pt x="1759888" y="878153"/>
                </a:lnTo>
                <a:lnTo>
                  <a:pt x="1763060" y="870480"/>
                </a:lnTo>
                <a:lnTo>
                  <a:pt x="1766232" y="863071"/>
                </a:lnTo>
                <a:lnTo>
                  <a:pt x="1769405" y="855134"/>
                </a:lnTo>
                <a:lnTo>
                  <a:pt x="1772049" y="847461"/>
                </a:lnTo>
                <a:lnTo>
                  <a:pt x="1774428" y="839524"/>
                </a:lnTo>
                <a:lnTo>
                  <a:pt x="1776807" y="831851"/>
                </a:lnTo>
                <a:lnTo>
                  <a:pt x="1778922" y="823649"/>
                </a:lnTo>
                <a:lnTo>
                  <a:pt x="1780773" y="815976"/>
                </a:lnTo>
                <a:lnTo>
                  <a:pt x="1782624" y="808038"/>
                </a:lnTo>
                <a:lnTo>
                  <a:pt x="1784210" y="799836"/>
                </a:lnTo>
                <a:lnTo>
                  <a:pt x="1785267" y="791899"/>
                </a:lnTo>
                <a:lnTo>
                  <a:pt x="1786589" y="783961"/>
                </a:lnTo>
                <a:lnTo>
                  <a:pt x="1787382" y="775759"/>
                </a:lnTo>
                <a:lnTo>
                  <a:pt x="1788440" y="767821"/>
                </a:lnTo>
                <a:lnTo>
                  <a:pt x="1788704" y="759355"/>
                </a:lnTo>
                <a:lnTo>
                  <a:pt x="1789233" y="751417"/>
                </a:lnTo>
                <a:lnTo>
                  <a:pt x="1789233" y="743480"/>
                </a:lnTo>
                <a:lnTo>
                  <a:pt x="1789233" y="735278"/>
                </a:lnTo>
                <a:lnTo>
                  <a:pt x="1788968" y="727076"/>
                </a:lnTo>
                <a:lnTo>
                  <a:pt x="1788704" y="718874"/>
                </a:lnTo>
                <a:lnTo>
                  <a:pt x="1787647" y="710936"/>
                </a:lnTo>
                <a:lnTo>
                  <a:pt x="1787118" y="702999"/>
                </a:lnTo>
                <a:lnTo>
                  <a:pt x="1786060" y="694796"/>
                </a:lnTo>
                <a:lnTo>
                  <a:pt x="1784739" y="686594"/>
                </a:lnTo>
                <a:lnTo>
                  <a:pt x="1783152" y="678392"/>
                </a:lnTo>
                <a:lnTo>
                  <a:pt x="1781830" y="670719"/>
                </a:lnTo>
                <a:lnTo>
                  <a:pt x="1779715" y="662782"/>
                </a:lnTo>
                <a:lnTo>
                  <a:pt x="1777865" y="654844"/>
                </a:lnTo>
                <a:lnTo>
                  <a:pt x="1775486" y="646907"/>
                </a:lnTo>
                <a:lnTo>
                  <a:pt x="1773106" y="638969"/>
                </a:lnTo>
                <a:lnTo>
                  <a:pt x="1770462" y="631296"/>
                </a:lnTo>
                <a:lnTo>
                  <a:pt x="1767554" y="623359"/>
                </a:lnTo>
                <a:lnTo>
                  <a:pt x="1764646" y="615686"/>
                </a:lnTo>
                <a:lnTo>
                  <a:pt x="1761209" y="608278"/>
                </a:lnTo>
                <a:lnTo>
                  <a:pt x="1758037" y="600605"/>
                </a:lnTo>
                <a:lnTo>
                  <a:pt x="1754336" y="593196"/>
                </a:lnTo>
                <a:lnTo>
                  <a:pt x="1750634" y="585788"/>
                </a:lnTo>
                <a:lnTo>
                  <a:pt x="1746405" y="578380"/>
                </a:lnTo>
                <a:lnTo>
                  <a:pt x="1742175" y="571236"/>
                </a:lnTo>
                <a:lnTo>
                  <a:pt x="1737680" y="564092"/>
                </a:lnTo>
                <a:lnTo>
                  <a:pt x="1733186" y="556949"/>
                </a:lnTo>
                <a:lnTo>
                  <a:pt x="1728427" y="549805"/>
                </a:lnTo>
                <a:lnTo>
                  <a:pt x="1723404" y="542926"/>
                </a:lnTo>
                <a:lnTo>
                  <a:pt x="1718117" y="536046"/>
                </a:lnTo>
                <a:lnTo>
                  <a:pt x="1712829" y="529167"/>
                </a:lnTo>
                <a:lnTo>
                  <a:pt x="1707278" y="522553"/>
                </a:lnTo>
                <a:lnTo>
                  <a:pt x="1701461" y="516203"/>
                </a:lnTo>
                <a:lnTo>
                  <a:pt x="1695381" y="509853"/>
                </a:lnTo>
                <a:lnTo>
                  <a:pt x="1689300" y="503238"/>
                </a:lnTo>
                <a:lnTo>
                  <a:pt x="1682691" y="497417"/>
                </a:lnTo>
                <a:lnTo>
                  <a:pt x="1676346" y="491332"/>
                </a:lnTo>
                <a:lnTo>
                  <a:pt x="1669737" y="485776"/>
                </a:lnTo>
                <a:lnTo>
                  <a:pt x="1663127" y="479955"/>
                </a:lnTo>
                <a:lnTo>
                  <a:pt x="1656254" y="474663"/>
                </a:lnTo>
                <a:lnTo>
                  <a:pt x="1649116" y="469371"/>
                </a:lnTo>
                <a:lnTo>
                  <a:pt x="1642242" y="464609"/>
                </a:lnTo>
                <a:lnTo>
                  <a:pt x="1635104" y="459846"/>
                </a:lnTo>
                <a:lnTo>
                  <a:pt x="1627966" y="455084"/>
                </a:lnTo>
                <a:lnTo>
                  <a:pt x="1620563" y="450586"/>
                </a:lnTo>
                <a:lnTo>
                  <a:pt x="1613161" y="446353"/>
                </a:lnTo>
                <a:lnTo>
                  <a:pt x="1605759" y="442649"/>
                </a:lnTo>
                <a:lnTo>
                  <a:pt x="1598356" y="438680"/>
                </a:lnTo>
                <a:lnTo>
                  <a:pt x="1590689" y="435240"/>
                </a:lnTo>
                <a:lnTo>
                  <a:pt x="1582758" y="431536"/>
                </a:lnTo>
                <a:lnTo>
                  <a:pt x="1575091" y="428361"/>
                </a:lnTo>
                <a:lnTo>
                  <a:pt x="1567425" y="425451"/>
                </a:lnTo>
                <a:lnTo>
                  <a:pt x="1559493" y="422540"/>
                </a:lnTo>
                <a:lnTo>
                  <a:pt x="1551298" y="419894"/>
                </a:lnTo>
                <a:lnTo>
                  <a:pt x="1543631" y="417249"/>
                </a:lnTo>
                <a:lnTo>
                  <a:pt x="1535436" y="415132"/>
                </a:lnTo>
                <a:lnTo>
                  <a:pt x="1527240" y="413015"/>
                </a:lnTo>
                <a:lnTo>
                  <a:pt x="1519309" y="411163"/>
                </a:lnTo>
                <a:lnTo>
                  <a:pt x="1511113" y="409576"/>
                </a:lnTo>
                <a:lnTo>
                  <a:pt x="1502918" y="407988"/>
                </a:lnTo>
                <a:lnTo>
                  <a:pt x="1494458" y="406665"/>
                </a:lnTo>
                <a:lnTo>
                  <a:pt x="1486527" y="405342"/>
                </a:lnTo>
                <a:lnTo>
                  <a:pt x="1478331" y="404549"/>
                </a:lnTo>
                <a:lnTo>
                  <a:pt x="1469871" y="404019"/>
                </a:lnTo>
                <a:lnTo>
                  <a:pt x="1461676" y="403226"/>
                </a:lnTo>
                <a:lnTo>
                  <a:pt x="1453216" y="402961"/>
                </a:lnTo>
                <a:lnTo>
                  <a:pt x="1445020" y="402961"/>
                </a:lnTo>
                <a:lnTo>
                  <a:pt x="1436560" y="402961"/>
                </a:lnTo>
                <a:lnTo>
                  <a:pt x="1428629" y="402961"/>
                </a:lnTo>
                <a:close/>
                <a:moveTo>
                  <a:pt x="1433917" y="255588"/>
                </a:moveTo>
                <a:lnTo>
                  <a:pt x="1445813" y="255588"/>
                </a:lnTo>
                <a:lnTo>
                  <a:pt x="1457710" y="255853"/>
                </a:lnTo>
                <a:lnTo>
                  <a:pt x="1469871" y="256117"/>
                </a:lnTo>
                <a:lnTo>
                  <a:pt x="1481768" y="256911"/>
                </a:lnTo>
                <a:lnTo>
                  <a:pt x="1493665" y="257969"/>
                </a:lnTo>
                <a:lnTo>
                  <a:pt x="1505297" y="259292"/>
                </a:lnTo>
                <a:lnTo>
                  <a:pt x="1517194" y="260880"/>
                </a:lnTo>
                <a:lnTo>
                  <a:pt x="1529091" y="262732"/>
                </a:lnTo>
                <a:lnTo>
                  <a:pt x="1540723" y="265113"/>
                </a:lnTo>
                <a:lnTo>
                  <a:pt x="1552620" y="267494"/>
                </a:lnTo>
                <a:lnTo>
                  <a:pt x="1564252" y="270140"/>
                </a:lnTo>
                <a:lnTo>
                  <a:pt x="1575620" y="273051"/>
                </a:lnTo>
                <a:lnTo>
                  <a:pt x="1587252" y="276226"/>
                </a:lnTo>
                <a:lnTo>
                  <a:pt x="1598885" y="279930"/>
                </a:lnTo>
                <a:lnTo>
                  <a:pt x="1610253" y="283634"/>
                </a:lnTo>
                <a:lnTo>
                  <a:pt x="1621621" y="287603"/>
                </a:lnTo>
                <a:lnTo>
                  <a:pt x="1632725" y="292101"/>
                </a:lnTo>
                <a:lnTo>
                  <a:pt x="1643828" y="296863"/>
                </a:lnTo>
                <a:lnTo>
                  <a:pt x="1654932" y="301626"/>
                </a:lnTo>
                <a:lnTo>
                  <a:pt x="1665771" y="306917"/>
                </a:lnTo>
                <a:lnTo>
                  <a:pt x="1676875" y="312209"/>
                </a:lnTo>
                <a:lnTo>
                  <a:pt x="1687450" y="318294"/>
                </a:lnTo>
                <a:lnTo>
                  <a:pt x="1698024" y="324115"/>
                </a:lnTo>
                <a:lnTo>
                  <a:pt x="1708599" y="330465"/>
                </a:lnTo>
                <a:lnTo>
                  <a:pt x="1719174" y="337080"/>
                </a:lnTo>
                <a:lnTo>
                  <a:pt x="1729220" y="343694"/>
                </a:lnTo>
                <a:lnTo>
                  <a:pt x="1739266" y="350838"/>
                </a:lnTo>
                <a:lnTo>
                  <a:pt x="1749048" y="358511"/>
                </a:lnTo>
                <a:lnTo>
                  <a:pt x="1758830" y="366184"/>
                </a:lnTo>
                <a:lnTo>
                  <a:pt x="1768612" y="374121"/>
                </a:lnTo>
                <a:lnTo>
                  <a:pt x="1778129" y="382588"/>
                </a:lnTo>
                <a:lnTo>
                  <a:pt x="1787382" y="391055"/>
                </a:lnTo>
                <a:lnTo>
                  <a:pt x="1796635" y="399786"/>
                </a:lnTo>
                <a:lnTo>
                  <a:pt x="1805624" y="409046"/>
                </a:lnTo>
                <a:lnTo>
                  <a:pt x="1814084" y="417778"/>
                </a:lnTo>
                <a:lnTo>
                  <a:pt x="1822544" y="427303"/>
                </a:lnTo>
                <a:lnTo>
                  <a:pt x="1830475" y="436828"/>
                </a:lnTo>
                <a:lnTo>
                  <a:pt x="1838142" y="446353"/>
                </a:lnTo>
                <a:lnTo>
                  <a:pt x="1845808" y="456407"/>
                </a:lnTo>
                <a:lnTo>
                  <a:pt x="1852947" y="466461"/>
                </a:lnTo>
                <a:lnTo>
                  <a:pt x="1859556" y="476515"/>
                </a:lnTo>
                <a:lnTo>
                  <a:pt x="1866430" y="486569"/>
                </a:lnTo>
                <a:lnTo>
                  <a:pt x="1872774" y="497153"/>
                </a:lnTo>
                <a:lnTo>
                  <a:pt x="1878591" y="507471"/>
                </a:lnTo>
                <a:lnTo>
                  <a:pt x="1884671" y="517790"/>
                </a:lnTo>
                <a:lnTo>
                  <a:pt x="1889959" y="528638"/>
                </a:lnTo>
                <a:lnTo>
                  <a:pt x="1895246" y="539221"/>
                </a:lnTo>
                <a:lnTo>
                  <a:pt x="1900005" y="550334"/>
                </a:lnTo>
                <a:lnTo>
                  <a:pt x="1904764" y="560917"/>
                </a:lnTo>
                <a:lnTo>
                  <a:pt x="1908993" y="572294"/>
                </a:lnTo>
                <a:lnTo>
                  <a:pt x="1913223" y="583407"/>
                </a:lnTo>
                <a:lnTo>
                  <a:pt x="1916925" y="594519"/>
                </a:lnTo>
                <a:lnTo>
                  <a:pt x="1920361" y="605632"/>
                </a:lnTo>
                <a:lnTo>
                  <a:pt x="1923534" y="617009"/>
                </a:lnTo>
                <a:lnTo>
                  <a:pt x="1926442" y="628651"/>
                </a:lnTo>
                <a:lnTo>
                  <a:pt x="1929350" y="639763"/>
                </a:lnTo>
                <a:lnTo>
                  <a:pt x="1931729" y="651405"/>
                </a:lnTo>
                <a:lnTo>
                  <a:pt x="1933580" y="662782"/>
                </a:lnTo>
                <a:lnTo>
                  <a:pt x="1935431" y="674424"/>
                </a:lnTo>
                <a:lnTo>
                  <a:pt x="1937017" y="686065"/>
                </a:lnTo>
                <a:lnTo>
                  <a:pt x="1938074" y="697442"/>
                </a:lnTo>
                <a:lnTo>
                  <a:pt x="1939132" y="709084"/>
                </a:lnTo>
                <a:lnTo>
                  <a:pt x="1939661" y="720726"/>
                </a:lnTo>
                <a:lnTo>
                  <a:pt x="1939925" y="732632"/>
                </a:lnTo>
                <a:lnTo>
                  <a:pt x="1939925" y="744274"/>
                </a:lnTo>
                <a:lnTo>
                  <a:pt x="1939925" y="755915"/>
                </a:lnTo>
                <a:lnTo>
                  <a:pt x="1939396" y="767557"/>
                </a:lnTo>
                <a:lnTo>
                  <a:pt x="1938339" y="779199"/>
                </a:lnTo>
                <a:lnTo>
                  <a:pt x="1937546" y="790576"/>
                </a:lnTo>
                <a:lnTo>
                  <a:pt x="1935959" y="802217"/>
                </a:lnTo>
                <a:lnTo>
                  <a:pt x="1934638" y="813859"/>
                </a:lnTo>
                <a:lnTo>
                  <a:pt x="1932523" y="825501"/>
                </a:lnTo>
                <a:lnTo>
                  <a:pt x="1930408" y="837142"/>
                </a:lnTo>
                <a:lnTo>
                  <a:pt x="1928028" y="848519"/>
                </a:lnTo>
                <a:lnTo>
                  <a:pt x="1925120" y="859632"/>
                </a:lnTo>
                <a:lnTo>
                  <a:pt x="1922212" y="871009"/>
                </a:lnTo>
                <a:lnTo>
                  <a:pt x="1918775" y="882386"/>
                </a:lnTo>
                <a:lnTo>
                  <a:pt x="1915338" y="893499"/>
                </a:lnTo>
                <a:lnTo>
                  <a:pt x="1911373" y="904876"/>
                </a:lnTo>
                <a:lnTo>
                  <a:pt x="1907143" y="915988"/>
                </a:lnTo>
                <a:lnTo>
                  <a:pt x="1902648" y="926836"/>
                </a:lnTo>
                <a:lnTo>
                  <a:pt x="1898154" y="937684"/>
                </a:lnTo>
                <a:lnTo>
                  <a:pt x="1892867" y="948532"/>
                </a:lnTo>
                <a:lnTo>
                  <a:pt x="1887579" y="959380"/>
                </a:lnTo>
                <a:lnTo>
                  <a:pt x="1882028" y="969699"/>
                </a:lnTo>
                <a:lnTo>
                  <a:pt x="1875947" y="980282"/>
                </a:lnTo>
                <a:lnTo>
                  <a:pt x="1869866" y="990601"/>
                </a:lnTo>
                <a:lnTo>
                  <a:pt x="1863521" y="1000919"/>
                </a:lnTo>
                <a:lnTo>
                  <a:pt x="1856648" y="1011238"/>
                </a:lnTo>
                <a:lnTo>
                  <a:pt x="1849510" y="1021028"/>
                </a:lnTo>
                <a:lnTo>
                  <a:pt x="1842372" y="1031082"/>
                </a:lnTo>
                <a:lnTo>
                  <a:pt x="1834705" y="1040607"/>
                </a:lnTo>
                <a:lnTo>
                  <a:pt x="1827038" y="1050396"/>
                </a:lnTo>
                <a:lnTo>
                  <a:pt x="1818578" y="1059657"/>
                </a:lnTo>
                <a:lnTo>
                  <a:pt x="1810383" y="1068917"/>
                </a:lnTo>
                <a:lnTo>
                  <a:pt x="1801658" y="1078178"/>
                </a:lnTo>
                <a:lnTo>
                  <a:pt x="1792405" y="1086909"/>
                </a:lnTo>
                <a:lnTo>
                  <a:pt x="1783152" y="1095640"/>
                </a:lnTo>
                <a:lnTo>
                  <a:pt x="1774164" y="1103842"/>
                </a:lnTo>
                <a:lnTo>
                  <a:pt x="1764118" y="1112309"/>
                </a:lnTo>
                <a:lnTo>
                  <a:pt x="1754600" y="1119982"/>
                </a:lnTo>
                <a:lnTo>
                  <a:pt x="1744554" y="1127655"/>
                </a:lnTo>
                <a:lnTo>
                  <a:pt x="1734772" y="1134799"/>
                </a:lnTo>
                <a:lnTo>
                  <a:pt x="1724726" y="1141942"/>
                </a:lnTo>
                <a:lnTo>
                  <a:pt x="1714416" y="1148821"/>
                </a:lnTo>
                <a:lnTo>
                  <a:pt x="1703841" y="1155171"/>
                </a:lnTo>
                <a:lnTo>
                  <a:pt x="1693266" y="1161257"/>
                </a:lnTo>
                <a:lnTo>
                  <a:pt x="1682426" y="1167342"/>
                </a:lnTo>
                <a:lnTo>
                  <a:pt x="1671852" y="1172899"/>
                </a:lnTo>
                <a:lnTo>
                  <a:pt x="1660748" y="1178190"/>
                </a:lnTo>
                <a:lnTo>
                  <a:pt x="1649644" y="1183482"/>
                </a:lnTo>
                <a:lnTo>
                  <a:pt x="1638805" y="1188244"/>
                </a:lnTo>
                <a:lnTo>
                  <a:pt x="1627437" y="1192478"/>
                </a:lnTo>
                <a:lnTo>
                  <a:pt x="1616069" y="1196976"/>
                </a:lnTo>
                <a:lnTo>
                  <a:pt x="1604965" y="1200944"/>
                </a:lnTo>
                <a:lnTo>
                  <a:pt x="1593597" y="1204384"/>
                </a:lnTo>
                <a:lnTo>
                  <a:pt x="1581965" y="1208088"/>
                </a:lnTo>
                <a:lnTo>
                  <a:pt x="1570333" y="1210999"/>
                </a:lnTo>
                <a:lnTo>
                  <a:pt x="1558700" y="1213909"/>
                </a:lnTo>
                <a:lnTo>
                  <a:pt x="1546804" y="1216819"/>
                </a:lnTo>
                <a:lnTo>
                  <a:pt x="1535436" y="1218671"/>
                </a:lnTo>
                <a:lnTo>
                  <a:pt x="1523539" y="1220788"/>
                </a:lnTo>
                <a:lnTo>
                  <a:pt x="1511906" y="1222640"/>
                </a:lnTo>
                <a:lnTo>
                  <a:pt x="1500010" y="1224228"/>
                </a:lnTo>
                <a:lnTo>
                  <a:pt x="1488113" y="1225286"/>
                </a:lnTo>
                <a:lnTo>
                  <a:pt x="1476216" y="1226344"/>
                </a:lnTo>
                <a:lnTo>
                  <a:pt x="1464319" y="1226874"/>
                </a:lnTo>
                <a:lnTo>
                  <a:pt x="1452423" y="1227138"/>
                </a:lnTo>
                <a:lnTo>
                  <a:pt x="1440526" y="1227138"/>
                </a:lnTo>
                <a:lnTo>
                  <a:pt x="1428365" y="1227138"/>
                </a:lnTo>
                <a:lnTo>
                  <a:pt x="1416468" y="1226609"/>
                </a:lnTo>
                <a:lnTo>
                  <a:pt x="1404571" y="1225815"/>
                </a:lnTo>
                <a:lnTo>
                  <a:pt x="1392675" y="1224757"/>
                </a:lnTo>
                <a:lnTo>
                  <a:pt x="1380778" y="1223434"/>
                </a:lnTo>
                <a:lnTo>
                  <a:pt x="1369145" y="1221846"/>
                </a:lnTo>
                <a:lnTo>
                  <a:pt x="1357249" y="1219994"/>
                </a:lnTo>
                <a:lnTo>
                  <a:pt x="1345352" y="1217878"/>
                </a:lnTo>
                <a:lnTo>
                  <a:pt x="1333720" y="1215496"/>
                </a:lnTo>
                <a:lnTo>
                  <a:pt x="1322087" y="1212586"/>
                </a:lnTo>
                <a:lnTo>
                  <a:pt x="1310455" y="1209676"/>
                </a:lnTo>
                <a:lnTo>
                  <a:pt x="1298822" y="1206236"/>
                </a:lnTo>
                <a:lnTo>
                  <a:pt x="1287454" y="1203061"/>
                </a:lnTo>
                <a:lnTo>
                  <a:pt x="1276086" y="1199092"/>
                </a:lnTo>
                <a:lnTo>
                  <a:pt x="1264718" y="1194859"/>
                </a:lnTo>
                <a:lnTo>
                  <a:pt x="1253350" y="1190626"/>
                </a:lnTo>
                <a:lnTo>
                  <a:pt x="1242511" y="1186128"/>
                </a:lnTo>
                <a:lnTo>
                  <a:pt x="1231143" y="1181101"/>
                </a:lnTo>
                <a:lnTo>
                  <a:pt x="1220568" y="1175809"/>
                </a:lnTo>
                <a:lnTo>
                  <a:pt x="1209465" y="1170253"/>
                </a:lnTo>
                <a:lnTo>
                  <a:pt x="1198625" y="1164696"/>
                </a:lnTo>
                <a:lnTo>
                  <a:pt x="1188051" y="1158346"/>
                </a:lnTo>
                <a:lnTo>
                  <a:pt x="1177740" y="1152261"/>
                </a:lnTo>
                <a:lnTo>
                  <a:pt x="1167165" y="1145646"/>
                </a:lnTo>
                <a:lnTo>
                  <a:pt x="1157119" y="1138767"/>
                </a:lnTo>
                <a:lnTo>
                  <a:pt x="1147073" y="1131624"/>
                </a:lnTo>
                <a:lnTo>
                  <a:pt x="1137027" y="1124215"/>
                </a:lnTo>
                <a:lnTo>
                  <a:pt x="1127509" y="1116542"/>
                </a:lnTo>
                <a:lnTo>
                  <a:pt x="1117463" y="1108340"/>
                </a:lnTo>
                <a:lnTo>
                  <a:pt x="1107946" y="1100403"/>
                </a:lnTo>
                <a:lnTo>
                  <a:pt x="1098957" y="1091671"/>
                </a:lnTo>
                <a:lnTo>
                  <a:pt x="1089704" y="1082940"/>
                </a:lnTo>
                <a:lnTo>
                  <a:pt x="1080715" y="1073944"/>
                </a:lnTo>
                <a:lnTo>
                  <a:pt x="1071991" y="1064684"/>
                </a:lnTo>
                <a:lnTo>
                  <a:pt x="1063796" y="1055159"/>
                </a:lnTo>
                <a:lnTo>
                  <a:pt x="1055864" y="1045899"/>
                </a:lnTo>
                <a:lnTo>
                  <a:pt x="1047933" y="1036109"/>
                </a:lnTo>
                <a:lnTo>
                  <a:pt x="1040531" y="1026319"/>
                </a:lnTo>
                <a:lnTo>
                  <a:pt x="1033393" y="1016530"/>
                </a:lnTo>
                <a:lnTo>
                  <a:pt x="1026519" y="1006476"/>
                </a:lnTo>
                <a:lnTo>
                  <a:pt x="1019645" y="995892"/>
                </a:lnTo>
                <a:lnTo>
                  <a:pt x="1013565" y="985838"/>
                </a:lnTo>
                <a:lnTo>
                  <a:pt x="1007484" y="975519"/>
                </a:lnTo>
                <a:lnTo>
                  <a:pt x="1001668" y="964671"/>
                </a:lnTo>
                <a:lnTo>
                  <a:pt x="996381" y="954088"/>
                </a:lnTo>
                <a:lnTo>
                  <a:pt x="990829" y="943240"/>
                </a:lnTo>
                <a:lnTo>
                  <a:pt x="986070" y="932657"/>
                </a:lnTo>
                <a:lnTo>
                  <a:pt x="981312" y="921544"/>
                </a:lnTo>
                <a:lnTo>
                  <a:pt x="977346" y="910696"/>
                </a:lnTo>
                <a:lnTo>
                  <a:pt x="973116" y="899319"/>
                </a:lnTo>
                <a:lnTo>
                  <a:pt x="969150" y="888207"/>
                </a:lnTo>
                <a:lnTo>
                  <a:pt x="965714" y="876830"/>
                </a:lnTo>
                <a:lnTo>
                  <a:pt x="962805" y="865717"/>
                </a:lnTo>
                <a:lnTo>
                  <a:pt x="959633" y="854340"/>
                </a:lnTo>
                <a:lnTo>
                  <a:pt x="956989" y="842699"/>
                </a:lnTo>
                <a:lnTo>
                  <a:pt x="954610" y="831321"/>
                </a:lnTo>
                <a:lnTo>
                  <a:pt x="952495" y="819944"/>
                </a:lnTo>
                <a:lnTo>
                  <a:pt x="950909" y="808303"/>
                </a:lnTo>
                <a:lnTo>
                  <a:pt x="949322" y="796661"/>
                </a:lnTo>
                <a:lnTo>
                  <a:pt x="948001" y="785019"/>
                </a:lnTo>
                <a:lnTo>
                  <a:pt x="947207" y="773378"/>
                </a:lnTo>
                <a:lnTo>
                  <a:pt x="946679" y="761736"/>
                </a:lnTo>
                <a:lnTo>
                  <a:pt x="946414" y="750094"/>
                </a:lnTo>
                <a:lnTo>
                  <a:pt x="946150" y="738188"/>
                </a:lnTo>
                <a:lnTo>
                  <a:pt x="946414" y="726811"/>
                </a:lnTo>
                <a:lnTo>
                  <a:pt x="946943" y="715169"/>
                </a:lnTo>
                <a:lnTo>
                  <a:pt x="947472" y="703528"/>
                </a:lnTo>
                <a:lnTo>
                  <a:pt x="948794" y="691886"/>
                </a:lnTo>
                <a:lnTo>
                  <a:pt x="949851" y="680244"/>
                </a:lnTo>
                <a:lnTo>
                  <a:pt x="951702" y="668603"/>
                </a:lnTo>
                <a:lnTo>
                  <a:pt x="953552" y="657226"/>
                </a:lnTo>
                <a:lnTo>
                  <a:pt x="955932" y="645849"/>
                </a:lnTo>
                <a:lnTo>
                  <a:pt x="958311" y="634207"/>
                </a:lnTo>
                <a:lnTo>
                  <a:pt x="960955" y="622830"/>
                </a:lnTo>
                <a:lnTo>
                  <a:pt x="964127" y="611453"/>
                </a:lnTo>
                <a:lnTo>
                  <a:pt x="967564" y="600340"/>
                </a:lnTo>
                <a:lnTo>
                  <a:pt x="971001" y="588963"/>
                </a:lnTo>
                <a:lnTo>
                  <a:pt x="974967" y="577851"/>
                </a:lnTo>
                <a:lnTo>
                  <a:pt x="978932" y="566738"/>
                </a:lnTo>
                <a:lnTo>
                  <a:pt x="983426" y="555890"/>
                </a:lnTo>
                <a:lnTo>
                  <a:pt x="988185" y="545042"/>
                </a:lnTo>
                <a:lnTo>
                  <a:pt x="993208" y="534194"/>
                </a:lnTo>
                <a:lnTo>
                  <a:pt x="998760" y="523611"/>
                </a:lnTo>
                <a:lnTo>
                  <a:pt x="1004312" y="512763"/>
                </a:lnTo>
                <a:lnTo>
                  <a:pt x="1010128" y="502444"/>
                </a:lnTo>
                <a:lnTo>
                  <a:pt x="1016473" y="491861"/>
                </a:lnTo>
                <a:lnTo>
                  <a:pt x="1022818" y="481542"/>
                </a:lnTo>
                <a:lnTo>
                  <a:pt x="1029692" y="471488"/>
                </a:lnTo>
                <a:lnTo>
                  <a:pt x="1036830" y="461699"/>
                </a:lnTo>
                <a:lnTo>
                  <a:pt x="1043968" y="451909"/>
                </a:lnTo>
                <a:lnTo>
                  <a:pt x="1051634" y="442119"/>
                </a:lnTo>
                <a:lnTo>
                  <a:pt x="1059301" y="432594"/>
                </a:lnTo>
                <a:lnTo>
                  <a:pt x="1067761" y="423069"/>
                </a:lnTo>
                <a:lnTo>
                  <a:pt x="1075957" y="413809"/>
                </a:lnTo>
                <a:lnTo>
                  <a:pt x="1084681" y="404549"/>
                </a:lnTo>
                <a:lnTo>
                  <a:pt x="1093670" y="395553"/>
                </a:lnTo>
                <a:lnTo>
                  <a:pt x="1102923" y="387086"/>
                </a:lnTo>
                <a:lnTo>
                  <a:pt x="1112176" y="378619"/>
                </a:lnTo>
                <a:lnTo>
                  <a:pt x="1121693" y="370682"/>
                </a:lnTo>
                <a:lnTo>
                  <a:pt x="1131475" y="362480"/>
                </a:lnTo>
                <a:lnTo>
                  <a:pt x="1141257" y="355071"/>
                </a:lnTo>
                <a:lnTo>
                  <a:pt x="1151567" y="347663"/>
                </a:lnTo>
                <a:lnTo>
                  <a:pt x="1161613" y="340519"/>
                </a:lnTo>
                <a:lnTo>
                  <a:pt x="1171924" y="333905"/>
                </a:lnTo>
                <a:lnTo>
                  <a:pt x="1182499" y="327555"/>
                </a:lnTo>
                <a:lnTo>
                  <a:pt x="1193074" y="321205"/>
                </a:lnTo>
                <a:lnTo>
                  <a:pt x="1203913" y="315384"/>
                </a:lnTo>
                <a:lnTo>
                  <a:pt x="1214488" y="309563"/>
                </a:lnTo>
                <a:lnTo>
                  <a:pt x="1225591" y="304271"/>
                </a:lnTo>
                <a:lnTo>
                  <a:pt x="1236431" y="299244"/>
                </a:lnTo>
                <a:lnTo>
                  <a:pt x="1247534" y="294482"/>
                </a:lnTo>
                <a:lnTo>
                  <a:pt x="1258902" y="289984"/>
                </a:lnTo>
                <a:lnTo>
                  <a:pt x="1270006" y="285751"/>
                </a:lnTo>
                <a:lnTo>
                  <a:pt x="1281374" y="281517"/>
                </a:lnTo>
                <a:lnTo>
                  <a:pt x="1292742" y="278078"/>
                </a:lnTo>
                <a:lnTo>
                  <a:pt x="1304374" y="274638"/>
                </a:lnTo>
                <a:lnTo>
                  <a:pt x="1316007" y="271463"/>
                </a:lnTo>
                <a:lnTo>
                  <a:pt x="1327375" y="268553"/>
                </a:lnTo>
                <a:lnTo>
                  <a:pt x="1339007" y="266171"/>
                </a:lnTo>
                <a:lnTo>
                  <a:pt x="1350904" y="263790"/>
                </a:lnTo>
                <a:lnTo>
                  <a:pt x="1362801" y="261674"/>
                </a:lnTo>
                <a:lnTo>
                  <a:pt x="1374433" y="259821"/>
                </a:lnTo>
                <a:lnTo>
                  <a:pt x="1386330" y="258499"/>
                </a:lnTo>
                <a:lnTo>
                  <a:pt x="1398226" y="257176"/>
                </a:lnTo>
                <a:lnTo>
                  <a:pt x="1410123" y="256382"/>
                </a:lnTo>
                <a:lnTo>
                  <a:pt x="1422020" y="255853"/>
                </a:lnTo>
                <a:lnTo>
                  <a:pt x="1433917" y="255588"/>
                </a:lnTo>
                <a:close/>
                <a:moveTo>
                  <a:pt x="200465" y="0"/>
                </a:moveTo>
                <a:lnTo>
                  <a:pt x="213953" y="0"/>
                </a:lnTo>
                <a:lnTo>
                  <a:pt x="227970" y="0"/>
                </a:lnTo>
                <a:lnTo>
                  <a:pt x="574420" y="2381"/>
                </a:lnTo>
                <a:lnTo>
                  <a:pt x="711943" y="177536"/>
                </a:lnTo>
                <a:lnTo>
                  <a:pt x="1193800" y="180711"/>
                </a:lnTo>
                <a:lnTo>
                  <a:pt x="1180577" y="186531"/>
                </a:lnTo>
                <a:lnTo>
                  <a:pt x="1167353" y="192352"/>
                </a:lnTo>
                <a:lnTo>
                  <a:pt x="1154130" y="198967"/>
                </a:lnTo>
                <a:lnTo>
                  <a:pt x="1141436" y="205581"/>
                </a:lnTo>
                <a:lnTo>
                  <a:pt x="1128477" y="212461"/>
                </a:lnTo>
                <a:lnTo>
                  <a:pt x="1115782" y="219340"/>
                </a:lnTo>
                <a:lnTo>
                  <a:pt x="1103353" y="227013"/>
                </a:lnTo>
                <a:lnTo>
                  <a:pt x="1090923" y="234950"/>
                </a:lnTo>
                <a:lnTo>
                  <a:pt x="1078757" y="242888"/>
                </a:lnTo>
                <a:lnTo>
                  <a:pt x="1066327" y="251619"/>
                </a:lnTo>
                <a:lnTo>
                  <a:pt x="1054426" y="260350"/>
                </a:lnTo>
                <a:lnTo>
                  <a:pt x="1043054" y="269346"/>
                </a:lnTo>
                <a:lnTo>
                  <a:pt x="1031418" y="278607"/>
                </a:lnTo>
                <a:lnTo>
                  <a:pt x="1019781" y="288396"/>
                </a:lnTo>
                <a:lnTo>
                  <a:pt x="1008409" y="298715"/>
                </a:lnTo>
                <a:lnTo>
                  <a:pt x="997566" y="309034"/>
                </a:lnTo>
                <a:lnTo>
                  <a:pt x="988310" y="318294"/>
                </a:lnTo>
                <a:lnTo>
                  <a:pt x="979318" y="327554"/>
                </a:lnTo>
                <a:lnTo>
                  <a:pt x="970326" y="337079"/>
                </a:lnTo>
                <a:lnTo>
                  <a:pt x="961863" y="346604"/>
                </a:lnTo>
                <a:lnTo>
                  <a:pt x="953665" y="356129"/>
                </a:lnTo>
                <a:lnTo>
                  <a:pt x="945466" y="365919"/>
                </a:lnTo>
                <a:lnTo>
                  <a:pt x="937532" y="375973"/>
                </a:lnTo>
                <a:lnTo>
                  <a:pt x="929863" y="385763"/>
                </a:lnTo>
                <a:lnTo>
                  <a:pt x="922722" y="396082"/>
                </a:lnTo>
                <a:lnTo>
                  <a:pt x="915582" y="406400"/>
                </a:lnTo>
                <a:lnTo>
                  <a:pt x="908441" y="416719"/>
                </a:lnTo>
                <a:lnTo>
                  <a:pt x="902094" y="427038"/>
                </a:lnTo>
                <a:lnTo>
                  <a:pt x="895482" y="437886"/>
                </a:lnTo>
                <a:lnTo>
                  <a:pt x="889400" y="448469"/>
                </a:lnTo>
                <a:lnTo>
                  <a:pt x="883581" y="459317"/>
                </a:lnTo>
                <a:lnTo>
                  <a:pt x="877499" y="470165"/>
                </a:lnTo>
                <a:lnTo>
                  <a:pt x="872209" y="481277"/>
                </a:lnTo>
                <a:lnTo>
                  <a:pt x="866920" y="492390"/>
                </a:lnTo>
                <a:lnTo>
                  <a:pt x="861895" y="503238"/>
                </a:lnTo>
                <a:lnTo>
                  <a:pt x="857135" y="514615"/>
                </a:lnTo>
                <a:lnTo>
                  <a:pt x="852639" y="525992"/>
                </a:lnTo>
                <a:lnTo>
                  <a:pt x="848407" y="537105"/>
                </a:lnTo>
                <a:lnTo>
                  <a:pt x="844176" y="548482"/>
                </a:lnTo>
                <a:lnTo>
                  <a:pt x="840473" y="560123"/>
                </a:lnTo>
                <a:lnTo>
                  <a:pt x="836771" y="571765"/>
                </a:lnTo>
                <a:lnTo>
                  <a:pt x="833597" y="583407"/>
                </a:lnTo>
                <a:lnTo>
                  <a:pt x="830688" y="595048"/>
                </a:lnTo>
                <a:lnTo>
                  <a:pt x="827514" y="606425"/>
                </a:lnTo>
                <a:lnTo>
                  <a:pt x="824870" y="618067"/>
                </a:lnTo>
                <a:lnTo>
                  <a:pt x="822490" y="629973"/>
                </a:lnTo>
                <a:lnTo>
                  <a:pt x="820374" y="641880"/>
                </a:lnTo>
                <a:lnTo>
                  <a:pt x="818523" y="653521"/>
                </a:lnTo>
                <a:lnTo>
                  <a:pt x="816936" y="665428"/>
                </a:lnTo>
                <a:lnTo>
                  <a:pt x="815349" y="677334"/>
                </a:lnTo>
                <a:lnTo>
                  <a:pt x="814291" y="689240"/>
                </a:lnTo>
                <a:lnTo>
                  <a:pt x="812969" y="701146"/>
                </a:lnTo>
                <a:lnTo>
                  <a:pt x="812440" y="713053"/>
                </a:lnTo>
                <a:lnTo>
                  <a:pt x="811911" y="725223"/>
                </a:lnTo>
                <a:lnTo>
                  <a:pt x="811646" y="737130"/>
                </a:lnTo>
                <a:lnTo>
                  <a:pt x="811646" y="749036"/>
                </a:lnTo>
                <a:lnTo>
                  <a:pt x="811911" y="760942"/>
                </a:lnTo>
                <a:lnTo>
                  <a:pt x="812175" y="772848"/>
                </a:lnTo>
                <a:lnTo>
                  <a:pt x="812969" y="784755"/>
                </a:lnTo>
                <a:lnTo>
                  <a:pt x="814027" y="796926"/>
                </a:lnTo>
                <a:lnTo>
                  <a:pt x="815085" y="808832"/>
                </a:lnTo>
                <a:lnTo>
                  <a:pt x="816671" y="820738"/>
                </a:lnTo>
                <a:lnTo>
                  <a:pt x="817994" y="832380"/>
                </a:lnTo>
                <a:lnTo>
                  <a:pt x="819845" y="844286"/>
                </a:lnTo>
                <a:lnTo>
                  <a:pt x="821961" y="856192"/>
                </a:lnTo>
                <a:lnTo>
                  <a:pt x="824341" y="868098"/>
                </a:lnTo>
                <a:lnTo>
                  <a:pt x="826986" y="879740"/>
                </a:lnTo>
                <a:lnTo>
                  <a:pt x="829630" y="891117"/>
                </a:lnTo>
                <a:lnTo>
                  <a:pt x="833068" y="903024"/>
                </a:lnTo>
                <a:lnTo>
                  <a:pt x="836242" y="914665"/>
                </a:lnTo>
                <a:lnTo>
                  <a:pt x="839680" y="926042"/>
                </a:lnTo>
                <a:lnTo>
                  <a:pt x="843382" y="937684"/>
                </a:lnTo>
                <a:lnTo>
                  <a:pt x="847614" y="949326"/>
                </a:lnTo>
                <a:lnTo>
                  <a:pt x="851581" y="960438"/>
                </a:lnTo>
                <a:lnTo>
                  <a:pt x="856077" y="971815"/>
                </a:lnTo>
                <a:lnTo>
                  <a:pt x="860837" y="983192"/>
                </a:lnTo>
                <a:lnTo>
                  <a:pt x="865862" y="994040"/>
                </a:lnTo>
                <a:lnTo>
                  <a:pt x="871151" y="1005153"/>
                </a:lnTo>
                <a:lnTo>
                  <a:pt x="876705" y="1016265"/>
                </a:lnTo>
                <a:lnTo>
                  <a:pt x="882259" y="1027113"/>
                </a:lnTo>
                <a:lnTo>
                  <a:pt x="0" y="1021292"/>
                </a:lnTo>
                <a:lnTo>
                  <a:pt x="5289" y="214313"/>
                </a:lnTo>
                <a:lnTo>
                  <a:pt x="5818" y="196850"/>
                </a:lnTo>
                <a:lnTo>
                  <a:pt x="6347" y="180446"/>
                </a:lnTo>
                <a:lnTo>
                  <a:pt x="7670" y="165100"/>
                </a:lnTo>
                <a:lnTo>
                  <a:pt x="9256" y="150284"/>
                </a:lnTo>
                <a:lnTo>
                  <a:pt x="10843" y="136525"/>
                </a:lnTo>
                <a:lnTo>
                  <a:pt x="13223" y="123296"/>
                </a:lnTo>
                <a:lnTo>
                  <a:pt x="15868" y="111390"/>
                </a:lnTo>
                <a:lnTo>
                  <a:pt x="19306" y="100277"/>
                </a:lnTo>
                <a:lnTo>
                  <a:pt x="22744" y="89429"/>
                </a:lnTo>
                <a:lnTo>
                  <a:pt x="26711" y="79640"/>
                </a:lnTo>
                <a:lnTo>
                  <a:pt x="31207" y="70644"/>
                </a:lnTo>
                <a:lnTo>
                  <a:pt x="33587" y="66146"/>
                </a:lnTo>
                <a:lnTo>
                  <a:pt x="36232" y="62177"/>
                </a:lnTo>
                <a:lnTo>
                  <a:pt x="38612" y="58208"/>
                </a:lnTo>
                <a:lnTo>
                  <a:pt x="41257" y="54240"/>
                </a:lnTo>
                <a:lnTo>
                  <a:pt x="44166" y="50800"/>
                </a:lnTo>
                <a:lnTo>
                  <a:pt x="47075" y="47625"/>
                </a:lnTo>
                <a:lnTo>
                  <a:pt x="50249" y="43921"/>
                </a:lnTo>
                <a:lnTo>
                  <a:pt x="53158" y="41011"/>
                </a:lnTo>
                <a:lnTo>
                  <a:pt x="56331" y="38100"/>
                </a:lnTo>
                <a:lnTo>
                  <a:pt x="60034" y="34925"/>
                </a:lnTo>
                <a:lnTo>
                  <a:pt x="66910" y="29633"/>
                </a:lnTo>
                <a:lnTo>
                  <a:pt x="74315" y="24871"/>
                </a:lnTo>
                <a:lnTo>
                  <a:pt x="82249" y="20638"/>
                </a:lnTo>
                <a:lnTo>
                  <a:pt x="90712" y="16933"/>
                </a:lnTo>
                <a:lnTo>
                  <a:pt x="99439" y="13494"/>
                </a:lnTo>
                <a:lnTo>
                  <a:pt x="108696" y="10583"/>
                </a:lnTo>
                <a:lnTo>
                  <a:pt x="118481" y="8202"/>
                </a:lnTo>
                <a:lnTo>
                  <a:pt x="129059" y="6086"/>
                </a:lnTo>
                <a:lnTo>
                  <a:pt x="139638" y="4498"/>
                </a:lnTo>
                <a:lnTo>
                  <a:pt x="150746" y="2911"/>
                </a:lnTo>
                <a:lnTo>
                  <a:pt x="162647" y="1588"/>
                </a:lnTo>
                <a:lnTo>
                  <a:pt x="174812" y="794"/>
                </a:lnTo>
                <a:lnTo>
                  <a:pt x="187242" y="265"/>
                </a:lnTo>
                <a:lnTo>
                  <a:pt x="20046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KSO_Shape"/>
          <p:cNvSpPr/>
          <p:nvPr/>
        </p:nvSpPr>
        <p:spPr bwMode="auto">
          <a:xfrm>
            <a:off x="6596498" y="2131396"/>
            <a:ext cx="270834" cy="302042"/>
          </a:xfrm>
          <a:custGeom>
            <a:avLst/>
            <a:gdLst>
              <a:gd name="T0" fmla="*/ 1709661 w 2424113"/>
              <a:gd name="T1" fmla="*/ 1178878 h 2703513"/>
              <a:gd name="T2" fmla="*/ 1794476 w 2424113"/>
              <a:gd name="T3" fmla="*/ 1247141 h 2703513"/>
              <a:gd name="T4" fmla="*/ 1864996 w 2424113"/>
              <a:gd name="T5" fmla="*/ 1438593 h 2703513"/>
              <a:gd name="T6" fmla="*/ 1803052 w 2424113"/>
              <a:gd name="T7" fmla="*/ 1682751 h 2703513"/>
              <a:gd name="T8" fmla="*/ 1566715 w 2424113"/>
              <a:gd name="T9" fmla="*/ 1968501 h 2703513"/>
              <a:gd name="T10" fmla="*/ 1225550 w 2424113"/>
              <a:gd name="T11" fmla="*/ 2254251 h 2703513"/>
              <a:gd name="T12" fmla="*/ 1275740 w 2424113"/>
              <a:gd name="T13" fmla="*/ 2068514 h 2703513"/>
              <a:gd name="T14" fmla="*/ 1422816 w 2424113"/>
              <a:gd name="T15" fmla="*/ 1857376 h 2703513"/>
              <a:gd name="T16" fmla="*/ 1644541 w 2424113"/>
              <a:gd name="T17" fmla="*/ 1598931 h 2703513"/>
              <a:gd name="T18" fmla="*/ 1681707 w 2424113"/>
              <a:gd name="T19" fmla="*/ 1485583 h 2703513"/>
              <a:gd name="T20" fmla="*/ 1663918 w 2424113"/>
              <a:gd name="T21" fmla="*/ 1382078 h 2703513"/>
              <a:gd name="T22" fmla="*/ 1598481 w 2424113"/>
              <a:gd name="T23" fmla="*/ 1328421 h 2703513"/>
              <a:gd name="T24" fmla="*/ 1507630 w 2424113"/>
              <a:gd name="T25" fmla="*/ 1333183 h 2703513"/>
              <a:gd name="T26" fmla="*/ 1446640 w 2424113"/>
              <a:gd name="T27" fmla="*/ 1400176 h 2703513"/>
              <a:gd name="T28" fmla="*/ 1255410 w 2424113"/>
              <a:gd name="T29" fmla="*/ 1412241 h 2703513"/>
              <a:gd name="T30" fmla="*/ 1314812 w 2424113"/>
              <a:gd name="T31" fmla="*/ 1261746 h 2703513"/>
              <a:gd name="T32" fmla="*/ 1432028 w 2424113"/>
              <a:gd name="T33" fmla="*/ 1171893 h 2703513"/>
              <a:gd name="T34" fmla="*/ 794166 w 2424113"/>
              <a:gd name="T35" fmla="*/ 1458278 h 2703513"/>
              <a:gd name="T36" fmla="*/ 592061 w 2424113"/>
              <a:gd name="T37" fmla="*/ 1604328 h 2703513"/>
              <a:gd name="T38" fmla="*/ 662703 w 2424113"/>
              <a:gd name="T39" fmla="*/ 1366521 h 2703513"/>
              <a:gd name="T40" fmla="*/ 791315 w 2424113"/>
              <a:gd name="T41" fmla="*/ 1231266 h 2703513"/>
              <a:gd name="T42" fmla="*/ 113045 w 2424113"/>
              <a:gd name="T43" fmla="*/ 555625 h 2703513"/>
              <a:gd name="T44" fmla="*/ 382320 w 2424113"/>
              <a:gd name="T45" fmla="*/ 782186 h 2703513"/>
              <a:gd name="T46" fmla="*/ 442653 w 2424113"/>
              <a:gd name="T47" fmla="*/ 836446 h 2703513"/>
              <a:gd name="T48" fmla="*/ 773531 w 2424113"/>
              <a:gd name="T49" fmla="*/ 834225 h 2703513"/>
              <a:gd name="T50" fmla="*/ 831324 w 2424113"/>
              <a:gd name="T51" fmla="*/ 776474 h 2703513"/>
              <a:gd name="T52" fmla="*/ 1591837 w 2424113"/>
              <a:gd name="T53" fmla="*/ 719993 h 2703513"/>
              <a:gd name="T54" fmla="*/ 1617557 w 2424113"/>
              <a:gd name="T55" fmla="*/ 806936 h 2703513"/>
              <a:gd name="T56" fmla="*/ 1682336 w 2424113"/>
              <a:gd name="T57" fmla="*/ 853899 h 2703513"/>
              <a:gd name="T58" fmla="*/ 2012262 w 2424113"/>
              <a:gd name="T59" fmla="*/ 843427 h 2703513"/>
              <a:gd name="T60" fmla="*/ 2065291 w 2424113"/>
              <a:gd name="T61" fmla="*/ 779013 h 2703513"/>
              <a:gd name="T62" fmla="*/ 2328216 w 2424113"/>
              <a:gd name="T63" fmla="*/ 557212 h 2703513"/>
              <a:gd name="T64" fmla="*/ 2394582 w 2424113"/>
              <a:gd name="T65" fmla="*/ 600366 h 2703513"/>
              <a:gd name="T66" fmla="*/ 2424113 w 2424113"/>
              <a:gd name="T67" fmla="*/ 685406 h 2703513"/>
              <a:gd name="T68" fmla="*/ 2405061 w 2424113"/>
              <a:gd name="T69" fmla="*/ 2643224 h 2703513"/>
              <a:gd name="T70" fmla="*/ 2344728 w 2424113"/>
              <a:gd name="T71" fmla="*/ 2697167 h 2703513"/>
              <a:gd name="T72" fmla="*/ 73987 w 2424113"/>
              <a:gd name="T73" fmla="*/ 2695263 h 2703513"/>
              <a:gd name="T74" fmla="*/ 16512 w 2424113"/>
              <a:gd name="T75" fmla="*/ 2637512 h 2703513"/>
              <a:gd name="T76" fmla="*/ 635 w 2424113"/>
              <a:gd name="T77" fmla="*/ 678425 h 2703513"/>
              <a:gd name="T78" fmla="*/ 33024 w 2424113"/>
              <a:gd name="T79" fmla="*/ 595607 h 2703513"/>
              <a:gd name="T80" fmla="*/ 101296 w 2424113"/>
              <a:gd name="T81" fmla="*/ 556260 h 2703513"/>
              <a:gd name="T82" fmla="*/ 745446 w 2424113"/>
              <a:gd name="T83" fmla="*/ 24766 h 2703513"/>
              <a:gd name="T84" fmla="*/ 793109 w 2424113"/>
              <a:gd name="T85" fmla="*/ 94933 h 2703513"/>
              <a:gd name="T86" fmla="*/ 795016 w 2424113"/>
              <a:gd name="T87" fmla="*/ 702311 h 2703513"/>
              <a:gd name="T88" fmla="*/ 750212 w 2424113"/>
              <a:gd name="T89" fmla="*/ 775018 h 2703513"/>
              <a:gd name="T90" fmla="*/ 513484 w 2424113"/>
              <a:gd name="T91" fmla="*/ 798513 h 2703513"/>
              <a:gd name="T92" fmla="*/ 443259 w 2424113"/>
              <a:gd name="T93" fmla="*/ 762953 h 2703513"/>
              <a:gd name="T94" fmla="*/ 407671 w 2424113"/>
              <a:gd name="T95" fmla="*/ 682308 h 2703513"/>
              <a:gd name="T96" fmla="*/ 420063 w 2424113"/>
              <a:gd name="T97" fmla="*/ 76518 h 2703513"/>
              <a:gd name="T98" fmla="*/ 475353 w 2424113"/>
              <a:gd name="T99" fmla="*/ 15876 h 2703513"/>
              <a:gd name="T100" fmla="*/ 1939853 w 2424113"/>
              <a:gd name="T101" fmla="*/ 2859 h 2703513"/>
              <a:gd name="T102" fmla="*/ 2004357 w 2424113"/>
              <a:gd name="T103" fmla="*/ 49867 h 2703513"/>
              <a:gd name="T104" fmla="*/ 2030413 w 2424113"/>
              <a:gd name="T105" fmla="*/ 136897 h 2703513"/>
              <a:gd name="T106" fmla="*/ 2007853 w 2424113"/>
              <a:gd name="T107" fmla="*/ 738801 h 2703513"/>
              <a:gd name="T108" fmla="*/ 1945255 w 2424113"/>
              <a:gd name="T109" fmla="*/ 789621 h 2703513"/>
              <a:gd name="T110" fmla="*/ 1705666 w 2424113"/>
              <a:gd name="T111" fmla="*/ 783268 h 2703513"/>
              <a:gd name="T112" fmla="*/ 1650059 w 2424113"/>
              <a:gd name="T113" fmla="*/ 722284 h 2703513"/>
              <a:gd name="T114" fmla="*/ 1637984 w 2424113"/>
              <a:gd name="T115" fmla="*/ 116252 h 2703513"/>
              <a:gd name="T116" fmla="*/ 1673891 w 2424113"/>
              <a:gd name="T117" fmla="*/ 35574 h 2703513"/>
              <a:gd name="T118" fmla="*/ 1744115 w 2424113"/>
              <a:gd name="T119" fmla="*/ 318 h 27035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424113" h="2703513">
                <a:moveTo>
                  <a:pt x="1563221" y="1147763"/>
                </a:moveTo>
                <a:lnTo>
                  <a:pt x="1580692" y="1148081"/>
                </a:lnTo>
                <a:lnTo>
                  <a:pt x="1597528" y="1149351"/>
                </a:lnTo>
                <a:lnTo>
                  <a:pt x="1614046" y="1150938"/>
                </a:lnTo>
                <a:lnTo>
                  <a:pt x="1630246" y="1153478"/>
                </a:lnTo>
                <a:lnTo>
                  <a:pt x="1645494" y="1156336"/>
                </a:lnTo>
                <a:lnTo>
                  <a:pt x="1660424" y="1160146"/>
                </a:lnTo>
                <a:lnTo>
                  <a:pt x="1668048" y="1162368"/>
                </a:lnTo>
                <a:lnTo>
                  <a:pt x="1675354" y="1164591"/>
                </a:lnTo>
                <a:lnTo>
                  <a:pt x="1682342" y="1167448"/>
                </a:lnTo>
                <a:lnTo>
                  <a:pt x="1689013" y="1169988"/>
                </a:lnTo>
                <a:lnTo>
                  <a:pt x="1696002" y="1172528"/>
                </a:lnTo>
                <a:lnTo>
                  <a:pt x="1702990" y="1175703"/>
                </a:lnTo>
                <a:lnTo>
                  <a:pt x="1709661" y="1178878"/>
                </a:lnTo>
                <a:lnTo>
                  <a:pt x="1715696" y="1182053"/>
                </a:lnTo>
                <a:lnTo>
                  <a:pt x="1722367" y="1185863"/>
                </a:lnTo>
                <a:lnTo>
                  <a:pt x="1728720" y="1189356"/>
                </a:lnTo>
                <a:lnTo>
                  <a:pt x="1735073" y="1193483"/>
                </a:lnTo>
                <a:lnTo>
                  <a:pt x="1740791" y="1197293"/>
                </a:lnTo>
                <a:lnTo>
                  <a:pt x="1746827" y="1201738"/>
                </a:lnTo>
                <a:lnTo>
                  <a:pt x="1752862" y="1205866"/>
                </a:lnTo>
                <a:lnTo>
                  <a:pt x="1758263" y="1210628"/>
                </a:lnTo>
                <a:lnTo>
                  <a:pt x="1763980" y="1215073"/>
                </a:lnTo>
                <a:lnTo>
                  <a:pt x="1769063" y="1220153"/>
                </a:lnTo>
                <a:lnTo>
                  <a:pt x="1774463" y="1225233"/>
                </a:lnTo>
                <a:lnTo>
                  <a:pt x="1779863" y="1230313"/>
                </a:lnTo>
                <a:lnTo>
                  <a:pt x="1784946" y="1235711"/>
                </a:lnTo>
                <a:lnTo>
                  <a:pt x="1794476" y="1247141"/>
                </a:lnTo>
                <a:lnTo>
                  <a:pt x="1803688" y="1258571"/>
                </a:lnTo>
                <a:lnTo>
                  <a:pt x="1812264" y="1270318"/>
                </a:lnTo>
                <a:lnTo>
                  <a:pt x="1820206" y="1282383"/>
                </a:lnTo>
                <a:lnTo>
                  <a:pt x="1827512" y="1294766"/>
                </a:lnTo>
                <a:lnTo>
                  <a:pt x="1834183" y="1307783"/>
                </a:lnTo>
                <a:lnTo>
                  <a:pt x="1840218" y="1320801"/>
                </a:lnTo>
                <a:lnTo>
                  <a:pt x="1845301" y="1334453"/>
                </a:lnTo>
                <a:lnTo>
                  <a:pt x="1850066" y="1348106"/>
                </a:lnTo>
                <a:lnTo>
                  <a:pt x="1854195" y="1362393"/>
                </a:lnTo>
                <a:lnTo>
                  <a:pt x="1857372" y="1377316"/>
                </a:lnTo>
                <a:lnTo>
                  <a:pt x="1860548" y="1391921"/>
                </a:lnTo>
                <a:lnTo>
                  <a:pt x="1862772" y="1407161"/>
                </a:lnTo>
                <a:lnTo>
                  <a:pt x="1864043" y="1422718"/>
                </a:lnTo>
                <a:lnTo>
                  <a:pt x="1864996" y="1438593"/>
                </a:lnTo>
                <a:lnTo>
                  <a:pt x="1865313" y="1454468"/>
                </a:lnTo>
                <a:lnTo>
                  <a:pt x="1864996" y="1472883"/>
                </a:lnTo>
                <a:lnTo>
                  <a:pt x="1864043" y="1491616"/>
                </a:lnTo>
                <a:lnTo>
                  <a:pt x="1862137" y="1509396"/>
                </a:lnTo>
                <a:lnTo>
                  <a:pt x="1859913" y="1527493"/>
                </a:lnTo>
                <a:lnTo>
                  <a:pt x="1856419" y="1544956"/>
                </a:lnTo>
                <a:lnTo>
                  <a:pt x="1852607" y="1562418"/>
                </a:lnTo>
                <a:lnTo>
                  <a:pt x="1847842" y="1579563"/>
                </a:lnTo>
                <a:lnTo>
                  <a:pt x="1842442" y="1596073"/>
                </a:lnTo>
                <a:lnTo>
                  <a:pt x="1836089" y="1613218"/>
                </a:lnTo>
                <a:lnTo>
                  <a:pt x="1829100" y="1630046"/>
                </a:lnTo>
                <a:lnTo>
                  <a:pt x="1821159" y="1647508"/>
                </a:lnTo>
                <a:lnTo>
                  <a:pt x="1812582" y="1664971"/>
                </a:lnTo>
                <a:lnTo>
                  <a:pt x="1803052" y="1682751"/>
                </a:lnTo>
                <a:lnTo>
                  <a:pt x="1792570" y="1700531"/>
                </a:lnTo>
                <a:lnTo>
                  <a:pt x="1781452" y="1718628"/>
                </a:lnTo>
                <a:lnTo>
                  <a:pt x="1769063" y="1737361"/>
                </a:lnTo>
                <a:lnTo>
                  <a:pt x="1760168" y="1750061"/>
                </a:lnTo>
                <a:lnTo>
                  <a:pt x="1749368" y="1764348"/>
                </a:lnTo>
                <a:lnTo>
                  <a:pt x="1736979" y="1779906"/>
                </a:lnTo>
                <a:lnTo>
                  <a:pt x="1722685" y="1796733"/>
                </a:lnTo>
                <a:lnTo>
                  <a:pt x="1706802" y="1814831"/>
                </a:lnTo>
                <a:lnTo>
                  <a:pt x="1689648" y="1834833"/>
                </a:lnTo>
                <a:lnTo>
                  <a:pt x="1670589" y="1855471"/>
                </a:lnTo>
                <a:lnTo>
                  <a:pt x="1649624" y="1878013"/>
                </a:lnTo>
                <a:lnTo>
                  <a:pt x="1610234" y="1919606"/>
                </a:lnTo>
                <a:lnTo>
                  <a:pt x="1579103" y="1953896"/>
                </a:lnTo>
                <a:lnTo>
                  <a:pt x="1566715" y="1968501"/>
                </a:lnTo>
                <a:lnTo>
                  <a:pt x="1555597" y="1980566"/>
                </a:lnTo>
                <a:lnTo>
                  <a:pt x="1547020" y="1991044"/>
                </a:lnTo>
                <a:lnTo>
                  <a:pt x="1540349" y="1999616"/>
                </a:lnTo>
                <a:lnTo>
                  <a:pt x="1534631" y="2006919"/>
                </a:lnTo>
                <a:lnTo>
                  <a:pt x="1529231" y="2014539"/>
                </a:lnTo>
                <a:lnTo>
                  <a:pt x="1524466" y="2021841"/>
                </a:lnTo>
                <a:lnTo>
                  <a:pt x="1519384" y="2029461"/>
                </a:lnTo>
                <a:lnTo>
                  <a:pt x="1514937" y="2036764"/>
                </a:lnTo>
                <a:lnTo>
                  <a:pt x="1510489" y="2043749"/>
                </a:lnTo>
                <a:lnTo>
                  <a:pt x="1506677" y="2051051"/>
                </a:lnTo>
                <a:lnTo>
                  <a:pt x="1502866" y="2058036"/>
                </a:lnTo>
                <a:lnTo>
                  <a:pt x="1865313" y="2058036"/>
                </a:lnTo>
                <a:lnTo>
                  <a:pt x="1865313" y="2254251"/>
                </a:lnTo>
                <a:lnTo>
                  <a:pt x="1225550" y="2254251"/>
                </a:lnTo>
                <a:lnTo>
                  <a:pt x="1226821" y="2240599"/>
                </a:lnTo>
                <a:lnTo>
                  <a:pt x="1228727" y="2226629"/>
                </a:lnTo>
                <a:lnTo>
                  <a:pt x="1230633" y="2213294"/>
                </a:lnTo>
                <a:lnTo>
                  <a:pt x="1233492" y="2199641"/>
                </a:lnTo>
                <a:lnTo>
                  <a:pt x="1236033" y="2186306"/>
                </a:lnTo>
                <a:lnTo>
                  <a:pt x="1238892" y="2172654"/>
                </a:lnTo>
                <a:lnTo>
                  <a:pt x="1242704" y="2159319"/>
                </a:lnTo>
                <a:lnTo>
                  <a:pt x="1246198" y="2145984"/>
                </a:lnTo>
                <a:lnTo>
                  <a:pt x="1250328" y="2132966"/>
                </a:lnTo>
                <a:lnTo>
                  <a:pt x="1254775" y="2119949"/>
                </a:lnTo>
                <a:lnTo>
                  <a:pt x="1259540" y="2106931"/>
                </a:lnTo>
                <a:lnTo>
                  <a:pt x="1264305" y="2093914"/>
                </a:lnTo>
                <a:lnTo>
                  <a:pt x="1270022" y="2081531"/>
                </a:lnTo>
                <a:lnTo>
                  <a:pt x="1275740" y="2068514"/>
                </a:lnTo>
                <a:lnTo>
                  <a:pt x="1281458" y="2056131"/>
                </a:lnTo>
                <a:lnTo>
                  <a:pt x="1287811" y="2043431"/>
                </a:lnTo>
                <a:lnTo>
                  <a:pt x="1294800" y="2030731"/>
                </a:lnTo>
                <a:lnTo>
                  <a:pt x="1302741" y="2017396"/>
                </a:lnTo>
                <a:lnTo>
                  <a:pt x="1311000" y="2004061"/>
                </a:lnTo>
                <a:lnTo>
                  <a:pt x="1320212" y="1989456"/>
                </a:lnTo>
                <a:lnTo>
                  <a:pt x="1330377" y="1975169"/>
                </a:lnTo>
                <a:lnTo>
                  <a:pt x="1341178" y="1959611"/>
                </a:lnTo>
                <a:lnTo>
                  <a:pt x="1352613" y="1944054"/>
                </a:lnTo>
                <a:lnTo>
                  <a:pt x="1365320" y="1927544"/>
                </a:lnTo>
                <a:lnTo>
                  <a:pt x="1378344" y="1910716"/>
                </a:lnTo>
                <a:lnTo>
                  <a:pt x="1392638" y="1893571"/>
                </a:lnTo>
                <a:lnTo>
                  <a:pt x="1407251" y="1875791"/>
                </a:lnTo>
                <a:lnTo>
                  <a:pt x="1422816" y="1857376"/>
                </a:lnTo>
                <a:lnTo>
                  <a:pt x="1439334" y="1838643"/>
                </a:lnTo>
                <a:lnTo>
                  <a:pt x="1456488" y="1819593"/>
                </a:lnTo>
                <a:lnTo>
                  <a:pt x="1474276" y="1799908"/>
                </a:lnTo>
                <a:lnTo>
                  <a:pt x="1493018" y="1779271"/>
                </a:lnTo>
                <a:lnTo>
                  <a:pt x="1522560" y="1747521"/>
                </a:lnTo>
                <a:lnTo>
                  <a:pt x="1548926" y="1717993"/>
                </a:lnTo>
                <a:lnTo>
                  <a:pt x="1572433" y="1691641"/>
                </a:lnTo>
                <a:lnTo>
                  <a:pt x="1592445" y="1667828"/>
                </a:lnTo>
                <a:lnTo>
                  <a:pt x="1609916" y="1646556"/>
                </a:lnTo>
                <a:lnTo>
                  <a:pt x="1624529" y="1627823"/>
                </a:lnTo>
                <a:lnTo>
                  <a:pt x="1630882" y="1619568"/>
                </a:lnTo>
                <a:lnTo>
                  <a:pt x="1635964" y="1611948"/>
                </a:lnTo>
                <a:lnTo>
                  <a:pt x="1640729" y="1604963"/>
                </a:lnTo>
                <a:lnTo>
                  <a:pt x="1644541" y="1598931"/>
                </a:lnTo>
                <a:lnTo>
                  <a:pt x="1649306" y="1590676"/>
                </a:lnTo>
                <a:lnTo>
                  <a:pt x="1653435" y="1582738"/>
                </a:lnTo>
                <a:lnTo>
                  <a:pt x="1657565" y="1574483"/>
                </a:lnTo>
                <a:lnTo>
                  <a:pt x="1661059" y="1566228"/>
                </a:lnTo>
                <a:lnTo>
                  <a:pt x="1664553" y="1557973"/>
                </a:lnTo>
                <a:lnTo>
                  <a:pt x="1667412" y="1550036"/>
                </a:lnTo>
                <a:lnTo>
                  <a:pt x="1670271" y="1541781"/>
                </a:lnTo>
                <a:lnTo>
                  <a:pt x="1673130" y="1533843"/>
                </a:lnTo>
                <a:lnTo>
                  <a:pt x="1675036" y="1525588"/>
                </a:lnTo>
                <a:lnTo>
                  <a:pt x="1676942" y="1517968"/>
                </a:lnTo>
                <a:lnTo>
                  <a:pt x="1678530" y="1509713"/>
                </a:lnTo>
                <a:lnTo>
                  <a:pt x="1679801" y="1501776"/>
                </a:lnTo>
                <a:lnTo>
                  <a:pt x="1680754" y="1493838"/>
                </a:lnTo>
                <a:lnTo>
                  <a:pt x="1681707" y="1485583"/>
                </a:lnTo>
                <a:lnTo>
                  <a:pt x="1682342" y="1477646"/>
                </a:lnTo>
                <a:lnTo>
                  <a:pt x="1682342" y="1469708"/>
                </a:lnTo>
                <a:lnTo>
                  <a:pt x="1682342" y="1460818"/>
                </a:lnTo>
                <a:lnTo>
                  <a:pt x="1682025" y="1452563"/>
                </a:lnTo>
                <a:lnTo>
                  <a:pt x="1681389" y="1444308"/>
                </a:lnTo>
                <a:lnTo>
                  <a:pt x="1680119" y="1436371"/>
                </a:lnTo>
                <a:lnTo>
                  <a:pt x="1678848" y="1428433"/>
                </a:lnTo>
                <a:lnTo>
                  <a:pt x="1677577" y="1421448"/>
                </a:lnTo>
                <a:lnTo>
                  <a:pt x="1675989" y="1414146"/>
                </a:lnTo>
                <a:lnTo>
                  <a:pt x="1674083" y="1407161"/>
                </a:lnTo>
                <a:lnTo>
                  <a:pt x="1671860" y="1400493"/>
                </a:lnTo>
                <a:lnTo>
                  <a:pt x="1669318" y="1393826"/>
                </a:lnTo>
                <a:lnTo>
                  <a:pt x="1666777" y="1388111"/>
                </a:lnTo>
                <a:lnTo>
                  <a:pt x="1663918" y="1382078"/>
                </a:lnTo>
                <a:lnTo>
                  <a:pt x="1660424" y="1376363"/>
                </a:lnTo>
                <a:lnTo>
                  <a:pt x="1657247" y="1370966"/>
                </a:lnTo>
                <a:lnTo>
                  <a:pt x="1653435" y="1365886"/>
                </a:lnTo>
                <a:lnTo>
                  <a:pt x="1649624" y="1361123"/>
                </a:lnTo>
                <a:lnTo>
                  <a:pt x="1645176" y="1356361"/>
                </a:lnTo>
                <a:lnTo>
                  <a:pt x="1640729" y="1352233"/>
                </a:lnTo>
                <a:lnTo>
                  <a:pt x="1635964" y="1348106"/>
                </a:lnTo>
                <a:lnTo>
                  <a:pt x="1631517" y="1344296"/>
                </a:lnTo>
                <a:lnTo>
                  <a:pt x="1626434" y="1340803"/>
                </a:lnTo>
                <a:lnTo>
                  <a:pt x="1621352" y="1337946"/>
                </a:lnTo>
                <a:lnTo>
                  <a:pt x="1615952" y="1335088"/>
                </a:lnTo>
                <a:lnTo>
                  <a:pt x="1610234" y="1332231"/>
                </a:lnTo>
                <a:lnTo>
                  <a:pt x="1604516" y="1330326"/>
                </a:lnTo>
                <a:lnTo>
                  <a:pt x="1598481" y="1328421"/>
                </a:lnTo>
                <a:lnTo>
                  <a:pt x="1592445" y="1326833"/>
                </a:lnTo>
                <a:lnTo>
                  <a:pt x="1586092" y="1325563"/>
                </a:lnTo>
                <a:lnTo>
                  <a:pt x="1579739" y="1324611"/>
                </a:lnTo>
                <a:lnTo>
                  <a:pt x="1572750" y="1323341"/>
                </a:lnTo>
                <a:lnTo>
                  <a:pt x="1565762" y="1323023"/>
                </a:lnTo>
                <a:lnTo>
                  <a:pt x="1558773" y="1323023"/>
                </a:lnTo>
                <a:lnTo>
                  <a:pt x="1551785" y="1323023"/>
                </a:lnTo>
                <a:lnTo>
                  <a:pt x="1544796" y="1323658"/>
                </a:lnTo>
                <a:lnTo>
                  <a:pt x="1538126" y="1324611"/>
                </a:lnTo>
                <a:lnTo>
                  <a:pt x="1531772" y="1325563"/>
                </a:lnTo>
                <a:lnTo>
                  <a:pt x="1525419" y="1326833"/>
                </a:lnTo>
                <a:lnTo>
                  <a:pt x="1519066" y="1328738"/>
                </a:lnTo>
                <a:lnTo>
                  <a:pt x="1513031" y="1330643"/>
                </a:lnTo>
                <a:lnTo>
                  <a:pt x="1507630" y="1333183"/>
                </a:lnTo>
                <a:lnTo>
                  <a:pt x="1501913" y="1335723"/>
                </a:lnTo>
                <a:lnTo>
                  <a:pt x="1496512" y="1338581"/>
                </a:lnTo>
                <a:lnTo>
                  <a:pt x="1491112" y="1342073"/>
                </a:lnTo>
                <a:lnTo>
                  <a:pt x="1486030" y="1345566"/>
                </a:lnTo>
                <a:lnTo>
                  <a:pt x="1481265" y="1349058"/>
                </a:lnTo>
                <a:lnTo>
                  <a:pt x="1476500" y="1353503"/>
                </a:lnTo>
                <a:lnTo>
                  <a:pt x="1472370" y="1357948"/>
                </a:lnTo>
                <a:lnTo>
                  <a:pt x="1467606" y="1363028"/>
                </a:lnTo>
                <a:lnTo>
                  <a:pt x="1463794" y="1367791"/>
                </a:lnTo>
                <a:lnTo>
                  <a:pt x="1459664" y="1373506"/>
                </a:lnTo>
                <a:lnTo>
                  <a:pt x="1456170" y="1379538"/>
                </a:lnTo>
                <a:lnTo>
                  <a:pt x="1452993" y="1386206"/>
                </a:lnTo>
                <a:lnTo>
                  <a:pt x="1449499" y="1392873"/>
                </a:lnTo>
                <a:lnTo>
                  <a:pt x="1446640" y="1400176"/>
                </a:lnTo>
                <a:lnTo>
                  <a:pt x="1443781" y="1407796"/>
                </a:lnTo>
                <a:lnTo>
                  <a:pt x="1441240" y="1415733"/>
                </a:lnTo>
                <a:lnTo>
                  <a:pt x="1439016" y="1424306"/>
                </a:lnTo>
                <a:lnTo>
                  <a:pt x="1436793" y="1433196"/>
                </a:lnTo>
                <a:lnTo>
                  <a:pt x="1435204" y="1442403"/>
                </a:lnTo>
                <a:lnTo>
                  <a:pt x="1432981" y="1452246"/>
                </a:lnTo>
                <a:lnTo>
                  <a:pt x="1431710" y="1462406"/>
                </a:lnTo>
                <a:lnTo>
                  <a:pt x="1430440" y="1472883"/>
                </a:lnTo>
                <a:lnTo>
                  <a:pt x="1429487" y="1483996"/>
                </a:lnTo>
                <a:lnTo>
                  <a:pt x="1428851" y="1495108"/>
                </a:lnTo>
                <a:lnTo>
                  <a:pt x="1246833" y="1474153"/>
                </a:lnTo>
                <a:lnTo>
                  <a:pt x="1249375" y="1452563"/>
                </a:lnTo>
                <a:lnTo>
                  <a:pt x="1252234" y="1432243"/>
                </a:lnTo>
                <a:lnTo>
                  <a:pt x="1255410" y="1412241"/>
                </a:lnTo>
                <a:lnTo>
                  <a:pt x="1259540" y="1392873"/>
                </a:lnTo>
                <a:lnTo>
                  <a:pt x="1263669" y="1374776"/>
                </a:lnTo>
                <a:lnTo>
                  <a:pt x="1269069" y="1356996"/>
                </a:lnTo>
                <a:lnTo>
                  <a:pt x="1274470" y="1340168"/>
                </a:lnTo>
                <a:lnTo>
                  <a:pt x="1280505" y="1324611"/>
                </a:lnTo>
                <a:lnTo>
                  <a:pt x="1283682" y="1316673"/>
                </a:lnTo>
                <a:lnTo>
                  <a:pt x="1287176" y="1309053"/>
                </a:lnTo>
                <a:lnTo>
                  <a:pt x="1290670" y="1301751"/>
                </a:lnTo>
                <a:lnTo>
                  <a:pt x="1294482" y="1294448"/>
                </a:lnTo>
                <a:lnTo>
                  <a:pt x="1298294" y="1287463"/>
                </a:lnTo>
                <a:lnTo>
                  <a:pt x="1302423" y="1281113"/>
                </a:lnTo>
                <a:lnTo>
                  <a:pt x="1306235" y="1274446"/>
                </a:lnTo>
                <a:lnTo>
                  <a:pt x="1310683" y="1267778"/>
                </a:lnTo>
                <a:lnTo>
                  <a:pt x="1314812" y="1261746"/>
                </a:lnTo>
                <a:lnTo>
                  <a:pt x="1318942" y="1255713"/>
                </a:lnTo>
                <a:lnTo>
                  <a:pt x="1323707" y="1249998"/>
                </a:lnTo>
                <a:lnTo>
                  <a:pt x="1328789" y="1244283"/>
                </a:lnTo>
                <a:lnTo>
                  <a:pt x="1333554" y="1238886"/>
                </a:lnTo>
                <a:lnTo>
                  <a:pt x="1338636" y="1233806"/>
                </a:lnTo>
                <a:lnTo>
                  <a:pt x="1343719" y="1228726"/>
                </a:lnTo>
                <a:lnTo>
                  <a:pt x="1349119" y="1223963"/>
                </a:lnTo>
                <a:lnTo>
                  <a:pt x="1359920" y="1214756"/>
                </a:lnTo>
                <a:lnTo>
                  <a:pt x="1371038" y="1206183"/>
                </a:lnTo>
                <a:lnTo>
                  <a:pt x="1382791" y="1197928"/>
                </a:lnTo>
                <a:lnTo>
                  <a:pt x="1394544" y="1190626"/>
                </a:lnTo>
                <a:lnTo>
                  <a:pt x="1406615" y="1183958"/>
                </a:lnTo>
                <a:lnTo>
                  <a:pt x="1419322" y="1177608"/>
                </a:lnTo>
                <a:lnTo>
                  <a:pt x="1432028" y="1171893"/>
                </a:lnTo>
                <a:lnTo>
                  <a:pt x="1445370" y="1167131"/>
                </a:lnTo>
                <a:lnTo>
                  <a:pt x="1459029" y="1162368"/>
                </a:lnTo>
                <a:lnTo>
                  <a:pt x="1473006" y="1158558"/>
                </a:lnTo>
                <a:lnTo>
                  <a:pt x="1487300" y="1155066"/>
                </a:lnTo>
                <a:lnTo>
                  <a:pt x="1501595" y="1152526"/>
                </a:lnTo>
                <a:lnTo>
                  <a:pt x="1516525" y="1150621"/>
                </a:lnTo>
                <a:lnTo>
                  <a:pt x="1532090" y="1149351"/>
                </a:lnTo>
                <a:lnTo>
                  <a:pt x="1547338" y="1148081"/>
                </a:lnTo>
                <a:lnTo>
                  <a:pt x="1563221" y="1147763"/>
                </a:lnTo>
                <a:close/>
                <a:moveTo>
                  <a:pt x="828378" y="1147763"/>
                </a:moveTo>
                <a:lnTo>
                  <a:pt x="976313" y="1147763"/>
                </a:lnTo>
                <a:lnTo>
                  <a:pt x="976313" y="2254251"/>
                </a:lnTo>
                <a:lnTo>
                  <a:pt x="794166" y="2254251"/>
                </a:lnTo>
                <a:lnTo>
                  <a:pt x="794166" y="1458278"/>
                </a:lnTo>
                <a:lnTo>
                  <a:pt x="781178" y="1471613"/>
                </a:lnTo>
                <a:lnTo>
                  <a:pt x="768507" y="1484631"/>
                </a:lnTo>
                <a:lnTo>
                  <a:pt x="755519" y="1497013"/>
                </a:lnTo>
                <a:lnTo>
                  <a:pt x="741897" y="1509078"/>
                </a:lnTo>
                <a:lnTo>
                  <a:pt x="727959" y="1520508"/>
                </a:lnTo>
                <a:lnTo>
                  <a:pt x="714338" y="1531621"/>
                </a:lnTo>
                <a:lnTo>
                  <a:pt x="699766" y="1542098"/>
                </a:lnTo>
                <a:lnTo>
                  <a:pt x="685511" y="1552258"/>
                </a:lnTo>
                <a:lnTo>
                  <a:pt x="670622" y="1562418"/>
                </a:lnTo>
                <a:lnTo>
                  <a:pt x="655417" y="1571626"/>
                </a:lnTo>
                <a:lnTo>
                  <a:pt x="639895" y="1580516"/>
                </a:lnTo>
                <a:lnTo>
                  <a:pt x="624373" y="1589088"/>
                </a:lnTo>
                <a:lnTo>
                  <a:pt x="608534" y="1597026"/>
                </a:lnTo>
                <a:lnTo>
                  <a:pt x="592061" y="1604328"/>
                </a:lnTo>
                <a:lnTo>
                  <a:pt x="575589" y="1611631"/>
                </a:lnTo>
                <a:lnTo>
                  <a:pt x="558800" y="1618298"/>
                </a:lnTo>
                <a:lnTo>
                  <a:pt x="558800" y="1426846"/>
                </a:lnTo>
                <a:lnTo>
                  <a:pt x="567670" y="1423353"/>
                </a:lnTo>
                <a:lnTo>
                  <a:pt x="576856" y="1419226"/>
                </a:lnTo>
                <a:lnTo>
                  <a:pt x="586043" y="1415098"/>
                </a:lnTo>
                <a:lnTo>
                  <a:pt x="595229" y="1410018"/>
                </a:lnTo>
                <a:lnTo>
                  <a:pt x="604416" y="1405256"/>
                </a:lnTo>
                <a:lnTo>
                  <a:pt x="613919" y="1399541"/>
                </a:lnTo>
                <a:lnTo>
                  <a:pt x="623739" y="1393508"/>
                </a:lnTo>
                <a:lnTo>
                  <a:pt x="633243" y="1387793"/>
                </a:lnTo>
                <a:lnTo>
                  <a:pt x="643063" y="1381126"/>
                </a:lnTo>
                <a:lnTo>
                  <a:pt x="652883" y="1373823"/>
                </a:lnTo>
                <a:lnTo>
                  <a:pt x="662703" y="1366521"/>
                </a:lnTo>
                <a:lnTo>
                  <a:pt x="672523" y="1358583"/>
                </a:lnTo>
                <a:lnTo>
                  <a:pt x="682660" y="1350963"/>
                </a:lnTo>
                <a:lnTo>
                  <a:pt x="692797" y="1342391"/>
                </a:lnTo>
                <a:lnTo>
                  <a:pt x="703567" y="1333501"/>
                </a:lnTo>
                <a:lnTo>
                  <a:pt x="713704" y="1323976"/>
                </a:lnTo>
                <a:lnTo>
                  <a:pt x="723841" y="1314451"/>
                </a:lnTo>
                <a:lnTo>
                  <a:pt x="733661" y="1304608"/>
                </a:lnTo>
                <a:lnTo>
                  <a:pt x="743164" y="1294766"/>
                </a:lnTo>
                <a:lnTo>
                  <a:pt x="752034" y="1284923"/>
                </a:lnTo>
                <a:lnTo>
                  <a:pt x="760904" y="1274446"/>
                </a:lnTo>
                <a:lnTo>
                  <a:pt x="769140" y="1263968"/>
                </a:lnTo>
                <a:lnTo>
                  <a:pt x="776743" y="1253173"/>
                </a:lnTo>
                <a:lnTo>
                  <a:pt x="784345" y="1242378"/>
                </a:lnTo>
                <a:lnTo>
                  <a:pt x="791315" y="1231266"/>
                </a:lnTo>
                <a:lnTo>
                  <a:pt x="797650" y="1219836"/>
                </a:lnTo>
                <a:lnTo>
                  <a:pt x="803669" y="1208406"/>
                </a:lnTo>
                <a:lnTo>
                  <a:pt x="809688" y="1196658"/>
                </a:lnTo>
                <a:lnTo>
                  <a:pt x="814756" y="1184911"/>
                </a:lnTo>
                <a:lnTo>
                  <a:pt x="819825" y="1172528"/>
                </a:lnTo>
                <a:lnTo>
                  <a:pt x="824259" y="1160463"/>
                </a:lnTo>
                <a:lnTo>
                  <a:pt x="828378" y="1147763"/>
                </a:lnTo>
                <a:close/>
                <a:moveTo>
                  <a:pt x="181634" y="1037623"/>
                </a:moveTo>
                <a:lnTo>
                  <a:pt x="181634" y="2421740"/>
                </a:lnTo>
                <a:lnTo>
                  <a:pt x="2242479" y="2421740"/>
                </a:lnTo>
                <a:lnTo>
                  <a:pt x="2242479" y="1037623"/>
                </a:lnTo>
                <a:lnTo>
                  <a:pt x="181634" y="1037623"/>
                </a:lnTo>
                <a:close/>
                <a:moveTo>
                  <a:pt x="107329" y="555625"/>
                </a:moveTo>
                <a:lnTo>
                  <a:pt x="113045" y="555625"/>
                </a:lnTo>
                <a:lnTo>
                  <a:pt x="362950" y="555625"/>
                </a:lnTo>
                <a:lnTo>
                  <a:pt x="362950" y="705714"/>
                </a:lnTo>
                <a:lnTo>
                  <a:pt x="363267" y="712695"/>
                </a:lnTo>
                <a:lnTo>
                  <a:pt x="363585" y="719676"/>
                </a:lnTo>
                <a:lnTo>
                  <a:pt x="364220" y="726339"/>
                </a:lnTo>
                <a:lnTo>
                  <a:pt x="365173" y="733003"/>
                </a:lnTo>
                <a:lnTo>
                  <a:pt x="366443" y="739666"/>
                </a:lnTo>
                <a:lnTo>
                  <a:pt x="368348" y="746330"/>
                </a:lnTo>
                <a:lnTo>
                  <a:pt x="369936" y="752676"/>
                </a:lnTo>
                <a:lnTo>
                  <a:pt x="371841" y="758705"/>
                </a:lnTo>
                <a:lnTo>
                  <a:pt x="374064" y="765051"/>
                </a:lnTo>
                <a:lnTo>
                  <a:pt x="376922" y="771080"/>
                </a:lnTo>
                <a:lnTo>
                  <a:pt x="379462" y="776474"/>
                </a:lnTo>
                <a:lnTo>
                  <a:pt x="382320" y="782186"/>
                </a:lnTo>
                <a:lnTo>
                  <a:pt x="385495" y="787263"/>
                </a:lnTo>
                <a:lnTo>
                  <a:pt x="388988" y="792657"/>
                </a:lnTo>
                <a:lnTo>
                  <a:pt x="392164" y="797734"/>
                </a:lnTo>
                <a:lnTo>
                  <a:pt x="396292" y="802494"/>
                </a:lnTo>
                <a:lnTo>
                  <a:pt x="400102" y="806936"/>
                </a:lnTo>
                <a:lnTo>
                  <a:pt x="404230" y="811061"/>
                </a:lnTo>
                <a:lnTo>
                  <a:pt x="408358" y="815504"/>
                </a:lnTo>
                <a:lnTo>
                  <a:pt x="413121" y="818994"/>
                </a:lnTo>
                <a:lnTo>
                  <a:pt x="417567" y="822485"/>
                </a:lnTo>
                <a:lnTo>
                  <a:pt x="422330" y="825975"/>
                </a:lnTo>
                <a:lnTo>
                  <a:pt x="427093" y="828831"/>
                </a:lnTo>
                <a:lnTo>
                  <a:pt x="432174" y="831687"/>
                </a:lnTo>
                <a:lnTo>
                  <a:pt x="437572" y="834225"/>
                </a:lnTo>
                <a:lnTo>
                  <a:pt x="442653" y="836446"/>
                </a:lnTo>
                <a:lnTo>
                  <a:pt x="448051" y="838033"/>
                </a:lnTo>
                <a:lnTo>
                  <a:pt x="453449" y="839620"/>
                </a:lnTo>
                <a:lnTo>
                  <a:pt x="458847" y="841206"/>
                </a:lnTo>
                <a:lnTo>
                  <a:pt x="464881" y="841841"/>
                </a:lnTo>
                <a:lnTo>
                  <a:pt x="470279" y="842475"/>
                </a:lnTo>
                <a:lnTo>
                  <a:pt x="476312" y="842475"/>
                </a:lnTo>
                <a:lnTo>
                  <a:pt x="734474" y="842475"/>
                </a:lnTo>
                <a:lnTo>
                  <a:pt x="740189" y="842475"/>
                </a:lnTo>
                <a:lnTo>
                  <a:pt x="745905" y="841841"/>
                </a:lnTo>
                <a:lnTo>
                  <a:pt x="751621" y="841206"/>
                </a:lnTo>
                <a:lnTo>
                  <a:pt x="757337" y="839620"/>
                </a:lnTo>
                <a:lnTo>
                  <a:pt x="762735" y="838033"/>
                </a:lnTo>
                <a:lnTo>
                  <a:pt x="768133" y="836446"/>
                </a:lnTo>
                <a:lnTo>
                  <a:pt x="773531" y="834225"/>
                </a:lnTo>
                <a:lnTo>
                  <a:pt x="778612" y="831687"/>
                </a:lnTo>
                <a:lnTo>
                  <a:pt x="783693" y="828831"/>
                </a:lnTo>
                <a:lnTo>
                  <a:pt x="788456" y="825975"/>
                </a:lnTo>
                <a:lnTo>
                  <a:pt x="793219" y="822485"/>
                </a:lnTo>
                <a:lnTo>
                  <a:pt x="797664" y="818994"/>
                </a:lnTo>
                <a:lnTo>
                  <a:pt x="802110" y="815504"/>
                </a:lnTo>
                <a:lnTo>
                  <a:pt x="806238" y="811061"/>
                </a:lnTo>
                <a:lnTo>
                  <a:pt x="810684" y="806936"/>
                </a:lnTo>
                <a:lnTo>
                  <a:pt x="814494" y="802494"/>
                </a:lnTo>
                <a:lnTo>
                  <a:pt x="818305" y="797734"/>
                </a:lnTo>
                <a:lnTo>
                  <a:pt x="821798" y="792657"/>
                </a:lnTo>
                <a:lnTo>
                  <a:pt x="824973" y="787263"/>
                </a:lnTo>
                <a:lnTo>
                  <a:pt x="828466" y="782186"/>
                </a:lnTo>
                <a:lnTo>
                  <a:pt x="831324" y="776474"/>
                </a:lnTo>
                <a:lnTo>
                  <a:pt x="833864" y="771080"/>
                </a:lnTo>
                <a:lnTo>
                  <a:pt x="836405" y="765051"/>
                </a:lnTo>
                <a:lnTo>
                  <a:pt x="838627" y="758705"/>
                </a:lnTo>
                <a:lnTo>
                  <a:pt x="840533" y="752676"/>
                </a:lnTo>
                <a:lnTo>
                  <a:pt x="842438" y="746330"/>
                </a:lnTo>
                <a:lnTo>
                  <a:pt x="844343" y="739666"/>
                </a:lnTo>
                <a:lnTo>
                  <a:pt x="845296" y="733003"/>
                </a:lnTo>
                <a:lnTo>
                  <a:pt x="846248" y="726339"/>
                </a:lnTo>
                <a:lnTo>
                  <a:pt x="847201" y="719676"/>
                </a:lnTo>
                <a:lnTo>
                  <a:pt x="847518" y="712695"/>
                </a:lnTo>
                <a:lnTo>
                  <a:pt x="847518" y="705714"/>
                </a:lnTo>
                <a:lnTo>
                  <a:pt x="847518" y="555625"/>
                </a:lnTo>
                <a:lnTo>
                  <a:pt x="1591837" y="555625"/>
                </a:lnTo>
                <a:lnTo>
                  <a:pt x="1591837" y="719993"/>
                </a:lnTo>
                <a:lnTo>
                  <a:pt x="1591837" y="727291"/>
                </a:lnTo>
                <a:lnTo>
                  <a:pt x="1592472" y="733955"/>
                </a:lnTo>
                <a:lnTo>
                  <a:pt x="1593424" y="740618"/>
                </a:lnTo>
                <a:lnTo>
                  <a:pt x="1594377" y="747599"/>
                </a:lnTo>
                <a:lnTo>
                  <a:pt x="1595647" y="754263"/>
                </a:lnTo>
                <a:lnTo>
                  <a:pt x="1596917" y="760609"/>
                </a:lnTo>
                <a:lnTo>
                  <a:pt x="1598822" y="766955"/>
                </a:lnTo>
                <a:lnTo>
                  <a:pt x="1600728" y="773301"/>
                </a:lnTo>
                <a:lnTo>
                  <a:pt x="1603268" y="779013"/>
                </a:lnTo>
                <a:lnTo>
                  <a:pt x="1605491" y="785042"/>
                </a:lnTo>
                <a:lnTo>
                  <a:pt x="1608349" y="791071"/>
                </a:lnTo>
                <a:lnTo>
                  <a:pt x="1611207" y="796148"/>
                </a:lnTo>
                <a:lnTo>
                  <a:pt x="1614382" y="801859"/>
                </a:lnTo>
                <a:lnTo>
                  <a:pt x="1617557" y="806936"/>
                </a:lnTo>
                <a:lnTo>
                  <a:pt x="1621368" y="811696"/>
                </a:lnTo>
                <a:lnTo>
                  <a:pt x="1624861" y="816773"/>
                </a:lnTo>
                <a:lnTo>
                  <a:pt x="1628989" y="821215"/>
                </a:lnTo>
                <a:lnTo>
                  <a:pt x="1633117" y="825658"/>
                </a:lnTo>
                <a:lnTo>
                  <a:pt x="1637563" y="829466"/>
                </a:lnTo>
                <a:lnTo>
                  <a:pt x="1641691" y="833591"/>
                </a:lnTo>
                <a:lnTo>
                  <a:pt x="1646454" y="836764"/>
                </a:lnTo>
                <a:lnTo>
                  <a:pt x="1651217" y="839937"/>
                </a:lnTo>
                <a:lnTo>
                  <a:pt x="1655980" y="843427"/>
                </a:lnTo>
                <a:lnTo>
                  <a:pt x="1661061" y="845966"/>
                </a:lnTo>
                <a:lnTo>
                  <a:pt x="1666141" y="848187"/>
                </a:lnTo>
                <a:lnTo>
                  <a:pt x="1671222" y="850726"/>
                </a:lnTo>
                <a:lnTo>
                  <a:pt x="1676620" y="852629"/>
                </a:lnTo>
                <a:lnTo>
                  <a:pt x="1682336" y="853899"/>
                </a:lnTo>
                <a:lnTo>
                  <a:pt x="1687734" y="855168"/>
                </a:lnTo>
                <a:lnTo>
                  <a:pt x="1693450" y="855803"/>
                </a:lnTo>
                <a:lnTo>
                  <a:pt x="1699483" y="856437"/>
                </a:lnTo>
                <a:lnTo>
                  <a:pt x="1704881" y="856754"/>
                </a:lnTo>
                <a:lnTo>
                  <a:pt x="1963043" y="856754"/>
                </a:lnTo>
                <a:lnTo>
                  <a:pt x="1969076" y="856437"/>
                </a:lnTo>
                <a:lnTo>
                  <a:pt x="1974792" y="855803"/>
                </a:lnTo>
                <a:lnTo>
                  <a:pt x="1980507" y="855168"/>
                </a:lnTo>
                <a:lnTo>
                  <a:pt x="1985906" y="853899"/>
                </a:lnTo>
                <a:lnTo>
                  <a:pt x="1991621" y="852629"/>
                </a:lnTo>
                <a:lnTo>
                  <a:pt x="1996702" y="850726"/>
                </a:lnTo>
                <a:lnTo>
                  <a:pt x="2002100" y="848187"/>
                </a:lnTo>
                <a:lnTo>
                  <a:pt x="2007181" y="845966"/>
                </a:lnTo>
                <a:lnTo>
                  <a:pt x="2012262" y="843427"/>
                </a:lnTo>
                <a:lnTo>
                  <a:pt x="2017342" y="839937"/>
                </a:lnTo>
                <a:lnTo>
                  <a:pt x="2021788" y="836764"/>
                </a:lnTo>
                <a:lnTo>
                  <a:pt x="2026551" y="833591"/>
                </a:lnTo>
                <a:lnTo>
                  <a:pt x="2030997" y="829466"/>
                </a:lnTo>
                <a:lnTo>
                  <a:pt x="2035442" y="825658"/>
                </a:lnTo>
                <a:lnTo>
                  <a:pt x="2039253" y="821215"/>
                </a:lnTo>
                <a:lnTo>
                  <a:pt x="2043381" y="816773"/>
                </a:lnTo>
                <a:lnTo>
                  <a:pt x="2047191" y="811696"/>
                </a:lnTo>
                <a:lnTo>
                  <a:pt x="2050367" y="806936"/>
                </a:lnTo>
                <a:lnTo>
                  <a:pt x="2054177" y="801859"/>
                </a:lnTo>
                <a:lnTo>
                  <a:pt x="2057035" y="796148"/>
                </a:lnTo>
                <a:lnTo>
                  <a:pt x="2059893" y="791071"/>
                </a:lnTo>
                <a:lnTo>
                  <a:pt x="2062751" y="785042"/>
                </a:lnTo>
                <a:lnTo>
                  <a:pt x="2065291" y="779013"/>
                </a:lnTo>
                <a:lnTo>
                  <a:pt x="2067514" y="773301"/>
                </a:lnTo>
                <a:lnTo>
                  <a:pt x="2069419" y="766955"/>
                </a:lnTo>
                <a:lnTo>
                  <a:pt x="2071324" y="760609"/>
                </a:lnTo>
                <a:lnTo>
                  <a:pt x="2072912" y="754263"/>
                </a:lnTo>
                <a:lnTo>
                  <a:pt x="2074182" y="747599"/>
                </a:lnTo>
                <a:lnTo>
                  <a:pt x="2075135" y="740618"/>
                </a:lnTo>
                <a:lnTo>
                  <a:pt x="2075770" y="733955"/>
                </a:lnTo>
                <a:lnTo>
                  <a:pt x="2076088" y="727291"/>
                </a:lnTo>
                <a:lnTo>
                  <a:pt x="2076405" y="719993"/>
                </a:lnTo>
                <a:lnTo>
                  <a:pt x="2076405" y="555625"/>
                </a:lnTo>
                <a:lnTo>
                  <a:pt x="2311068" y="555625"/>
                </a:lnTo>
                <a:lnTo>
                  <a:pt x="2316467" y="555625"/>
                </a:lnTo>
                <a:lnTo>
                  <a:pt x="2322500" y="556260"/>
                </a:lnTo>
                <a:lnTo>
                  <a:pt x="2328216" y="557212"/>
                </a:lnTo>
                <a:lnTo>
                  <a:pt x="2333614" y="558164"/>
                </a:lnTo>
                <a:lnTo>
                  <a:pt x="2339330" y="559750"/>
                </a:lnTo>
                <a:lnTo>
                  <a:pt x="2344728" y="561654"/>
                </a:lnTo>
                <a:lnTo>
                  <a:pt x="2349808" y="563875"/>
                </a:lnTo>
                <a:lnTo>
                  <a:pt x="2354889" y="566096"/>
                </a:lnTo>
                <a:lnTo>
                  <a:pt x="2359970" y="569270"/>
                </a:lnTo>
                <a:lnTo>
                  <a:pt x="2365050" y="572125"/>
                </a:lnTo>
                <a:lnTo>
                  <a:pt x="2369813" y="575299"/>
                </a:lnTo>
                <a:lnTo>
                  <a:pt x="2374259" y="579106"/>
                </a:lnTo>
                <a:lnTo>
                  <a:pt x="2378705" y="582597"/>
                </a:lnTo>
                <a:lnTo>
                  <a:pt x="2382833" y="587039"/>
                </a:lnTo>
                <a:lnTo>
                  <a:pt x="2386961" y="591164"/>
                </a:lnTo>
                <a:lnTo>
                  <a:pt x="2391089" y="595607"/>
                </a:lnTo>
                <a:lnTo>
                  <a:pt x="2394582" y="600366"/>
                </a:lnTo>
                <a:lnTo>
                  <a:pt x="2398392" y="605443"/>
                </a:lnTo>
                <a:lnTo>
                  <a:pt x="2401567" y="610520"/>
                </a:lnTo>
                <a:lnTo>
                  <a:pt x="2405061" y="615915"/>
                </a:lnTo>
                <a:lnTo>
                  <a:pt x="2407919" y="621309"/>
                </a:lnTo>
                <a:lnTo>
                  <a:pt x="2410459" y="627020"/>
                </a:lnTo>
                <a:lnTo>
                  <a:pt x="2412681" y="633049"/>
                </a:lnTo>
                <a:lnTo>
                  <a:pt x="2415222" y="638761"/>
                </a:lnTo>
                <a:lnTo>
                  <a:pt x="2417127" y="645107"/>
                </a:lnTo>
                <a:lnTo>
                  <a:pt x="2419032" y="651771"/>
                </a:lnTo>
                <a:lnTo>
                  <a:pt x="2420620" y="658117"/>
                </a:lnTo>
                <a:lnTo>
                  <a:pt x="2421573" y="664463"/>
                </a:lnTo>
                <a:lnTo>
                  <a:pt x="2422843" y="671444"/>
                </a:lnTo>
                <a:lnTo>
                  <a:pt x="2423795" y="678425"/>
                </a:lnTo>
                <a:lnTo>
                  <a:pt x="2424113" y="685406"/>
                </a:lnTo>
                <a:lnTo>
                  <a:pt x="2424113" y="692387"/>
                </a:lnTo>
                <a:lnTo>
                  <a:pt x="2424113" y="2566434"/>
                </a:lnTo>
                <a:lnTo>
                  <a:pt x="2424113" y="2573732"/>
                </a:lnTo>
                <a:lnTo>
                  <a:pt x="2423795" y="2580713"/>
                </a:lnTo>
                <a:lnTo>
                  <a:pt x="2422843" y="2587694"/>
                </a:lnTo>
                <a:lnTo>
                  <a:pt x="2421573" y="2594040"/>
                </a:lnTo>
                <a:lnTo>
                  <a:pt x="2420620" y="2600704"/>
                </a:lnTo>
                <a:lnTo>
                  <a:pt x="2419032" y="2607368"/>
                </a:lnTo>
                <a:lnTo>
                  <a:pt x="2417127" y="2613396"/>
                </a:lnTo>
                <a:lnTo>
                  <a:pt x="2415222" y="2619743"/>
                </a:lnTo>
                <a:lnTo>
                  <a:pt x="2412681" y="2625772"/>
                </a:lnTo>
                <a:lnTo>
                  <a:pt x="2410459" y="2631801"/>
                </a:lnTo>
                <a:lnTo>
                  <a:pt x="2407919" y="2637512"/>
                </a:lnTo>
                <a:lnTo>
                  <a:pt x="2405061" y="2643224"/>
                </a:lnTo>
                <a:lnTo>
                  <a:pt x="2401567" y="2648301"/>
                </a:lnTo>
                <a:lnTo>
                  <a:pt x="2398392" y="2653695"/>
                </a:lnTo>
                <a:lnTo>
                  <a:pt x="2394582" y="2658772"/>
                </a:lnTo>
                <a:lnTo>
                  <a:pt x="2391089" y="2663214"/>
                </a:lnTo>
                <a:lnTo>
                  <a:pt x="2386961" y="2667974"/>
                </a:lnTo>
                <a:lnTo>
                  <a:pt x="2382833" y="2672099"/>
                </a:lnTo>
                <a:lnTo>
                  <a:pt x="2378705" y="2676224"/>
                </a:lnTo>
                <a:lnTo>
                  <a:pt x="2374259" y="2680032"/>
                </a:lnTo>
                <a:lnTo>
                  <a:pt x="2369813" y="2683522"/>
                </a:lnTo>
                <a:lnTo>
                  <a:pt x="2365050" y="2687013"/>
                </a:lnTo>
                <a:lnTo>
                  <a:pt x="2359970" y="2689869"/>
                </a:lnTo>
                <a:lnTo>
                  <a:pt x="2354889" y="2692407"/>
                </a:lnTo>
                <a:lnTo>
                  <a:pt x="2349808" y="2695263"/>
                </a:lnTo>
                <a:lnTo>
                  <a:pt x="2344728" y="2697167"/>
                </a:lnTo>
                <a:lnTo>
                  <a:pt x="2339330" y="2699071"/>
                </a:lnTo>
                <a:lnTo>
                  <a:pt x="2333614" y="2700340"/>
                </a:lnTo>
                <a:lnTo>
                  <a:pt x="2328216" y="2701927"/>
                </a:lnTo>
                <a:lnTo>
                  <a:pt x="2322500" y="2702879"/>
                </a:lnTo>
                <a:lnTo>
                  <a:pt x="2316467" y="2703196"/>
                </a:lnTo>
                <a:lnTo>
                  <a:pt x="2311068" y="2703513"/>
                </a:lnTo>
                <a:lnTo>
                  <a:pt x="113045" y="2703513"/>
                </a:lnTo>
                <a:lnTo>
                  <a:pt x="107329" y="2703196"/>
                </a:lnTo>
                <a:lnTo>
                  <a:pt x="101296" y="2702879"/>
                </a:lnTo>
                <a:lnTo>
                  <a:pt x="95897" y="2701927"/>
                </a:lnTo>
                <a:lnTo>
                  <a:pt x="90182" y="2700340"/>
                </a:lnTo>
                <a:lnTo>
                  <a:pt x="84783" y="2699071"/>
                </a:lnTo>
                <a:lnTo>
                  <a:pt x="79385" y="2697167"/>
                </a:lnTo>
                <a:lnTo>
                  <a:pt x="73987" y="2695263"/>
                </a:lnTo>
                <a:lnTo>
                  <a:pt x="69224" y="2692407"/>
                </a:lnTo>
                <a:lnTo>
                  <a:pt x="63826" y="2689869"/>
                </a:lnTo>
                <a:lnTo>
                  <a:pt x="59380" y="2687013"/>
                </a:lnTo>
                <a:lnTo>
                  <a:pt x="54299" y="2683522"/>
                </a:lnTo>
                <a:lnTo>
                  <a:pt x="49854" y="2680032"/>
                </a:lnTo>
                <a:lnTo>
                  <a:pt x="45408" y="2676224"/>
                </a:lnTo>
                <a:lnTo>
                  <a:pt x="41280" y="2672099"/>
                </a:lnTo>
                <a:lnTo>
                  <a:pt x="36835" y="2667974"/>
                </a:lnTo>
                <a:lnTo>
                  <a:pt x="33024" y="2663214"/>
                </a:lnTo>
                <a:lnTo>
                  <a:pt x="29214" y="2658772"/>
                </a:lnTo>
                <a:lnTo>
                  <a:pt x="25721" y="2653695"/>
                </a:lnTo>
                <a:lnTo>
                  <a:pt x="22228" y="2648301"/>
                </a:lnTo>
                <a:lnTo>
                  <a:pt x="19052" y="2643224"/>
                </a:lnTo>
                <a:lnTo>
                  <a:pt x="16512" y="2637512"/>
                </a:lnTo>
                <a:lnTo>
                  <a:pt x="13337" y="2631801"/>
                </a:lnTo>
                <a:lnTo>
                  <a:pt x="11114" y="2625772"/>
                </a:lnTo>
                <a:lnTo>
                  <a:pt x="8891" y="2619743"/>
                </a:lnTo>
                <a:lnTo>
                  <a:pt x="6986" y="2613396"/>
                </a:lnTo>
                <a:lnTo>
                  <a:pt x="4763" y="2607368"/>
                </a:lnTo>
                <a:lnTo>
                  <a:pt x="3493" y="2600704"/>
                </a:lnTo>
                <a:lnTo>
                  <a:pt x="2223" y="2594040"/>
                </a:lnTo>
                <a:lnTo>
                  <a:pt x="1270" y="2587694"/>
                </a:lnTo>
                <a:lnTo>
                  <a:pt x="635" y="2580713"/>
                </a:lnTo>
                <a:lnTo>
                  <a:pt x="0" y="2573732"/>
                </a:lnTo>
                <a:lnTo>
                  <a:pt x="0" y="2566434"/>
                </a:lnTo>
                <a:lnTo>
                  <a:pt x="0" y="692387"/>
                </a:lnTo>
                <a:lnTo>
                  <a:pt x="0" y="685406"/>
                </a:lnTo>
                <a:lnTo>
                  <a:pt x="635" y="678425"/>
                </a:lnTo>
                <a:lnTo>
                  <a:pt x="1270" y="671444"/>
                </a:lnTo>
                <a:lnTo>
                  <a:pt x="2223" y="664463"/>
                </a:lnTo>
                <a:lnTo>
                  <a:pt x="3493" y="658117"/>
                </a:lnTo>
                <a:lnTo>
                  <a:pt x="4763" y="651771"/>
                </a:lnTo>
                <a:lnTo>
                  <a:pt x="6986" y="645107"/>
                </a:lnTo>
                <a:lnTo>
                  <a:pt x="8891" y="638761"/>
                </a:lnTo>
                <a:lnTo>
                  <a:pt x="11114" y="633049"/>
                </a:lnTo>
                <a:lnTo>
                  <a:pt x="13337" y="627020"/>
                </a:lnTo>
                <a:lnTo>
                  <a:pt x="16512" y="621309"/>
                </a:lnTo>
                <a:lnTo>
                  <a:pt x="19052" y="615915"/>
                </a:lnTo>
                <a:lnTo>
                  <a:pt x="22228" y="610520"/>
                </a:lnTo>
                <a:lnTo>
                  <a:pt x="25721" y="605443"/>
                </a:lnTo>
                <a:lnTo>
                  <a:pt x="29214" y="600366"/>
                </a:lnTo>
                <a:lnTo>
                  <a:pt x="33024" y="595607"/>
                </a:lnTo>
                <a:lnTo>
                  <a:pt x="36835" y="591164"/>
                </a:lnTo>
                <a:lnTo>
                  <a:pt x="41280" y="587039"/>
                </a:lnTo>
                <a:lnTo>
                  <a:pt x="45408" y="582597"/>
                </a:lnTo>
                <a:lnTo>
                  <a:pt x="49854" y="579106"/>
                </a:lnTo>
                <a:lnTo>
                  <a:pt x="54299" y="575299"/>
                </a:lnTo>
                <a:lnTo>
                  <a:pt x="59380" y="572125"/>
                </a:lnTo>
                <a:lnTo>
                  <a:pt x="63826" y="569270"/>
                </a:lnTo>
                <a:lnTo>
                  <a:pt x="69224" y="566096"/>
                </a:lnTo>
                <a:lnTo>
                  <a:pt x="73987" y="563875"/>
                </a:lnTo>
                <a:lnTo>
                  <a:pt x="79385" y="561654"/>
                </a:lnTo>
                <a:lnTo>
                  <a:pt x="84783" y="559750"/>
                </a:lnTo>
                <a:lnTo>
                  <a:pt x="90182" y="558164"/>
                </a:lnTo>
                <a:lnTo>
                  <a:pt x="95897" y="557212"/>
                </a:lnTo>
                <a:lnTo>
                  <a:pt x="101296" y="556260"/>
                </a:lnTo>
                <a:lnTo>
                  <a:pt x="107329" y="555625"/>
                </a:lnTo>
                <a:close/>
                <a:moveTo>
                  <a:pt x="519521" y="4763"/>
                </a:moveTo>
                <a:lnTo>
                  <a:pt x="686979" y="4763"/>
                </a:lnTo>
                <a:lnTo>
                  <a:pt x="692380" y="5081"/>
                </a:lnTo>
                <a:lnTo>
                  <a:pt x="698418" y="5398"/>
                </a:lnTo>
                <a:lnTo>
                  <a:pt x="704137" y="6351"/>
                </a:lnTo>
                <a:lnTo>
                  <a:pt x="709539" y="7938"/>
                </a:lnTo>
                <a:lnTo>
                  <a:pt x="715259" y="9208"/>
                </a:lnTo>
                <a:lnTo>
                  <a:pt x="720661" y="11113"/>
                </a:lnTo>
                <a:lnTo>
                  <a:pt x="725745" y="13018"/>
                </a:lnTo>
                <a:lnTo>
                  <a:pt x="730829" y="15876"/>
                </a:lnTo>
                <a:lnTo>
                  <a:pt x="735913" y="18416"/>
                </a:lnTo>
                <a:lnTo>
                  <a:pt x="740679" y="21273"/>
                </a:lnTo>
                <a:lnTo>
                  <a:pt x="745446" y="24766"/>
                </a:lnTo>
                <a:lnTo>
                  <a:pt x="750212" y="28258"/>
                </a:lnTo>
                <a:lnTo>
                  <a:pt x="754661" y="32068"/>
                </a:lnTo>
                <a:lnTo>
                  <a:pt x="758791" y="36196"/>
                </a:lnTo>
                <a:lnTo>
                  <a:pt x="762922" y="40323"/>
                </a:lnTo>
                <a:lnTo>
                  <a:pt x="767053" y="45086"/>
                </a:lnTo>
                <a:lnTo>
                  <a:pt x="770548" y="49531"/>
                </a:lnTo>
                <a:lnTo>
                  <a:pt x="774362" y="54611"/>
                </a:lnTo>
                <a:lnTo>
                  <a:pt x="777539" y="60008"/>
                </a:lnTo>
                <a:lnTo>
                  <a:pt x="780717" y="65088"/>
                </a:lnTo>
                <a:lnTo>
                  <a:pt x="783894" y="70803"/>
                </a:lnTo>
                <a:lnTo>
                  <a:pt x="786436" y="76518"/>
                </a:lnTo>
                <a:lnTo>
                  <a:pt x="788661" y="82551"/>
                </a:lnTo>
                <a:lnTo>
                  <a:pt x="791203" y="88583"/>
                </a:lnTo>
                <a:lnTo>
                  <a:pt x="793109" y="94933"/>
                </a:lnTo>
                <a:lnTo>
                  <a:pt x="795016" y="100966"/>
                </a:lnTo>
                <a:lnTo>
                  <a:pt x="796287" y="107633"/>
                </a:lnTo>
                <a:lnTo>
                  <a:pt x="797558" y="114301"/>
                </a:lnTo>
                <a:lnTo>
                  <a:pt x="798829" y="121286"/>
                </a:lnTo>
                <a:lnTo>
                  <a:pt x="799464" y="127636"/>
                </a:lnTo>
                <a:lnTo>
                  <a:pt x="800100" y="134938"/>
                </a:lnTo>
                <a:lnTo>
                  <a:pt x="800100" y="141923"/>
                </a:lnTo>
                <a:lnTo>
                  <a:pt x="800100" y="661671"/>
                </a:lnTo>
                <a:lnTo>
                  <a:pt x="800100" y="668656"/>
                </a:lnTo>
                <a:lnTo>
                  <a:pt x="799464" y="675641"/>
                </a:lnTo>
                <a:lnTo>
                  <a:pt x="798829" y="682308"/>
                </a:lnTo>
                <a:lnTo>
                  <a:pt x="797558" y="689293"/>
                </a:lnTo>
                <a:lnTo>
                  <a:pt x="796287" y="695961"/>
                </a:lnTo>
                <a:lnTo>
                  <a:pt x="795016" y="702311"/>
                </a:lnTo>
                <a:lnTo>
                  <a:pt x="793109" y="708661"/>
                </a:lnTo>
                <a:lnTo>
                  <a:pt x="791203" y="715011"/>
                </a:lnTo>
                <a:lnTo>
                  <a:pt x="788661" y="721043"/>
                </a:lnTo>
                <a:lnTo>
                  <a:pt x="786436" y="727076"/>
                </a:lnTo>
                <a:lnTo>
                  <a:pt x="783894" y="732473"/>
                </a:lnTo>
                <a:lnTo>
                  <a:pt x="780717" y="738188"/>
                </a:lnTo>
                <a:lnTo>
                  <a:pt x="777539" y="743268"/>
                </a:lnTo>
                <a:lnTo>
                  <a:pt x="774362" y="748666"/>
                </a:lnTo>
                <a:lnTo>
                  <a:pt x="770548" y="753746"/>
                </a:lnTo>
                <a:lnTo>
                  <a:pt x="767053" y="758508"/>
                </a:lnTo>
                <a:lnTo>
                  <a:pt x="762922" y="762953"/>
                </a:lnTo>
                <a:lnTo>
                  <a:pt x="758791" y="767080"/>
                </a:lnTo>
                <a:lnTo>
                  <a:pt x="754661" y="771525"/>
                </a:lnTo>
                <a:lnTo>
                  <a:pt x="750212" y="775018"/>
                </a:lnTo>
                <a:lnTo>
                  <a:pt x="745446" y="778510"/>
                </a:lnTo>
                <a:lnTo>
                  <a:pt x="740679" y="782003"/>
                </a:lnTo>
                <a:lnTo>
                  <a:pt x="735913" y="784860"/>
                </a:lnTo>
                <a:lnTo>
                  <a:pt x="730829" y="787718"/>
                </a:lnTo>
                <a:lnTo>
                  <a:pt x="725745" y="790258"/>
                </a:lnTo>
                <a:lnTo>
                  <a:pt x="720661" y="792480"/>
                </a:lnTo>
                <a:lnTo>
                  <a:pt x="715259" y="794068"/>
                </a:lnTo>
                <a:lnTo>
                  <a:pt x="709539" y="795655"/>
                </a:lnTo>
                <a:lnTo>
                  <a:pt x="704137" y="797243"/>
                </a:lnTo>
                <a:lnTo>
                  <a:pt x="698418" y="797878"/>
                </a:lnTo>
                <a:lnTo>
                  <a:pt x="692380" y="798513"/>
                </a:lnTo>
                <a:lnTo>
                  <a:pt x="686979" y="798513"/>
                </a:lnTo>
                <a:lnTo>
                  <a:pt x="519521" y="798513"/>
                </a:lnTo>
                <a:lnTo>
                  <a:pt x="513484" y="798513"/>
                </a:lnTo>
                <a:lnTo>
                  <a:pt x="508082" y="797878"/>
                </a:lnTo>
                <a:lnTo>
                  <a:pt x="502362" y="797243"/>
                </a:lnTo>
                <a:lnTo>
                  <a:pt x="496643" y="795655"/>
                </a:lnTo>
                <a:lnTo>
                  <a:pt x="491241" y="794068"/>
                </a:lnTo>
                <a:lnTo>
                  <a:pt x="485839" y="792480"/>
                </a:lnTo>
                <a:lnTo>
                  <a:pt x="480437" y="790258"/>
                </a:lnTo>
                <a:lnTo>
                  <a:pt x="475353" y="787718"/>
                </a:lnTo>
                <a:lnTo>
                  <a:pt x="470269" y="784860"/>
                </a:lnTo>
                <a:lnTo>
                  <a:pt x="465502" y="782003"/>
                </a:lnTo>
                <a:lnTo>
                  <a:pt x="460736" y="778510"/>
                </a:lnTo>
                <a:lnTo>
                  <a:pt x="456287" y="775018"/>
                </a:lnTo>
                <a:lnTo>
                  <a:pt x="451839" y="771525"/>
                </a:lnTo>
                <a:lnTo>
                  <a:pt x="447708" y="767080"/>
                </a:lnTo>
                <a:lnTo>
                  <a:pt x="443259" y="762953"/>
                </a:lnTo>
                <a:lnTo>
                  <a:pt x="439446" y="758508"/>
                </a:lnTo>
                <a:lnTo>
                  <a:pt x="435633" y="753746"/>
                </a:lnTo>
                <a:lnTo>
                  <a:pt x="432138" y="748666"/>
                </a:lnTo>
                <a:lnTo>
                  <a:pt x="428960" y="743268"/>
                </a:lnTo>
                <a:lnTo>
                  <a:pt x="425465" y="738188"/>
                </a:lnTo>
                <a:lnTo>
                  <a:pt x="422605" y="732473"/>
                </a:lnTo>
                <a:lnTo>
                  <a:pt x="420063" y="727076"/>
                </a:lnTo>
                <a:lnTo>
                  <a:pt x="417521" y="721043"/>
                </a:lnTo>
                <a:lnTo>
                  <a:pt x="415297" y="715011"/>
                </a:lnTo>
                <a:lnTo>
                  <a:pt x="413390" y="708661"/>
                </a:lnTo>
                <a:lnTo>
                  <a:pt x="411484" y="702311"/>
                </a:lnTo>
                <a:lnTo>
                  <a:pt x="409895" y="695961"/>
                </a:lnTo>
                <a:lnTo>
                  <a:pt x="408624" y="689293"/>
                </a:lnTo>
                <a:lnTo>
                  <a:pt x="407671" y="682308"/>
                </a:lnTo>
                <a:lnTo>
                  <a:pt x="407035" y="675641"/>
                </a:lnTo>
                <a:lnTo>
                  <a:pt x="406400" y="668656"/>
                </a:lnTo>
                <a:lnTo>
                  <a:pt x="406400" y="661671"/>
                </a:lnTo>
                <a:lnTo>
                  <a:pt x="406400" y="141923"/>
                </a:lnTo>
                <a:lnTo>
                  <a:pt x="406400" y="134938"/>
                </a:lnTo>
                <a:lnTo>
                  <a:pt x="407035" y="127636"/>
                </a:lnTo>
                <a:lnTo>
                  <a:pt x="407671" y="121286"/>
                </a:lnTo>
                <a:lnTo>
                  <a:pt x="408624" y="114301"/>
                </a:lnTo>
                <a:lnTo>
                  <a:pt x="409895" y="107633"/>
                </a:lnTo>
                <a:lnTo>
                  <a:pt x="411484" y="100966"/>
                </a:lnTo>
                <a:lnTo>
                  <a:pt x="413390" y="94933"/>
                </a:lnTo>
                <a:lnTo>
                  <a:pt x="415297" y="88583"/>
                </a:lnTo>
                <a:lnTo>
                  <a:pt x="417521" y="82551"/>
                </a:lnTo>
                <a:lnTo>
                  <a:pt x="420063" y="76518"/>
                </a:lnTo>
                <a:lnTo>
                  <a:pt x="422605" y="70803"/>
                </a:lnTo>
                <a:lnTo>
                  <a:pt x="425465" y="65088"/>
                </a:lnTo>
                <a:lnTo>
                  <a:pt x="428960" y="60008"/>
                </a:lnTo>
                <a:lnTo>
                  <a:pt x="432138" y="54611"/>
                </a:lnTo>
                <a:lnTo>
                  <a:pt x="435633" y="49531"/>
                </a:lnTo>
                <a:lnTo>
                  <a:pt x="439446" y="45086"/>
                </a:lnTo>
                <a:lnTo>
                  <a:pt x="443259" y="40323"/>
                </a:lnTo>
                <a:lnTo>
                  <a:pt x="447708" y="36196"/>
                </a:lnTo>
                <a:lnTo>
                  <a:pt x="451839" y="32068"/>
                </a:lnTo>
                <a:lnTo>
                  <a:pt x="456287" y="28258"/>
                </a:lnTo>
                <a:lnTo>
                  <a:pt x="460736" y="24766"/>
                </a:lnTo>
                <a:lnTo>
                  <a:pt x="465502" y="21273"/>
                </a:lnTo>
                <a:lnTo>
                  <a:pt x="470269" y="18416"/>
                </a:lnTo>
                <a:lnTo>
                  <a:pt x="475353" y="15876"/>
                </a:lnTo>
                <a:lnTo>
                  <a:pt x="480437" y="13018"/>
                </a:lnTo>
                <a:lnTo>
                  <a:pt x="485839" y="11113"/>
                </a:lnTo>
                <a:lnTo>
                  <a:pt x="491241" y="9208"/>
                </a:lnTo>
                <a:lnTo>
                  <a:pt x="496643" y="7938"/>
                </a:lnTo>
                <a:lnTo>
                  <a:pt x="502362" y="6351"/>
                </a:lnTo>
                <a:lnTo>
                  <a:pt x="508082" y="5398"/>
                </a:lnTo>
                <a:lnTo>
                  <a:pt x="513484" y="5081"/>
                </a:lnTo>
                <a:lnTo>
                  <a:pt x="519521" y="4763"/>
                </a:lnTo>
                <a:close/>
                <a:moveTo>
                  <a:pt x="1749834" y="0"/>
                </a:moveTo>
                <a:lnTo>
                  <a:pt x="1916974" y="0"/>
                </a:lnTo>
                <a:lnTo>
                  <a:pt x="1923012" y="318"/>
                </a:lnTo>
                <a:lnTo>
                  <a:pt x="1928731" y="953"/>
                </a:lnTo>
                <a:lnTo>
                  <a:pt x="1934133" y="1588"/>
                </a:lnTo>
                <a:lnTo>
                  <a:pt x="1939853" y="2859"/>
                </a:lnTo>
                <a:lnTo>
                  <a:pt x="1945255" y="4129"/>
                </a:lnTo>
                <a:lnTo>
                  <a:pt x="1950656" y="6035"/>
                </a:lnTo>
                <a:lnTo>
                  <a:pt x="1956058" y="8576"/>
                </a:lnTo>
                <a:lnTo>
                  <a:pt x="1961142" y="10799"/>
                </a:lnTo>
                <a:lnTo>
                  <a:pt x="1966226" y="13340"/>
                </a:lnTo>
                <a:lnTo>
                  <a:pt x="1970993" y="16834"/>
                </a:lnTo>
                <a:lnTo>
                  <a:pt x="1975759" y="20010"/>
                </a:lnTo>
                <a:lnTo>
                  <a:pt x="1980208" y="23187"/>
                </a:lnTo>
                <a:lnTo>
                  <a:pt x="1984974" y="27316"/>
                </a:lnTo>
                <a:lnTo>
                  <a:pt x="1988787" y="31127"/>
                </a:lnTo>
                <a:lnTo>
                  <a:pt x="1993236" y="35574"/>
                </a:lnTo>
                <a:lnTo>
                  <a:pt x="1997049" y="40021"/>
                </a:lnTo>
                <a:lnTo>
                  <a:pt x="2000862" y="45103"/>
                </a:lnTo>
                <a:lnTo>
                  <a:pt x="2004357" y="49867"/>
                </a:lnTo>
                <a:lnTo>
                  <a:pt x="2007853" y="54949"/>
                </a:lnTo>
                <a:lnTo>
                  <a:pt x="2011030" y="60667"/>
                </a:lnTo>
                <a:lnTo>
                  <a:pt x="2013890" y="65749"/>
                </a:lnTo>
                <a:lnTo>
                  <a:pt x="2016750" y="71784"/>
                </a:lnTo>
                <a:lnTo>
                  <a:pt x="2019292" y="77819"/>
                </a:lnTo>
                <a:lnTo>
                  <a:pt x="2021516" y="83536"/>
                </a:lnTo>
                <a:lnTo>
                  <a:pt x="2023423" y="89888"/>
                </a:lnTo>
                <a:lnTo>
                  <a:pt x="2025329" y="96241"/>
                </a:lnTo>
                <a:lnTo>
                  <a:pt x="2026918" y="102594"/>
                </a:lnTo>
                <a:lnTo>
                  <a:pt x="2028189" y="109264"/>
                </a:lnTo>
                <a:lnTo>
                  <a:pt x="2029142" y="116252"/>
                </a:lnTo>
                <a:lnTo>
                  <a:pt x="2029778" y="122922"/>
                </a:lnTo>
                <a:lnTo>
                  <a:pt x="2030095" y="130227"/>
                </a:lnTo>
                <a:lnTo>
                  <a:pt x="2030413" y="136897"/>
                </a:lnTo>
                <a:lnTo>
                  <a:pt x="2030413" y="657170"/>
                </a:lnTo>
                <a:lnTo>
                  <a:pt x="2030095" y="663841"/>
                </a:lnTo>
                <a:lnTo>
                  <a:pt x="2029778" y="670828"/>
                </a:lnTo>
                <a:lnTo>
                  <a:pt x="2029142" y="677816"/>
                </a:lnTo>
                <a:lnTo>
                  <a:pt x="2028189" y="684486"/>
                </a:lnTo>
                <a:lnTo>
                  <a:pt x="2026918" y="691157"/>
                </a:lnTo>
                <a:lnTo>
                  <a:pt x="2025329" y="697509"/>
                </a:lnTo>
                <a:lnTo>
                  <a:pt x="2023423" y="704179"/>
                </a:lnTo>
                <a:lnTo>
                  <a:pt x="2021516" y="710214"/>
                </a:lnTo>
                <a:lnTo>
                  <a:pt x="2019292" y="716249"/>
                </a:lnTo>
                <a:lnTo>
                  <a:pt x="2016750" y="722284"/>
                </a:lnTo>
                <a:lnTo>
                  <a:pt x="2013890" y="728001"/>
                </a:lnTo>
                <a:lnTo>
                  <a:pt x="2011030" y="733401"/>
                </a:lnTo>
                <a:lnTo>
                  <a:pt x="2007853" y="738801"/>
                </a:lnTo>
                <a:lnTo>
                  <a:pt x="2004357" y="743883"/>
                </a:lnTo>
                <a:lnTo>
                  <a:pt x="2000862" y="748965"/>
                </a:lnTo>
                <a:lnTo>
                  <a:pt x="1997049" y="754047"/>
                </a:lnTo>
                <a:lnTo>
                  <a:pt x="1993236" y="758176"/>
                </a:lnTo>
                <a:lnTo>
                  <a:pt x="1988787" y="762622"/>
                </a:lnTo>
                <a:lnTo>
                  <a:pt x="1984974" y="766752"/>
                </a:lnTo>
                <a:lnTo>
                  <a:pt x="1980208" y="770246"/>
                </a:lnTo>
                <a:lnTo>
                  <a:pt x="1975759" y="774057"/>
                </a:lnTo>
                <a:lnTo>
                  <a:pt x="1970993" y="777233"/>
                </a:lnTo>
                <a:lnTo>
                  <a:pt x="1966226" y="780410"/>
                </a:lnTo>
                <a:lnTo>
                  <a:pt x="1961142" y="783268"/>
                </a:lnTo>
                <a:lnTo>
                  <a:pt x="1956058" y="785492"/>
                </a:lnTo>
                <a:lnTo>
                  <a:pt x="1950656" y="787715"/>
                </a:lnTo>
                <a:lnTo>
                  <a:pt x="1945255" y="789621"/>
                </a:lnTo>
                <a:lnTo>
                  <a:pt x="1939853" y="791209"/>
                </a:lnTo>
                <a:lnTo>
                  <a:pt x="1934133" y="792162"/>
                </a:lnTo>
                <a:lnTo>
                  <a:pt x="1928731" y="793115"/>
                </a:lnTo>
                <a:lnTo>
                  <a:pt x="1923012" y="793750"/>
                </a:lnTo>
                <a:lnTo>
                  <a:pt x="1916974" y="793750"/>
                </a:lnTo>
                <a:lnTo>
                  <a:pt x="1749834" y="793750"/>
                </a:lnTo>
                <a:lnTo>
                  <a:pt x="1744115" y="793750"/>
                </a:lnTo>
                <a:lnTo>
                  <a:pt x="1738077" y="793115"/>
                </a:lnTo>
                <a:lnTo>
                  <a:pt x="1732358" y="792162"/>
                </a:lnTo>
                <a:lnTo>
                  <a:pt x="1726956" y="791209"/>
                </a:lnTo>
                <a:lnTo>
                  <a:pt x="1721554" y="789621"/>
                </a:lnTo>
                <a:lnTo>
                  <a:pt x="1716152" y="787715"/>
                </a:lnTo>
                <a:lnTo>
                  <a:pt x="1710750" y="785492"/>
                </a:lnTo>
                <a:lnTo>
                  <a:pt x="1705666" y="783268"/>
                </a:lnTo>
                <a:lnTo>
                  <a:pt x="1700900" y="780410"/>
                </a:lnTo>
                <a:lnTo>
                  <a:pt x="1695816" y="777233"/>
                </a:lnTo>
                <a:lnTo>
                  <a:pt x="1691050" y="774057"/>
                </a:lnTo>
                <a:lnTo>
                  <a:pt x="1686283" y="770246"/>
                </a:lnTo>
                <a:lnTo>
                  <a:pt x="1682152" y="766752"/>
                </a:lnTo>
                <a:lnTo>
                  <a:pt x="1677704" y="762622"/>
                </a:lnTo>
                <a:lnTo>
                  <a:pt x="1673891" y="758176"/>
                </a:lnTo>
                <a:lnTo>
                  <a:pt x="1669760" y="754047"/>
                </a:lnTo>
                <a:lnTo>
                  <a:pt x="1665947" y="748965"/>
                </a:lnTo>
                <a:lnTo>
                  <a:pt x="1662134" y="743883"/>
                </a:lnTo>
                <a:lnTo>
                  <a:pt x="1658956" y="738801"/>
                </a:lnTo>
                <a:lnTo>
                  <a:pt x="1656096" y="733401"/>
                </a:lnTo>
                <a:lnTo>
                  <a:pt x="1652919" y="728001"/>
                </a:lnTo>
                <a:lnTo>
                  <a:pt x="1650059" y="722284"/>
                </a:lnTo>
                <a:lnTo>
                  <a:pt x="1647835" y="716249"/>
                </a:lnTo>
                <a:lnTo>
                  <a:pt x="1645610" y="710214"/>
                </a:lnTo>
                <a:lnTo>
                  <a:pt x="1643386" y="704179"/>
                </a:lnTo>
                <a:lnTo>
                  <a:pt x="1641480" y="697509"/>
                </a:lnTo>
                <a:lnTo>
                  <a:pt x="1640209" y="691157"/>
                </a:lnTo>
                <a:lnTo>
                  <a:pt x="1638938" y="684486"/>
                </a:lnTo>
                <a:lnTo>
                  <a:pt x="1637984" y="677816"/>
                </a:lnTo>
                <a:lnTo>
                  <a:pt x="1637349" y="670828"/>
                </a:lnTo>
                <a:lnTo>
                  <a:pt x="1636713" y="663841"/>
                </a:lnTo>
                <a:lnTo>
                  <a:pt x="1636713" y="657170"/>
                </a:lnTo>
                <a:lnTo>
                  <a:pt x="1636713" y="136897"/>
                </a:lnTo>
                <a:lnTo>
                  <a:pt x="1636713" y="130227"/>
                </a:lnTo>
                <a:lnTo>
                  <a:pt x="1637349" y="122922"/>
                </a:lnTo>
                <a:lnTo>
                  <a:pt x="1637984" y="116252"/>
                </a:lnTo>
                <a:lnTo>
                  <a:pt x="1638938" y="109264"/>
                </a:lnTo>
                <a:lnTo>
                  <a:pt x="1640209" y="102594"/>
                </a:lnTo>
                <a:lnTo>
                  <a:pt x="1641480" y="96241"/>
                </a:lnTo>
                <a:lnTo>
                  <a:pt x="1643386" y="89888"/>
                </a:lnTo>
                <a:lnTo>
                  <a:pt x="1645610" y="83536"/>
                </a:lnTo>
                <a:lnTo>
                  <a:pt x="1647835" y="77819"/>
                </a:lnTo>
                <a:lnTo>
                  <a:pt x="1650059" y="71784"/>
                </a:lnTo>
                <a:lnTo>
                  <a:pt x="1652919" y="65749"/>
                </a:lnTo>
                <a:lnTo>
                  <a:pt x="1656096" y="60667"/>
                </a:lnTo>
                <a:lnTo>
                  <a:pt x="1658956" y="54949"/>
                </a:lnTo>
                <a:lnTo>
                  <a:pt x="1662134" y="49867"/>
                </a:lnTo>
                <a:lnTo>
                  <a:pt x="1665947" y="45103"/>
                </a:lnTo>
                <a:lnTo>
                  <a:pt x="1669760" y="40021"/>
                </a:lnTo>
                <a:lnTo>
                  <a:pt x="1673891" y="35574"/>
                </a:lnTo>
                <a:lnTo>
                  <a:pt x="1677704" y="31127"/>
                </a:lnTo>
                <a:lnTo>
                  <a:pt x="1682152" y="27316"/>
                </a:lnTo>
                <a:lnTo>
                  <a:pt x="1686283" y="23187"/>
                </a:lnTo>
                <a:lnTo>
                  <a:pt x="1691050" y="20010"/>
                </a:lnTo>
                <a:lnTo>
                  <a:pt x="1695816" y="16834"/>
                </a:lnTo>
                <a:lnTo>
                  <a:pt x="1700900" y="13340"/>
                </a:lnTo>
                <a:lnTo>
                  <a:pt x="1705666" y="10799"/>
                </a:lnTo>
                <a:lnTo>
                  <a:pt x="1710750" y="8576"/>
                </a:lnTo>
                <a:lnTo>
                  <a:pt x="1716152" y="6035"/>
                </a:lnTo>
                <a:lnTo>
                  <a:pt x="1721554" y="4129"/>
                </a:lnTo>
                <a:lnTo>
                  <a:pt x="1726956" y="2859"/>
                </a:lnTo>
                <a:lnTo>
                  <a:pt x="1732358" y="1588"/>
                </a:lnTo>
                <a:lnTo>
                  <a:pt x="1738077" y="953"/>
                </a:lnTo>
                <a:lnTo>
                  <a:pt x="1744115" y="318"/>
                </a:lnTo>
                <a:lnTo>
                  <a:pt x="174983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KSO_Shape"/>
          <p:cNvSpPr/>
          <p:nvPr/>
        </p:nvSpPr>
        <p:spPr bwMode="auto">
          <a:xfrm>
            <a:off x="6583913" y="5028792"/>
            <a:ext cx="296004" cy="302042"/>
          </a:xfrm>
          <a:custGeom>
            <a:avLst/>
            <a:gdLst>
              <a:gd name="T0" fmla="*/ 1524318 w 3543300"/>
              <a:gd name="T1" fmla="*/ 1132523 h 3617913"/>
              <a:gd name="T2" fmla="*/ 1313498 w 3543300"/>
              <a:gd name="T3" fmla="*/ 1253173 h 3617913"/>
              <a:gd name="T4" fmla="*/ 1155382 w 3543300"/>
              <a:gd name="T5" fmla="*/ 1435418 h 3617913"/>
              <a:gd name="T6" fmla="*/ 1066122 w 3543300"/>
              <a:gd name="T7" fmla="*/ 1663327 h 3617913"/>
              <a:gd name="T8" fmla="*/ 1059774 w 3543300"/>
              <a:gd name="T9" fmla="*/ 1918696 h 3617913"/>
              <a:gd name="T10" fmla="*/ 1138484 w 3543300"/>
              <a:gd name="T11" fmla="*/ 2152467 h 3617913"/>
              <a:gd name="T12" fmla="*/ 1287651 w 3543300"/>
              <a:gd name="T13" fmla="*/ 2342088 h 3617913"/>
              <a:gd name="T14" fmla="*/ 1491724 w 3543300"/>
              <a:gd name="T15" fmla="*/ 2472632 h 3617913"/>
              <a:gd name="T16" fmla="*/ 1734517 w 3543300"/>
              <a:gd name="T17" fmla="*/ 2528533 h 3617913"/>
              <a:gd name="T18" fmla="*/ 1985879 w 3543300"/>
              <a:gd name="T19" fmla="*/ 2496771 h 3617913"/>
              <a:gd name="T20" fmla="*/ 2202647 w 3543300"/>
              <a:gd name="T21" fmla="*/ 2386238 h 3617913"/>
              <a:gd name="T22" fmla="*/ 2368635 w 3543300"/>
              <a:gd name="T23" fmla="*/ 2211863 h 3617913"/>
              <a:gd name="T24" fmla="*/ 2469244 w 3543300"/>
              <a:gd name="T25" fmla="*/ 1988891 h 3617913"/>
              <a:gd name="T26" fmla="*/ 2487969 w 3543300"/>
              <a:gd name="T27" fmla="*/ 1735110 h 3617913"/>
              <a:gd name="T28" fmla="*/ 2420685 w 3543300"/>
              <a:gd name="T29" fmla="*/ 1496257 h 3617913"/>
              <a:gd name="T30" fmla="*/ 2280920 w 3543300"/>
              <a:gd name="T31" fmla="*/ 1299528 h 3617913"/>
              <a:gd name="T32" fmla="*/ 2083752 w 3543300"/>
              <a:gd name="T33" fmla="*/ 1159510 h 3617913"/>
              <a:gd name="T34" fmla="*/ 1845310 w 3543300"/>
              <a:gd name="T35" fmla="*/ 1092518 h 3617913"/>
              <a:gd name="T36" fmla="*/ 1957705 w 3543300"/>
              <a:gd name="T37" fmla="*/ 6985 h 3617913"/>
              <a:gd name="T38" fmla="*/ 2011998 w 3543300"/>
              <a:gd name="T39" fmla="*/ 89217 h 3617913"/>
              <a:gd name="T40" fmla="*/ 2341562 w 3543300"/>
              <a:gd name="T41" fmla="*/ 485457 h 3617913"/>
              <a:gd name="T42" fmla="*/ 2646362 w 3543300"/>
              <a:gd name="T43" fmla="*/ 240665 h 3617913"/>
              <a:gd name="T44" fmla="*/ 2970848 w 3543300"/>
              <a:gd name="T45" fmla="*/ 446087 h 3617913"/>
              <a:gd name="T46" fmla="*/ 2979738 w 3543300"/>
              <a:gd name="T47" fmla="*/ 554990 h 3617913"/>
              <a:gd name="T48" fmla="*/ 2996248 w 3543300"/>
              <a:gd name="T49" fmla="*/ 1049655 h 3617913"/>
              <a:gd name="T50" fmla="*/ 3393440 w 3543300"/>
              <a:gd name="T51" fmla="*/ 1051243 h 3617913"/>
              <a:gd name="T52" fmla="*/ 3542030 w 3543300"/>
              <a:gd name="T53" fmla="*/ 1406843 h 3617913"/>
              <a:gd name="T54" fmla="*/ 3490278 w 3543300"/>
              <a:gd name="T55" fmla="*/ 1502728 h 3617913"/>
              <a:gd name="T56" fmla="*/ 3210242 w 3543300"/>
              <a:gd name="T57" fmla="*/ 1889125 h 3617913"/>
              <a:gd name="T58" fmla="*/ 3529330 w 3543300"/>
              <a:gd name="T59" fmla="*/ 2149158 h 3617913"/>
              <a:gd name="T60" fmla="*/ 3442335 w 3543300"/>
              <a:gd name="T61" fmla="*/ 2520315 h 3617913"/>
              <a:gd name="T62" fmla="*/ 3346450 w 3543300"/>
              <a:gd name="T63" fmla="*/ 2572068 h 3617913"/>
              <a:gd name="T64" fmla="*/ 2905125 w 3543300"/>
              <a:gd name="T65" fmla="*/ 2698115 h 3617913"/>
              <a:gd name="T66" fmla="*/ 2994025 w 3543300"/>
              <a:gd name="T67" fmla="*/ 3108643 h 3617913"/>
              <a:gd name="T68" fmla="*/ 2709228 w 3543300"/>
              <a:gd name="T69" fmla="*/ 3363913 h 3617913"/>
              <a:gd name="T70" fmla="*/ 2600325 w 3543300"/>
              <a:gd name="T71" fmla="*/ 3355023 h 3617913"/>
              <a:gd name="T72" fmla="*/ 2193608 w 3543300"/>
              <a:gd name="T73" fmla="*/ 3187066 h 3617913"/>
              <a:gd name="T74" fmla="*/ 2005012 w 3543300"/>
              <a:gd name="T75" fmla="*/ 3563621 h 3617913"/>
              <a:gd name="T76" fmla="*/ 1620520 w 3543300"/>
              <a:gd name="T77" fmla="*/ 3617913 h 3617913"/>
              <a:gd name="T78" fmla="*/ 1535430 w 3543300"/>
              <a:gd name="T79" fmla="*/ 3555366 h 3617913"/>
              <a:gd name="T80" fmla="*/ 1324928 w 3543300"/>
              <a:gd name="T81" fmla="*/ 3179128 h 3617913"/>
              <a:gd name="T82" fmla="*/ 935990 w 3543300"/>
              <a:gd name="T83" fmla="*/ 3361056 h 3617913"/>
              <a:gd name="T84" fmla="*/ 830262 w 3543300"/>
              <a:gd name="T85" fmla="*/ 3361056 h 3617913"/>
              <a:gd name="T86" fmla="*/ 550545 w 3543300"/>
              <a:gd name="T87" fmla="*/ 3100071 h 3617913"/>
              <a:gd name="T88" fmla="*/ 638492 w 3543300"/>
              <a:gd name="T89" fmla="*/ 2698115 h 3617913"/>
              <a:gd name="T90" fmla="*/ 196850 w 3543300"/>
              <a:gd name="T91" fmla="*/ 2572068 h 3617913"/>
              <a:gd name="T92" fmla="*/ 101282 w 3543300"/>
              <a:gd name="T93" fmla="*/ 2520315 h 3617913"/>
              <a:gd name="T94" fmla="*/ 13970 w 3543300"/>
              <a:gd name="T95" fmla="*/ 2149158 h 3617913"/>
              <a:gd name="T96" fmla="*/ 334962 w 3543300"/>
              <a:gd name="T97" fmla="*/ 1915478 h 3617913"/>
              <a:gd name="T98" fmla="*/ 57467 w 3543300"/>
              <a:gd name="T99" fmla="*/ 1504633 h 3617913"/>
              <a:gd name="T100" fmla="*/ 635 w 3543300"/>
              <a:gd name="T101" fmla="*/ 1411288 h 3617913"/>
              <a:gd name="T102" fmla="*/ 134620 w 3543300"/>
              <a:gd name="T103" fmla="*/ 1058863 h 3617913"/>
              <a:gd name="T104" fmla="*/ 520382 w 3543300"/>
              <a:gd name="T105" fmla="*/ 1095375 h 3617913"/>
              <a:gd name="T106" fmla="*/ 742632 w 3543300"/>
              <a:gd name="T107" fmla="*/ 801052 h 3617913"/>
              <a:gd name="T108" fmla="*/ 558482 w 3543300"/>
              <a:gd name="T109" fmla="*/ 467677 h 3617913"/>
              <a:gd name="T110" fmla="*/ 862648 w 3543300"/>
              <a:gd name="T111" fmla="*/ 242252 h 3617913"/>
              <a:gd name="T112" fmla="*/ 955040 w 3543300"/>
              <a:gd name="T113" fmla="*/ 276542 h 3617913"/>
              <a:gd name="T114" fmla="*/ 1452245 w 3543300"/>
              <a:gd name="T115" fmla="*/ 404177 h 3617913"/>
              <a:gd name="T116" fmla="*/ 1557655 w 3543300"/>
              <a:gd name="T117" fmla="*/ 26352 h 3617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543300" h="3617913">
                <a:moveTo>
                  <a:pt x="1752918" y="1088708"/>
                </a:moveTo>
                <a:lnTo>
                  <a:pt x="1734502" y="1089660"/>
                </a:lnTo>
                <a:lnTo>
                  <a:pt x="1716088" y="1090613"/>
                </a:lnTo>
                <a:lnTo>
                  <a:pt x="1697990" y="1092518"/>
                </a:lnTo>
                <a:lnTo>
                  <a:pt x="1679892" y="1094423"/>
                </a:lnTo>
                <a:lnTo>
                  <a:pt x="1662112" y="1097280"/>
                </a:lnTo>
                <a:lnTo>
                  <a:pt x="1644332" y="1100138"/>
                </a:lnTo>
                <a:lnTo>
                  <a:pt x="1626552" y="1103630"/>
                </a:lnTo>
                <a:lnTo>
                  <a:pt x="1608772" y="1107440"/>
                </a:lnTo>
                <a:lnTo>
                  <a:pt x="1591628" y="1111568"/>
                </a:lnTo>
                <a:lnTo>
                  <a:pt x="1574800" y="1116013"/>
                </a:lnTo>
                <a:lnTo>
                  <a:pt x="1557338" y="1121093"/>
                </a:lnTo>
                <a:lnTo>
                  <a:pt x="1540828" y="1126490"/>
                </a:lnTo>
                <a:lnTo>
                  <a:pt x="1524318" y="1132523"/>
                </a:lnTo>
                <a:lnTo>
                  <a:pt x="1507808" y="1138555"/>
                </a:lnTo>
                <a:lnTo>
                  <a:pt x="1491615" y="1145223"/>
                </a:lnTo>
                <a:lnTo>
                  <a:pt x="1475422" y="1152525"/>
                </a:lnTo>
                <a:lnTo>
                  <a:pt x="1459548" y="1159510"/>
                </a:lnTo>
                <a:lnTo>
                  <a:pt x="1443672" y="1167448"/>
                </a:lnTo>
                <a:lnTo>
                  <a:pt x="1428432" y="1175703"/>
                </a:lnTo>
                <a:lnTo>
                  <a:pt x="1413192" y="1183958"/>
                </a:lnTo>
                <a:lnTo>
                  <a:pt x="1398270" y="1193165"/>
                </a:lnTo>
                <a:lnTo>
                  <a:pt x="1383665" y="1202055"/>
                </a:lnTo>
                <a:lnTo>
                  <a:pt x="1368742" y="1211898"/>
                </a:lnTo>
                <a:lnTo>
                  <a:pt x="1354772" y="1221740"/>
                </a:lnTo>
                <a:lnTo>
                  <a:pt x="1340485" y="1231900"/>
                </a:lnTo>
                <a:lnTo>
                  <a:pt x="1327150" y="1242378"/>
                </a:lnTo>
                <a:lnTo>
                  <a:pt x="1313498" y="1253173"/>
                </a:lnTo>
                <a:lnTo>
                  <a:pt x="1300480" y="1264285"/>
                </a:lnTo>
                <a:lnTo>
                  <a:pt x="1287462" y="1275715"/>
                </a:lnTo>
                <a:lnTo>
                  <a:pt x="1274762" y="1287463"/>
                </a:lnTo>
                <a:lnTo>
                  <a:pt x="1262380" y="1299528"/>
                </a:lnTo>
                <a:lnTo>
                  <a:pt x="1250315" y="1311910"/>
                </a:lnTo>
                <a:lnTo>
                  <a:pt x="1238568" y="1324928"/>
                </a:lnTo>
                <a:lnTo>
                  <a:pt x="1227138" y="1337628"/>
                </a:lnTo>
                <a:lnTo>
                  <a:pt x="1215708" y="1350645"/>
                </a:lnTo>
                <a:lnTo>
                  <a:pt x="1205230" y="1364298"/>
                </a:lnTo>
                <a:lnTo>
                  <a:pt x="1194752" y="1377950"/>
                </a:lnTo>
                <a:lnTo>
                  <a:pt x="1183958" y="1392238"/>
                </a:lnTo>
                <a:lnTo>
                  <a:pt x="1174432" y="1406525"/>
                </a:lnTo>
                <a:lnTo>
                  <a:pt x="1164908" y="1420813"/>
                </a:lnTo>
                <a:lnTo>
                  <a:pt x="1155382" y="1435418"/>
                </a:lnTo>
                <a:lnTo>
                  <a:pt x="1146810" y="1450340"/>
                </a:lnTo>
                <a:lnTo>
                  <a:pt x="1138391" y="1465309"/>
                </a:lnTo>
                <a:lnTo>
                  <a:pt x="1130549" y="1480376"/>
                </a:lnTo>
                <a:lnTo>
                  <a:pt x="1122615" y="1496257"/>
                </a:lnTo>
                <a:lnTo>
                  <a:pt x="1114998" y="1512138"/>
                </a:lnTo>
                <a:lnTo>
                  <a:pt x="1108333" y="1528337"/>
                </a:lnTo>
                <a:lnTo>
                  <a:pt x="1101668" y="1544536"/>
                </a:lnTo>
                <a:lnTo>
                  <a:pt x="1095321" y="1561052"/>
                </a:lnTo>
                <a:lnTo>
                  <a:pt x="1089608" y="1577568"/>
                </a:lnTo>
                <a:lnTo>
                  <a:pt x="1083895" y="1594402"/>
                </a:lnTo>
                <a:lnTo>
                  <a:pt x="1079134" y="1611554"/>
                </a:lnTo>
                <a:lnTo>
                  <a:pt x="1074056" y="1628388"/>
                </a:lnTo>
                <a:lnTo>
                  <a:pt x="1069931" y="1646175"/>
                </a:lnTo>
                <a:lnTo>
                  <a:pt x="1066122" y="1663327"/>
                </a:lnTo>
                <a:lnTo>
                  <a:pt x="1062948" y="1681114"/>
                </a:lnTo>
                <a:lnTo>
                  <a:pt x="1059774" y="1698901"/>
                </a:lnTo>
                <a:lnTo>
                  <a:pt x="1057553" y="1717005"/>
                </a:lnTo>
                <a:lnTo>
                  <a:pt x="1055331" y="1735110"/>
                </a:lnTo>
                <a:lnTo>
                  <a:pt x="1053744" y="1753532"/>
                </a:lnTo>
                <a:lnTo>
                  <a:pt x="1052792" y="1771319"/>
                </a:lnTo>
                <a:lnTo>
                  <a:pt x="1051840" y="1790376"/>
                </a:lnTo>
                <a:lnTo>
                  <a:pt x="1051523" y="1808798"/>
                </a:lnTo>
                <a:lnTo>
                  <a:pt x="1051840" y="1827221"/>
                </a:lnTo>
                <a:lnTo>
                  <a:pt x="1052792" y="1845960"/>
                </a:lnTo>
                <a:lnTo>
                  <a:pt x="1053744" y="1864065"/>
                </a:lnTo>
                <a:lnTo>
                  <a:pt x="1055331" y="1882487"/>
                </a:lnTo>
                <a:lnTo>
                  <a:pt x="1057553" y="1900592"/>
                </a:lnTo>
                <a:lnTo>
                  <a:pt x="1059774" y="1918696"/>
                </a:lnTo>
                <a:lnTo>
                  <a:pt x="1062948" y="1936483"/>
                </a:lnTo>
                <a:lnTo>
                  <a:pt x="1066122" y="1953952"/>
                </a:lnTo>
                <a:lnTo>
                  <a:pt x="1069931" y="1971739"/>
                </a:lnTo>
                <a:lnTo>
                  <a:pt x="1074056" y="1988891"/>
                </a:lnTo>
                <a:lnTo>
                  <a:pt x="1079134" y="2006043"/>
                </a:lnTo>
                <a:lnTo>
                  <a:pt x="1083895" y="2022877"/>
                </a:lnTo>
                <a:lnTo>
                  <a:pt x="1089608" y="2039711"/>
                </a:lnTo>
                <a:lnTo>
                  <a:pt x="1095321" y="2056545"/>
                </a:lnTo>
                <a:lnTo>
                  <a:pt x="1101668" y="2073061"/>
                </a:lnTo>
                <a:lnTo>
                  <a:pt x="1108333" y="2089260"/>
                </a:lnTo>
                <a:lnTo>
                  <a:pt x="1114998" y="2105459"/>
                </a:lnTo>
                <a:lnTo>
                  <a:pt x="1122615" y="2121022"/>
                </a:lnTo>
                <a:lnTo>
                  <a:pt x="1130549" y="2136904"/>
                </a:lnTo>
                <a:lnTo>
                  <a:pt x="1138484" y="2152467"/>
                </a:lnTo>
                <a:lnTo>
                  <a:pt x="1147053" y="2167395"/>
                </a:lnTo>
                <a:lnTo>
                  <a:pt x="1155622" y="2182641"/>
                </a:lnTo>
                <a:lnTo>
                  <a:pt x="1165144" y="2197252"/>
                </a:lnTo>
                <a:lnTo>
                  <a:pt x="1174665" y="2211863"/>
                </a:lnTo>
                <a:lnTo>
                  <a:pt x="1184186" y="2225838"/>
                </a:lnTo>
                <a:lnTo>
                  <a:pt x="1194977" y="2240131"/>
                </a:lnTo>
                <a:lnTo>
                  <a:pt x="1205450" y="2253789"/>
                </a:lnTo>
                <a:lnTo>
                  <a:pt x="1215924" y="2267129"/>
                </a:lnTo>
                <a:lnTo>
                  <a:pt x="1227349" y="2280469"/>
                </a:lnTo>
                <a:lnTo>
                  <a:pt x="1238775" y="2293174"/>
                </a:lnTo>
                <a:lnTo>
                  <a:pt x="1250518" y="2305879"/>
                </a:lnTo>
                <a:lnTo>
                  <a:pt x="1262578" y="2318267"/>
                </a:lnTo>
                <a:lnTo>
                  <a:pt x="1274956" y="2330336"/>
                </a:lnTo>
                <a:lnTo>
                  <a:pt x="1287651" y="2342088"/>
                </a:lnTo>
                <a:lnTo>
                  <a:pt x="1300663" y="2353840"/>
                </a:lnTo>
                <a:lnTo>
                  <a:pt x="1313676" y="2364640"/>
                </a:lnTo>
                <a:lnTo>
                  <a:pt x="1327323" y="2375756"/>
                </a:lnTo>
                <a:lnTo>
                  <a:pt x="1340653" y="2386238"/>
                </a:lnTo>
                <a:lnTo>
                  <a:pt x="1354935" y="2396402"/>
                </a:lnTo>
                <a:lnTo>
                  <a:pt x="1368899" y="2406566"/>
                </a:lnTo>
                <a:lnTo>
                  <a:pt x="1383816" y="2415777"/>
                </a:lnTo>
                <a:lnTo>
                  <a:pt x="1398415" y="2424988"/>
                </a:lnTo>
                <a:lnTo>
                  <a:pt x="1413332" y="2433882"/>
                </a:lnTo>
                <a:lnTo>
                  <a:pt x="1428566" y="2442775"/>
                </a:lnTo>
                <a:lnTo>
                  <a:pt x="1443800" y="2450398"/>
                </a:lnTo>
                <a:lnTo>
                  <a:pt x="1459669" y="2458339"/>
                </a:lnTo>
                <a:lnTo>
                  <a:pt x="1475538" y="2465644"/>
                </a:lnTo>
                <a:lnTo>
                  <a:pt x="1491724" y="2472632"/>
                </a:lnTo>
                <a:lnTo>
                  <a:pt x="1507910" y="2479619"/>
                </a:lnTo>
                <a:lnTo>
                  <a:pt x="1524414" y="2485654"/>
                </a:lnTo>
                <a:lnTo>
                  <a:pt x="1540917" y="2491689"/>
                </a:lnTo>
                <a:lnTo>
                  <a:pt x="1557421" y="2496771"/>
                </a:lnTo>
                <a:lnTo>
                  <a:pt x="1574877" y="2502171"/>
                </a:lnTo>
                <a:lnTo>
                  <a:pt x="1591698" y="2506617"/>
                </a:lnTo>
                <a:lnTo>
                  <a:pt x="1608836" y="2510746"/>
                </a:lnTo>
                <a:lnTo>
                  <a:pt x="1626609" y="2514876"/>
                </a:lnTo>
                <a:lnTo>
                  <a:pt x="1644382" y="2518369"/>
                </a:lnTo>
                <a:lnTo>
                  <a:pt x="1662155" y="2520910"/>
                </a:lnTo>
                <a:lnTo>
                  <a:pt x="1679928" y="2523451"/>
                </a:lnTo>
                <a:lnTo>
                  <a:pt x="1698019" y="2525675"/>
                </a:lnTo>
                <a:lnTo>
                  <a:pt x="1716109" y="2527263"/>
                </a:lnTo>
                <a:lnTo>
                  <a:pt x="1734517" y="2528533"/>
                </a:lnTo>
                <a:lnTo>
                  <a:pt x="1752925" y="2529169"/>
                </a:lnTo>
                <a:lnTo>
                  <a:pt x="1771967" y="2529169"/>
                </a:lnTo>
                <a:lnTo>
                  <a:pt x="1790375" y="2529169"/>
                </a:lnTo>
                <a:lnTo>
                  <a:pt x="1808783" y="2528533"/>
                </a:lnTo>
                <a:lnTo>
                  <a:pt x="1827191" y="2527263"/>
                </a:lnTo>
                <a:lnTo>
                  <a:pt x="1845281" y="2525675"/>
                </a:lnTo>
                <a:lnTo>
                  <a:pt x="1863372" y="2523451"/>
                </a:lnTo>
                <a:lnTo>
                  <a:pt x="1881145" y="2520910"/>
                </a:lnTo>
                <a:lnTo>
                  <a:pt x="1898918" y="2518369"/>
                </a:lnTo>
                <a:lnTo>
                  <a:pt x="1916691" y="2514876"/>
                </a:lnTo>
                <a:lnTo>
                  <a:pt x="1934464" y="2510746"/>
                </a:lnTo>
                <a:lnTo>
                  <a:pt x="1951602" y="2506617"/>
                </a:lnTo>
                <a:lnTo>
                  <a:pt x="1969058" y="2502171"/>
                </a:lnTo>
                <a:lnTo>
                  <a:pt x="1985879" y="2496771"/>
                </a:lnTo>
                <a:lnTo>
                  <a:pt x="2002383" y="2491689"/>
                </a:lnTo>
                <a:lnTo>
                  <a:pt x="2019204" y="2485654"/>
                </a:lnTo>
                <a:lnTo>
                  <a:pt x="2035390" y="2479619"/>
                </a:lnTo>
                <a:lnTo>
                  <a:pt x="2051894" y="2472632"/>
                </a:lnTo>
                <a:lnTo>
                  <a:pt x="2067762" y="2465644"/>
                </a:lnTo>
                <a:lnTo>
                  <a:pt x="2083631" y="2458339"/>
                </a:lnTo>
                <a:lnTo>
                  <a:pt x="2099500" y="2450398"/>
                </a:lnTo>
                <a:lnTo>
                  <a:pt x="2114734" y="2442775"/>
                </a:lnTo>
                <a:lnTo>
                  <a:pt x="2129968" y="2433882"/>
                </a:lnTo>
                <a:lnTo>
                  <a:pt x="2144885" y="2424988"/>
                </a:lnTo>
                <a:lnTo>
                  <a:pt x="2159484" y="2415777"/>
                </a:lnTo>
                <a:lnTo>
                  <a:pt x="2174401" y="2406566"/>
                </a:lnTo>
                <a:lnTo>
                  <a:pt x="2188683" y="2396402"/>
                </a:lnTo>
                <a:lnTo>
                  <a:pt x="2202647" y="2386238"/>
                </a:lnTo>
                <a:lnTo>
                  <a:pt x="2215977" y="2375756"/>
                </a:lnTo>
                <a:lnTo>
                  <a:pt x="2229624" y="2364640"/>
                </a:lnTo>
                <a:lnTo>
                  <a:pt x="2242637" y="2353840"/>
                </a:lnTo>
                <a:lnTo>
                  <a:pt x="2255966" y="2342088"/>
                </a:lnTo>
                <a:lnTo>
                  <a:pt x="2268344" y="2330336"/>
                </a:lnTo>
                <a:lnTo>
                  <a:pt x="2280722" y="2318267"/>
                </a:lnTo>
                <a:lnTo>
                  <a:pt x="2292782" y="2305879"/>
                </a:lnTo>
                <a:lnTo>
                  <a:pt x="2304525" y="2293174"/>
                </a:lnTo>
                <a:lnTo>
                  <a:pt x="2315951" y="2280469"/>
                </a:lnTo>
                <a:lnTo>
                  <a:pt x="2327376" y="2267129"/>
                </a:lnTo>
                <a:lnTo>
                  <a:pt x="2338167" y="2253789"/>
                </a:lnTo>
                <a:lnTo>
                  <a:pt x="2348958" y="2240131"/>
                </a:lnTo>
                <a:lnTo>
                  <a:pt x="2359114" y="2225838"/>
                </a:lnTo>
                <a:lnTo>
                  <a:pt x="2368635" y="2211863"/>
                </a:lnTo>
                <a:lnTo>
                  <a:pt x="2378156" y="2197252"/>
                </a:lnTo>
                <a:lnTo>
                  <a:pt x="2387678" y="2182641"/>
                </a:lnTo>
                <a:lnTo>
                  <a:pt x="2396247" y="2167395"/>
                </a:lnTo>
                <a:lnTo>
                  <a:pt x="2404816" y="2152467"/>
                </a:lnTo>
                <a:lnTo>
                  <a:pt x="2412750" y="2136904"/>
                </a:lnTo>
                <a:lnTo>
                  <a:pt x="2420685" y="2121022"/>
                </a:lnTo>
                <a:lnTo>
                  <a:pt x="2428302" y="2105459"/>
                </a:lnTo>
                <a:lnTo>
                  <a:pt x="2434967" y="2089260"/>
                </a:lnTo>
                <a:lnTo>
                  <a:pt x="2441632" y="2073061"/>
                </a:lnTo>
                <a:lnTo>
                  <a:pt x="2447979" y="2056545"/>
                </a:lnTo>
                <a:lnTo>
                  <a:pt x="2453692" y="2039711"/>
                </a:lnTo>
                <a:lnTo>
                  <a:pt x="2459405" y="2022877"/>
                </a:lnTo>
                <a:lnTo>
                  <a:pt x="2464166" y="2006043"/>
                </a:lnTo>
                <a:lnTo>
                  <a:pt x="2469244" y="1988891"/>
                </a:lnTo>
                <a:lnTo>
                  <a:pt x="2473370" y="1971739"/>
                </a:lnTo>
                <a:lnTo>
                  <a:pt x="2477178" y="1953952"/>
                </a:lnTo>
                <a:lnTo>
                  <a:pt x="2480352" y="1936483"/>
                </a:lnTo>
                <a:lnTo>
                  <a:pt x="2483526" y="1918696"/>
                </a:lnTo>
                <a:lnTo>
                  <a:pt x="2486064" y="1900592"/>
                </a:lnTo>
                <a:lnTo>
                  <a:pt x="2487969" y="1882487"/>
                </a:lnTo>
                <a:lnTo>
                  <a:pt x="2489556" y="1864065"/>
                </a:lnTo>
                <a:lnTo>
                  <a:pt x="2490508" y="1845960"/>
                </a:lnTo>
                <a:lnTo>
                  <a:pt x="2491460" y="1827221"/>
                </a:lnTo>
                <a:lnTo>
                  <a:pt x="2491777" y="1808798"/>
                </a:lnTo>
                <a:lnTo>
                  <a:pt x="2491460" y="1790376"/>
                </a:lnTo>
                <a:lnTo>
                  <a:pt x="2490508" y="1771319"/>
                </a:lnTo>
                <a:lnTo>
                  <a:pt x="2489556" y="1753532"/>
                </a:lnTo>
                <a:lnTo>
                  <a:pt x="2487969" y="1735110"/>
                </a:lnTo>
                <a:lnTo>
                  <a:pt x="2486064" y="1717005"/>
                </a:lnTo>
                <a:lnTo>
                  <a:pt x="2483526" y="1698901"/>
                </a:lnTo>
                <a:lnTo>
                  <a:pt x="2480352" y="1681114"/>
                </a:lnTo>
                <a:lnTo>
                  <a:pt x="2477178" y="1663327"/>
                </a:lnTo>
                <a:lnTo>
                  <a:pt x="2473370" y="1646175"/>
                </a:lnTo>
                <a:lnTo>
                  <a:pt x="2469244" y="1628388"/>
                </a:lnTo>
                <a:lnTo>
                  <a:pt x="2464166" y="1611554"/>
                </a:lnTo>
                <a:lnTo>
                  <a:pt x="2459405" y="1594402"/>
                </a:lnTo>
                <a:lnTo>
                  <a:pt x="2453692" y="1577568"/>
                </a:lnTo>
                <a:lnTo>
                  <a:pt x="2447979" y="1561052"/>
                </a:lnTo>
                <a:lnTo>
                  <a:pt x="2441632" y="1544536"/>
                </a:lnTo>
                <a:lnTo>
                  <a:pt x="2434967" y="1528337"/>
                </a:lnTo>
                <a:lnTo>
                  <a:pt x="2428302" y="1512138"/>
                </a:lnTo>
                <a:lnTo>
                  <a:pt x="2420685" y="1496257"/>
                </a:lnTo>
                <a:lnTo>
                  <a:pt x="2412750" y="1480376"/>
                </a:lnTo>
                <a:lnTo>
                  <a:pt x="2404909" y="1465308"/>
                </a:lnTo>
                <a:lnTo>
                  <a:pt x="2396490" y="1450340"/>
                </a:lnTo>
                <a:lnTo>
                  <a:pt x="2387918" y="1435418"/>
                </a:lnTo>
                <a:lnTo>
                  <a:pt x="2378392" y="1420813"/>
                </a:lnTo>
                <a:lnTo>
                  <a:pt x="2368868" y="1406525"/>
                </a:lnTo>
                <a:lnTo>
                  <a:pt x="2359342" y="1392238"/>
                </a:lnTo>
                <a:lnTo>
                  <a:pt x="2349182" y="1377950"/>
                </a:lnTo>
                <a:lnTo>
                  <a:pt x="2338388" y="1364298"/>
                </a:lnTo>
                <a:lnTo>
                  <a:pt x="2327592" y="1350645"/>
                </a:lnTo>
                <a:lnTo>
                  <a:pt x="2316162" y="1337628"/>
                </a:lnTo>
                <a:lnTo>
                  <a:pt x="2304732" y="1324928"/>
                </a:lnTo>
                <a:lnTo>
                  <a:pt x="2292985" y="1311910"/>
                </a:lnTo>
                <a:lnTo>
                  <a:pt x="2280920" y="1299528"/>
                </a:lnTo>
                <a:lnTo>
                  <a:pt x="2268538" y="1287463"/>
                </a:lnTo>
                <a:lnTo>
                  <a:pt x="2256155" y="1275715"/>
                </a:lnTo>
                <a:lnTo>
                  <a:pt x="2242820" y="1264285"/>
                </a:lnTo>
                <a:lnTo>
                  <a:pt x="2229802" y="1253173"/>
                </a:lnTo>
                <a:lnTo>
                  <a:pt x="2216150" y="1242378"/>
                </a:lnTo>
                <a:lnTo>
                  <a:pt x="2202815" y="1231900"/>
                </a:lnTo>
                <a:lnTo>
                  <a:pt x="2188845" y="1221740"/>
                </a:lnTo>
                <a:lnTo>
                  <a:pt x="2174558" y="1211898"/>
                </a:lnTo>
                <a:lnTo>
                  <a:pt x="2159635" y="1202055"/>
                </a:lnTo>
                <a:lnTo>
                  <a:pt x="2145030" y="1193165"/>
                </a:lnTo>
                <a:lnTo>
                  <a:pt x="2130108" y="1183958"/>
                </a:lnTo>
                <a:lnTo>
                  <a:pt x="2114868" y="1175703"/>
                </a:lnTo>
                <a:lnTo>
                  <a:pt x="2099628" y="1167448"/>
                </a:lnTo>
                <a:lnTo>
                  <a:pt x="2083752" y="1159510"/>
                </a:lnTo>
                <a:lnTo>
                  <a:pt x="2067878" y="1152525"/>
                </a:lnTo>
                <a:lnTo>
                  <a:pt x="2052002" y="1145223"/>
                </a:lnTo>
                <a:lnTo>
                  <a:pt x="2035492" y="1138555"/>
                </a:lnTo>
                <a:lnTo>
                  <a:pt x="2019300" y="1132523"/>
                </a:lnTo>
                <a:lnTo>
                  <a:pt x="2002472" y="1126490"/>
                </a:lnTo>
                <a:lnTo>
                  <a:pt x="1985962" y="1121093"/>
                </a:lnTo>
                <a:lnTo>
                  <a:pt x="1969135" y="1116013"/>
                </a:lnTo>
                <a:lnTo>
                  <a:pt x="1951672" y="1111568"/>
                </a:lnTo>
                <a:lnTo>
                  <a:pt x="1934528" y="1107440"/>
                </a:lnTo>
                <a:lnTo>
                  <a:pt x="1916748" y="1103630"/>
                </a:lnTo>
                <a:lnTo>
                  <a:pt x="1898968" y="1100138"/>
                </a:lnTo>
                <a:lnTo>
                  <a:pt x="1881188" y="1097280"/>
                </a:lnTo>
                <a:lnTo>
                  <a:pt x="1863408" y="1094423"/>
                </a:lnTo>
                <a:lnTo>
                  <a:pt x="1845310" y="1092518"/>
                </a:lnTo>
                <a:lnTo>
                  <a:pt x="1827212" y="1090613"/>
                </a:lnTo>
                <a:lnTo>
                  <a:pt x="1808798" y="1089660"/>
                </a:lnTo>
                <a:lnTo>
                  <a:pt x="1790382" y="1088708"/>
                </a:lnTo>
                <a:lnTo>
                  <a:pt x="1771968" y="1088708"/>
                </a:lnTo>
                <a:lnTo>
                  <a:pt x="1752918" y="1088708"/>
                </a:lnTo>
                <a:close/>
                <a:moveTo>
                  <a:pt x="1615758" y="0"/>
                </a:moveTo>
                <a:lnTo>
                  <a:pt x="1620520" y="0"/>
                </a:lnTo>
                <a:lnTo>
                  <a:pt x="1922780" y="0"/>
                </a:lnTo>
                <a:lnTo>
                  <a:pt x="1927225" y="0"/>
                </a:lnTo>
                <a:lnTo>
                  <a:pt x="1931670" y="317"/>
                </a:lnTo>
                <a:lnTo>
                  <a:pt x="1936115" y="952"/>
                </a:lnTo>
                <a:lnTo>
                  <a:pt x="1940878" y="1905"/>
                </a:lnTo>
                <a:lnTo>
                  <a:pt x="1949450" y="4127"/>
                </a:lnTo>
                <a:lnTo>
                  <a:pt x="1957705" y="6985"/>
                </a:lnTo>
                <a:lnTo>
                  <a:pt x="1965325" y="10795"/>
                </a:lnTo>
                <a:lnTo>
                  <a:pt x="1972628" y="14922"/>
                </a:lnTo>
                <a:lnTo>
                  <a:pt x="1979612" y="20320"/>
                </a:lnTo>
                <a:lnTo>
                  <a:pt x="1985962" y="26035"/>
                </a:lnTo>
                <a:lnTo>
                  <a:pt x="1991678" y="32385"/>
                </a:lnTo>
                <a:lnTo>
                  <a:pt x="1996758" y="39052"/>
                </a:lnTo>
                <a:lnTo>
                  <a:pt x="2001202" y="46672"/>
                </a:lnTo>
                <a:lnTo>
                  <a:pt x="2005012" y="54610"/>
                </a:lnTo>
                <a:lnTo>
                  <a:pt x="2007870" y="62230"/>
                </a:lnTo>
                <a:lnTo>
                  <a:pt x="2010092" y="71120"/>
                </a:lnTo>
                <a:lnTo>
                  <a:pt x="2010728" y="75565"/>
                </a:lnTo>
                <a:lnTo>
                  <a:pt x="2011362" y="80010"/>
                </a:lnTo>
                <a:lnTo>
                  <a:pt x="2011998" y="84455"/>
                </a:lnTo>
                <a:lnTo>
                  <a:pt x="2011998" y="89217"/>
                </a:lnTo>
                <a:lnTo>
                  <a:pt x="2011998" y="388620"/>
                </a:lnTo>
                <a:lnTo>
                  <a:pt x="2038350" y="393065"/>
                </a:lnTo>
                <a:lnTo>
                  <a:pt x="2064702" y="398462"/>
                </a:lnTo>
                <a:lnTo>
                  <a:pt x="2091055" y="404177"/>
                </a:lnTo>
                <a:lnTo>
                  <a:pt x="2116772" y="410210"/>
                </a:lnTo>
                <a:lnTo>
                  <a:pt x="2142490" y="416877"/>
                </a:lnTo>
                <a:lnTo>
                  <a:pt x="2167890" y="423545"/>
                </a:lnTo>
                <a:lnTo>
                  <a:pt x="2193608" y="431165"/>
                </a:lnTo>
                <a:lnTo>
                  <a:pt x="2218690" y="439102"/>
                </a:lnTo>
                <a:lnTo>
                  <a:pt x="2243772" y="447675"/>
                </a:lnTo>
                <a:lnTo>
                  <a:pt x="2268538" y="456247"/>
                </a:lnTo>
                <a:lnTo>
                  <a:pt x="2292985" y="465772"/>
                </a:lnTo>
                <a:lnTo>
                  <a:pt x="2317432" y="475615"/>
                </a:lnTo>
                <a:lnTo>
                  <a:pt x="2341562" y="485457"/>
                </a:lnTo>
                <a:lnTo>
                  <a:pt x="2365692" y="496252"/>
                </a:lnTo>
                <a:lnTo>
                  <a:pt x="2388870" y="507047"/>
                </a:lnTo>
                <a:lnTo>
                  <a:pt x="2412682" y="518477"/>
                </a:lnTo>
                <a:lnTo>
                  <a:pt x="2588260" y="276542"/>
                </a:lnTo>
                <a:lnTo>
                  <a:pt x="2591435" y="272732"/>
                </a:lnTo>
                <a:lnTo>
                  <a:pt x="2593975" y="269240"/>
                </a:lnTo>
                <a:lnTo>
                  <a:pt x="2597468" y="266065"/>
                </a:lnTo>
                <a:lnTo>
                  <a:pt x="2600325" y="262890"/>
                </a:lnTo>
                <a:lnTo>
                  <a:pt x="2606992" y="257175"/>
                </a:lnTo>
                <a:lnTo>
                  <a:pt x="2614295" y="252412"/>
                </a:lnTo>
                <a:lnTo>
                  <a:pt x="2621915" y="248602"/>
                </a:lnTo>
                <a:lnTo>
                  <a:pt x="2629852" y="245110"/>
                </a:lnTo>
                <a:lnTo>
                  <a:pt x="2638108" y="242570"/>
                </a:lnTo>
                <a:lnTo>
                  <a:pt x="2646362" y="240665"/>
                </a:lnTo>
                <a:lnTo>
                  <a:pt x="2654935" y="240030"/>
                </a:lnTo>
                <a:lnTo>
                  <a:pt x="2663508" y="240030"/>
                </a:lnTo>
                <a:lnTo>
                  <a:pt x="2671762" y="240665"/>
                </a:lnTo>
                <a:lnTo>
                  <a:pt x="2680652" y="242252"/>
                </a:lnTo>
                <a:lnTo>
                  <a:pt x="2688908" y="244475"/>
                </a:lnTo>
                <a:lnTo>
                  <a:pt x="2697162" y="247967"/>
                </a:lnTo>
                <a:lnTo>
                  <a:pt x="2705100" y="251777"/>
                </a:lnTo>
                <a:lnTo>
                  <a:pt x="2709228" y="254317"/>
                </a:lnTo>
                <a:lnTo>
                  <a:pt x="2712720" y="256857"/>
                </a:lnTo>
                <a:lnTo>
                  <a:pt x="2957512" y="434022"/>
                </a:lnTo>
                <a:lnTo>
                  <a:pt x="2960688" y="437197"/>
                </a:lnTo>
                <a:lnTo>
                  <a:pt x="2964498" y="439737"/>
                </a:lnTo>
                <a:lnTo>
                  <a:pt x="2967672" y="443230"/>
                </a:lnTo>
                <a:lnTo>
                  <a:pt x="2970848" y="446087"/>
                </a:lnTo>
                <a:lnTo>
                  <a:pt x="2976245" y="453072"/>
                </a:lnTo>
                <a:lnTo>
                  <a:pt x="2981008" y="460375"/>
                </a:lnTo>
                <a:lnTo>
                  <a:pt x="2985452" y="467995"/>
                </a:lnTo>
                <a:lnTo>
                  <a:pt x="2988628" y="475932"/>
                </a:lnTo>
                <a:lnTo>
                  <a:pt x="2991168" y="484187"/>
                </a:lnTo>
                <a:lnTo>
                  <a:pt x="2992755" y="492442"/>
                </a:lnTo>
                <a:lnTo>
                  <a:pt x="2994025" y="501015"/>
                </a:lnTo>
                <a:lnTo>
                  <a:pt x="2994025" y="509270"/>
                </a:lnTo>
                <a:lnTo>
                  <a:pt x="2993072" y="518160"/>
                </a:lnTo>
                <a:lnTo>
                  <a:pt x="2991802" y="526732"/>
                </a:lnTo>
                <a:lnTo>
                  <a:pt x="2988945" y="534987"/>
                </a:lnTo>
                <a:lnTo>
                  <a:pt x="2986088" y="543242"/>
                </a:lnTo>
                <a:lnTo>
                  <a:pt x="2981960" y="551180"/>
                </a:lnTo>
                <a:lnTo>
                  <a:pt x="2979738" y="554990"/>
                </a:lnTo>
                <a:lnTo>
                  <a:pt x="2976880" y="558800"/>
                </a:lnTo>
                <a:lnTo>
                  <a:pt x="2800985" y="801052"/>
                </a:lnTo>
                <a:lnTo>
                  <a:pt x="2819082" y="819785"/>
                </a:lnTo>
                <a:lnTo>
                  <a:pt x="2837180" y="839470"/>
                </a:lnTo>
                <a:lnTo>
                  <a:pt x="2854642" y="858837"/>
                </a:lnTo>
                <a:lnTo>
                  <a:pt x="2871788" y="878840"/>
                </a:lnTo>
                <a:lnTo>
                  <a:pt x="2888615" y="899160"/>
                </a:lnTo>
                <a:lnTo>
                  <a:pt x="2905125" y="919797"/>
                </a:lnTo>
                <a:lnTo>
                  <a:pt x="2921318" y="940752"/>
                </a:lnTo>
                <a:lnTo>
                  <a:pt x="2937192" y="962025"/>
                </a:lnTo>
                <a:lnTo>
                  <a:pt x="2952432" y="983615"/>
                </a:lnTo>
                <a:lnTo>
                  <a:pt x="2967672" y="1005205"/>
                </a:lnTo>
                <a:lnTo>
                  <a:pt x="2981960" y="1027113"/>
                </a:lnTo>
                <a:lnTo>
                  <a:pt x="2996248" y="1049655"/>
                </a:lnTo>
                <a:lnTo>
                  <a:pt x="3010218" y="1072198"/>
                </a:lnTo>
                <a:lnTo>
                  <a:pt x="3023235" y="1095375"/>
                </a:lnTo>
                <a:lnTo>
                  <a:pt x="3036570" y="1118553"/>
                </a:lnTo>
                <a:lnTo>
                  <a:pt x="3048952" y="1142048"/>
                </a:lnTo>
                <a:lnTo>
                  <a:pt x="3333115" y="1049338"/>
                </a:lnTo>
                <a:lnTo>
                  <a:pt x="3337560" y="1048068"/>
                </a:lnTo>
                <a:lnTo>
                  <a:pt x="3342005" y="1047115"/>
                </a:lnTo>
                <a:lnTo>
                  <a:pt x="3346450" y="1046480"/>
                </a:lnTo>
                <a:lnTo>
                  <a:pt x="3350578" y="1045528"/>
                </a:lnTo>
                <a:lnTo>
                  <a:pt x="3359785" y="1044893"/>
                </a:lnTo>
                <a:lnTo>
                  <a:pt x="3368358" y="1045210"/>
                </a:lnTo>
                <a:lnTo>
                  <a:pt x="3376930" y="1046480"/>
                </a:lnTo>
                <a:lnTo>
                  <a:pt x="3385185" y="1048068"/>
                </a:lnTo>
                <a:lnTo>
                  <a:pt x="3393440" y="1051243"/>
                </a:lnTo>
                <a:lnTo>
                  <a:pt x="3401060" y="1054735"/>
                </a:lnTo>
                <a:lnTo>
                  <a:pt x="3408680" y="1058863"/>
                </a:lnTo>
                <a:lnTo>
                  <a:pt x="3415665" y="1063625"/>
                </a:lnTo>
                <a:lnTo>
                  <a:pt x="3422015" y="1069340"/>
                </a:lnTo>
                <a:lnTo>
                  <a:pt x="3428048" y="1075690"/>
                </a:lnTo>
                <a:lnTo>
                  <a:pt x="3433445" y="1082358"/>
                </a:lnTo>
                <a:lnTo>
                  <a:pt x="3438208" y="1089978"/>
                </a:lnTo>
                <a:lnTo>
                  <a:pt x="3442335" y="1097915"/>
                </a:lnTo>
                <a:lnTo>
                  <a:pt x="3443922" y="1102043"/>
                </a:lnTo>
                <a:lnTo>
                  <a:pt x="3445510" y="1106488"/>
                </a:lnTo>
                <a:lnTo>
                  <a:pt x="3538855" y="1393508"/>
                </a:lnTo>
                <a:lnTo>
                  <a:pt x="3539808" y="1397635"/>
                </a:lnTo>
                <a:lnTo>
                  <a:pt x="3541078" y="1402398"/>
                </a:lnTo>
                <a:lnTo>
                  <a:pt x="3542030" y="1406843"/>
                </a:lnTo>
                <a:lnTo>
                  <a:pt x="3542665" y="1411288"/>
                </a:lnTo>
                <a:lnTo>
                  <a:pt x="3543300" y="1419860"/>
                </a:lnTo>
                <a:lnTo>
                  <a:pt x="3542982" y="1428750"/>
                </a:lnTo>
                <a:lnTo>
                  <a:pt x="3541712" y="1437323"/>
                </a:lnTo>
                <a:lnTo>
                  <a:pt x="3539808" y="1445578"/>
                </a:lnTo>
                <a:lnTo>
                  <a:pt x="3537268" y="1453833"/>
                </a:lnTo>
                <a:lnTo>
                  <a:pt x="3533458" y="1461453"/>
                </a:lnTo>
                <a:lnTo>
                  <a:pt x="3529330" y="1468755"/>
                </a:lnTo>
                <a:lnTo>
                  <a:pt x="3524568" y="1476058"/>
                </a:lnTo>
                <a:lnTo>
                  <a:pt x="3518852" y="1482408"/>
                </a:lnTo>
                <a:lnTo>
                  <a:pt x="3512502" y="1488440"/>
                </a:lnTo>
                <a:lnTo>
                  <a:pt x="3505518" y="1494155"/>
                </a:lnTo>
                <a:lnTo>
                  <a:pt x="3498215" y="1498600"/>
                </a:lnTo>
                <a:lnTo>
                  <a:pt x="3490278" y="1502728"/>
                </a:lnTo>
                <a:lnTo>
                  <a:pt x="3486150" y="1504633"/>
                </a:lnTo>
                <a:lnTo>
                  <a:pt x="3481705" y="1506220"/>
                </a:lnTo>
                <a:lnTo>
                  <a:pt x="3197225" y="1598295"/>
                </a:lnTo>
                <a:lnTo>
                  <a:pt x="3200400" y="1624330"/>
                </a:lnTo>
                <a:lnTo>
                  <a:pt x="3203892" y="1650365"/>
                </a:lnTo>
                <a:lnTo>
                  <a:pt x="3206115" y="1676718"/>
                </a:lnTo>
                <a:lnTo>
                  <a:pt x="3208338" y="1703070"/>
                </a:lnTo>
                <a:lnTo>
                  <a:pt x="3210242" y="1729423"/>
                </a:lnTo>
                <a:lnTo>
                  <a:pt x="3211512" y="1755775"/>
                </a:lnTo>
                <a:lnTo>
                  <a:pt x="3212148" y="1782445"/>
                </a:lnTo>
                <a:lnTo>
                  <a:pt x="3212465" y="1809115"/>
                </a:lnTo>
                <a:lnTo>
                  <a:pt x="3212148" y="1835785"/>
                </a:lnTo>
                <a:lnTo>
                  <a:pt x="3211512" y="1862455"/>
                </a:lnTo>
                <a:lnTo>
                  <a:pt x="3210242" y="1889125"/>
                </a:lnTo>
                <a:lnTo>
                  <a:pt x="3208338" y="1915478"/>
                </a:lnTo>
                <a:lnTo>
                  <a:pt x="3206115" y="1941830"/>
                </a:lnTo>
                <a:lnTo>
                  <a:pt x="3203892" y="1967865"/>
                </a:lnTo>
                <a:lnTo>
                  <a:pt x="3200400" y="1993900"/>
                </a:lnTo>
                <a:lnTo>
                  <a:pt x="3197225" y="2019618"/>
                </a:lnTo>
                <a:lnTo>
                  <a:pt x="3481705" y="2112328"/>
                </a:lnTo>
                <a:lnTo>
                  <a:pt x="3486150" y="2113915"/>
                </a:lnTo>
                <a:lnTo>
                  <a:pt x="3490278" y="2115820"/>
                </a:lnTo>
                <a:lnTo>
                  <a:pt x="3498215" y="2119630"/>
                </a:lnTo>
                <a:lnTo>
                  <a:pt x="3505518" y="2124393"/>
                </a:lnTo>
                <a:lnTo>
                  <a:pt x="3512502" y="2129790"/>
                </a:lnTo>
                <a:lnTo>
                  <a:pt x="3518852" y="2135505"/>
                </a:lnTo>
                <a:lnTo>
                  <a:pt x="3524568" y="2142173"/>
                </a:lnTo>
                <a:lnTo>
                  <a:pt x="3529330" y="2149158"/>
                </a:lnTo>
                <a:lnTo>
                  <a:pt x="3533458" y="2156778"/>
                </a:lnTo>
                <a:lnTo>
                  <a:pt x="3537268" y="2164398"/>
                </a:lnTo>
                <a:lnTo>
                  <a:pt x="3539808" y="2172653"/>
                </a:lnTo>
                <a:lnTo>
                  <a:pt x="3541712" y="2180908"/>
                </a:lnTo>
                <a:lnTo>
                  <a:pt x="3542982" y="2189480"/>
                </a:lnTo>
                <a:lnTo>
                  <a:pt x="3543300" y="2198053"/>
                </a:lnTo>
                <a:lnTo>
                  <a:pt x="3542665" y="2206625"/>
                </a:lnTo>
                <a:lnTo>
                  <a:pt x="3542030" y="2211388"/>
                </a:lnTo>
                <a:lnTo>
                  <a:pt x="3541078" y="2215833"/>
                </a:lnTo>
                <a:lnTo>
                  <a:pt x="3539808" y="2220278"/>
                </a:lnTo>
                <a:lnTo>
                  <a:pt x="3538855" y="2224405"/>
                </a:lnTo>
                <a:lnTo>
                  <a:pt x="3445510" y="2512060"/>
                </a:lnTo>
                <a:lnTo>
                  <a:pt x="3443922" y="2516188"/>
                </a:lnTo>
                <a:lnTo>
                  <a:pt x="3442335" y="2520315"/>
                </a:lnTo>
                <a:lnTo>
                  <a:pt x="3438208" y="2528253"/>
                </a:lnTo>
                <a:lnTo>
                  <a:pt x="3433445" y="2535555"/>
                </a:lnTo>
                <a:lnTo>
                  <a:pt x="3428048" y="2542540"/>
                </a:lnTo>
                <a:lnTo>
                  <a:pt x="3422015" y="2548890"/>
                </a:lnTo>
                <a:lnTo>
                  <a:pt x="3415665" y="2554605"/>
                </a:lnTo>
                <a:lnTo>
                  <a:pt x="3408680" y="2559368"/>
                </a:lnTo>
                <a:lnTo>
                  <a:pt x="3401060" y="2563495"/>
                </a:lnTo>
                <a:lnTo>
                  <a:pt x="3393440" y="2567305"/>
                </a:lnTo>
                <a:lnTo>
                  <a:pt x="3385185" y="2569845"/>
                </a:lnTo>
                <a:lnTo>
                  <a:pt x="3376930" y="2571750"/>
                </a:lnTo>
                <a:lnTo>
                  <a:pt x="3368358" y="2573020"/>
                </a:lnTo>
                <a:lnTo>
                  <a:pt x="3359785" y="2573338"/>
                </a:lnTo>
                <a:lnTo>
                  <a:pt x="3350578" y="2573020"/>
                </a:lnTo>
                <a:lnTo>
                  <a:pt x="3346450" y="2572068"/>
                </a:lnTo>
                <a:lnTo>
                  <a:pt x="3342005" y="2571433"/>
                </a:lnTo>
                <a:lnTo>
                  <a:pt x="3337560" y="2570163"/>
                </a:lnTo>
                <a:lnTo>
                  <a:pt x="3333115" y="2568893"/>
                </a:lnTo>
                <a:lnTo>
                  <a:pt x="3048952" y="2476500"/>
                </a:lnTo>
                <a:lnTo>
                  <a:pt x="3035935" y="2499995"/>
                </a:lnTo>
                <a:lnTo>
                  <a:pt x="3023235" y="2523173"/>
                </a:lnTo>
                <a:lnTo>
                  <a:pt x="3009900" y="2546033"/>
                </a:lnTo>
                <a:lnTo>
                  <a:pt x="2996248" y="2568893"/>
                </a:lnTo>
                <a:lnTo>
                  <a:pt x="2981960" y="2590800"/>
                </a:lnTo>
                <a:lnTo>
                  <a:pt x="2967355" y="2613025"/>
                </a:lnTo>
                <a:lnTo>
                  <a:pt x="2952115" y="2634933"/>
                </a:lnTo>
                <a:lnTo>
                  <a:pt x="2936875" y="2656523"/>
                </a:lnTo>
                <a:lnTo>
                  <a:pt x="2921318" y="2677478"/>
                </a:lnTo>
                <a:lnTo>
                  <a:pt x="2905125" y="2698115"/>
                </a:lnTo>
                <a:lnTo>
                  <a:pt x="2888615" y="2718753"/>
                </a:lnTo>
                <a:lnTo>
                  <a:pt x="2871788" y="2739073"/>
                </a:lnTo>
                <a:lnTo>
                  <a:pt x="2854325" y="2759076"/>
                </a:lnTo>
                <a:lnTo>
                  <a:pt x="2837180" y="2778761"/>
                </a:lnTo>
                <a:lnTo>
                  <a:pt x="2819082" y="2797811"/>
                </a:lnTo>
                <a:lnTo>
                  <a:pt x="2800985" y="2817178"/>
                </a:lnTo>
                <a:lnTo>
                  <a:pt x="2976880" y="3059431"/>
                </a:lnTo>
                <a:lnTo>
                  <a:pt x="2979738" y="3063241"/>
                </a:lnTo>
                <a:lnTo>
                  <a:pt x="2981960" y="3067368"/>
                </a:lnTo>
                <a:lnTo>
                  <a:pt x="2986088" y="3075306"/>
                </a:lnTo>
                <a:lnTo>
                  <a:pt x="2988945" y="3083243"/>
                </a:lnTo>
                <a:lnTo>
                  <a:pt x="2991802" y="3091816"/>
                </a:lnTo>
                <a:lnTo>
                  <a:pt x="2993072" y="3100071"/>
                </a:lnTo>
                <a:lnTo>
                  <a:pt x="2994025" y="3108643"/>
                </a:lnTo>
                <a:lnTo>
                  <a:pt x="2994025" y="3117216"/>
                </a:lnTo>
                <a:lnTo>
                  <a:pt x="2992755" y="3125788"/>
                </a:lnTo>
                <a:lnTo>
                  <a:pt x="2991168" y="3134043"/>
                </a:lnTo>
                <a:lnTo>
                  <a:pt x="2988628" y="3142298"/>
                </a:lnTo>
                <a:lnTo>
                  <a:pt x="2985770" y="3150236"/>
                </a:lnTo>
                <a:lnTo>
                  <a:pt x="2981642" y="3157538"/>
                </a:lnTo>
                <a:lnTo>
                  <a:pt x="2976562" y="3165158"/>
                </a:lnTo>
                <a:lnTo>
                  <a:pt x="2970848" y="3171826"/>
                </a:lnTo>
                <a:lnTo>
                  <a:pt x="2967990" y="3175001"/>
                </a:lnTo>
                <a:lnTo>
                  <a:pt x="2964498" y="3177858"/>
                </a:lnTo>
                <a:lnTo>
                  <a:pt x="2961322" y="3181033"/>
                </a:lnTo>
                <a:lnTo>
                  <a:pt x="2957512" y="3183573"/>
                </a:lnTo>
                <a:lnTo>
                  <a:pt x="2712720" y="3361056"/>
                </a:lnTo>
                <a:lnTo>
                  <a:pt x="2709228" y="3363913"/>
                </a:lnTo>
                <a:lnTo>
                  <a:pt x="2705100" y="3366453"/>
                </a:lnTo>
                <a:lnTo>
                  <a:pt x="2697162" y="3370581"/>
                </a:lnTo>
                <a:lnTo>
                  <a:pt x="2688908" y="3373756"/>
                </a:lnTo>
                <a:lnTo>
                  <a:pt x="2680652" y="3376296"/>
                </a:lnTo>
                <a:lnTo>
                  <a:pt x="2671762" y="3377883"/>
                </a:lnTo>
                <a:lnTo>
                  <a:pt x="2663508" y="3378518"/>
                </a:lnTo>
                <a:lnTo>
                  <a:pt x="2654935" y="3378518"/>
                </a:lnTo>
                <a:lnTo>
                  <a:pt x="2646362" y="3377248"/>
                </a:lnTo>
                <a:lnTo>
                  <a:pt x="2638108" y="3375978"/>
                </a:lnTo>
                <a:lnTo>
                  <a:pt x="2629852" y="3373121"/>
                </a:lnTo>
                <a:lnTo>
                  <a:pt x="2621915" y="3369946"/>
                </a:lnTo>
                <a:lnTo>
                  <a:pt x="2614295" y="3365818"/>
                </a:lnTo>
                <a:lnTo>
                  <a:pt x="2606992" y="3360738"/>
                </a:lnTo>
                <a:lnTo>
                  <a:pt x="2600325" y="3355023"/>
                </a:lnTo>
                <a:lnTo>
                  <a:pt x="2597468" y="3352166"/>
                </a:lnTo>
                <a:lnTo>
                  <a:pt x="2593975" y="3348673"/>
                </a:lnTo>
                <a:lnTo>
                  <a:pt x="2591435" y="3345498"/>
                </a:lnTo>
                <a:lnTo>
                  <a:pt x="2588260" y="3341688"/>
                </a:lnTo>
                <a:lnTo>
                  <a:pt x="2412682" y="3099753"/>
                </a:lnTo>
                <a:lnTo>
                  <a:pt x="2388870" y="3110866"/>
                </a:lnTo>
                <a:lnTo>
                  <a:pt x="2365692" y="3122296"/>
                </a:lnTo>
                <a:lnTo>
                  <a:pt x="2341562" y="3132773"/>
                </a:lnTo>
                <a:lnTo>
                  <a:pt x="2317432" y="3142933"/>
                </a:lnTo>
                <a:lnTo>
                  <a:pt x="2292985" y="3152776"/>
                </a:lnTo>
                <a:lnTo>
                  <a:pt x="2268538" y="3161666"/>
                </a:lnTo>
                <a:lnTo>
                  <a:pt x="2243772" y="3170873"/>
                </a:lnTo>
                <a:lnTo>
                  <a:pt x="2218690" y="3179128"/>
                </a:lnTo>
                <a:lnTo>
                  <a:pt x="2193608" y="3187066"/>
                </a:lnTo>
                <a:lnTo>
                  <a:pt x="2167890" y="3194368"/>
                </a:lnTo>
                <a:lnTo>
                  <a:pt x="2142490" y="3201671"/>
                </a:lnTo>
                <a:lnTo>
                  <a:pt x="2116772" y="3208021"/>
                </a:lnTo>
                <a:lnTo>
                  <a:pt x="2091055" y="3214371"/>
                </a:lnTo>
                <a:lnTo>
                  <a:pt x="2064702" y="3220086"/>
                </a:lnTo>
                <a:lnTo>
                  <a:pt x="2038350" y="3225483"/>
                </a:lnTo>
                <a:lnTo>
                  <a:pt x="2011998" y="3229928"/>
                </a:lnTo>
                <a:lnTo>
                  <a:pt x="2011998" y="3529013"/>
                </a:lnTo>
                <a:lnTo>
                  <a:pt x="2011998" y="3533458"/>
                </a:lnTo>
                <a:lnTo>
                  <a:pt x="2011362" y="3537903"/>
                </a:lnTo>
                <a:lnTo>
                  <a:pt x="2010728" y="3542666"/>
                </a:lnTo>
                <a:lnTo>
                  <a:pt x="2010092" y="3547111"/>
                </a:lnTo>
                <a:lnTo>
                  <a:pt x="2007870" y="3555366"/>
                </a:lnTo>
                <a:lnTo>
                  <a:pt x="2005012" y="3563621"/>
                </a:lnTo>
                <a:lnTo>
                  <a:pt x="2001202" y="3571558"/>
                </a:lnTo>
                <a:lnTo>
                  <a:pt x="1996758" y="3578543"/>
                </a:lnTo>
                <a:lnTo>
                  <a:pt x="1991678" y="3585846"/>
                </a:lnTo>
                <a:lnTo>
                  <a:pt x="1985962" y="3591878"/>
                </a:lnTo>
                <a:lnTo>
                  <a:pt x="1979612" y="3597911"/>
                </a:lnTo>
                <a:lnTo>
                  <a:pt x="1972628" y="3602673"/>
                </a:lnTo>
                <a:lnTo>
                  <a:pt x="1965325" y="3607118"/>
                </a:lnTo>
                <a:lnTo>
                  <a:pt x="1957705" y="3610928"/>
                </a:lnTo>
                <a:lnTo>
                  <a:pt x="1949450" y="3614103"/>
                </a:lnTo>
                <a:lnTo>
                  <a:pt x="1940878" y="3616326"/>
                </a:lnTo>
                <a:lnTo>
                  <a:pt x="1931670" y="3617278"/>
                </a:lnTo>
                <a:lnTo>
                  <a:pt x="1927225" y="3617913"/>
                </a:lnTo>
                <a:lnTo>
                  <a:pt x="1922780" y="3617913"/>
                </a:lnTo>
                <a:lnTo>
                  <a:pt x="1620520" y="3617913"/>
                </a:lnTo>
                <a:lnTo>
                  <a:pt x="1615758" y="3617913"/>
                </a:lnTo>
                <a:lnTo>
                  <a:pt x="1611630" y="3617278"/>
                </a:lnTo>
                <a:lnTo>
                  <a:pt x="1602422" y="3616326"/>
                </a:lnTo>
                <a:lnTo>
                  <a:pt x="1594168" y="3614103"/>
                </a:lnTo>
                <a:lnTo>
                  <a:pt x="1585912" y="3610928"/>
                </a:lnTo>
                <a:lnTo>
                  <a:pt x="1577975" y="3607118"/>
                </a:lnTo>
                <a:lnTo>
                  <a:pt x="1570990" y="3602673"/>
                </a:lnTo>
                <a:lnTo>
                  <a:pt x="1563688" y="3597911"/>
                </a:lnTo>
                <a:lnTo>
                  <a:pt x="1557655" y="3591878"/>
                </a:lnTo>
                <a:lnTo>
                  <a:pt x="1551622" y="3585846"/>
                </a:lnTo>
                <a:lnTo>
                  <a:pt x="1546860" y="3578543"/>
                </a:lnTo>
                <a:lnTo>
                  <a:pt x="1542415" y="3571558"/>
                </a:lnTo>
                <a:lnTo>
                  <a:pt x="1538605" y="3563621"/>
                </a:lnTo>
                <a:lnTo>
                  <a:pt x="1535430" y="3555366"/>
                </a:lnTo>
                <a:lnTo>
                  <a:pt x="1533208" y="3547111"/>
                </a:lnTo>
                <a:lnTo>
                  <a:pt x="1532572" y="3542666"/>
                </a:lnTo>
                <a:lnTo>
                  <a:pt x="1531620" y="3537903"/>
                </a:lnTo>
                <a:lnTo>
                  <a:pt x="1531302" y="3533458"/>
                </a:lnTo>
                <a:lnTo>
                  <a:pt x="1531302" y="3529013"/>
                </a:lnTo>
                <a:lnTo>
                  <a:pt x="1531302" y="3229928"/>
                </a:lnTo>
                <a:lnTo>
                  <a:pt x="1504950" y="3225483"/>
                </a:lnTo>
                <a:lnTo>
                  <a:pt x="1478598" y="3220086"/>
                </a:lnTo>
                <a:lnTo>
                  <a:pt x="1452245" y="3214371"/>
                </a:lnTo>
                <a:lnTo>
                  <a:pt x="1426845" y="3208021"/>
                </a:lnTo>
                <a:lnTo>
                  <a:pt x="1400810" y="3201671"/>
                </a:lnTo>
                <a:lnTo>
                  <a:pt x="1375092" y="3194368"/>
                </a:lnTo>
                <a:lnTo>
                  <a:pt x="1350010" y="3187066"/>
                </a:lnTo>
                <a:lnTo>
                  <a:pt x="1324928" y="3179128"/>
                </a:lnTo>
                <a:lnTo>
                  <a:pt x="1299528" y="3170873"/>
                </a:lnTo>
                <a:lnTo>
                  <a:pt x="1274762" y="3161666"/>
                </a:lnTo>
                <a:lnTo>
                  <a:pt x="1250315" y="3152776"/>
                </a:lnTo>
                <a:lnTo>
                  <a:pt x="1225868" y="3142933"/>
                </a:lnTo>
                <a:lnTo>
                  <a:pt x="1201738" y="3132773"/>
                </a:lnTo>
                <a:lnTo>
                  <a:pt x="1177925" y="3122296"/>
                </a:lnTo>
                <a:lnTo>
                  <a:pt x="1154430" y="3110866"/>
                </a:lnTo>
                <a:lnTo>
                  <a:pt x="1130618" y="3099753"/>
                </a:lnTo>
                <a:lnTo>
                  <a:pt x="955040" y="3342006"/>
                </a:lnTo>
                <a:lnTo>
                  <a:pt x="952182" y="3345816"/>
                </a:lnTo>
                <a:lnTo>
                  <a:pt x="949325" y="3349308"/>
                </a:lnTo>
                <a:lnTo>
                  <a:pt x="946150" y="3352483"/>
                </a:lnTo>
                <a:lnTo>
                  <a:pt x="942975" y="3355658"/>
                </a:lnTo>
                <a:lnTo>
                  <a:pt x="935990" y="3361056"/>
                </a:lnTo>
                <a:lnTo>
                  <a:pt x="929005" y="3366136"/>
                </a:lnTo>
                <a:lnTo>
                  <a:pt x="921385" y="3369946"/>
                </a:lnTo>
                <a:lnTo>
                  <a:pt x="913448" y="3373121"/>
                </a:lnTo>
                <a:lnTo>
                  <a:pt x="905192" y="3375978"/>
                </a:lnTo>
                <a:lnTo>
                  <a:pt x="896938" y="3377248"/>
                </a:lnTo>
                <a:lnTo>
                  <a:pt x="888365" y="3378518"/>
                </a:lnTo>
                <a:lnTo>
                  <a:pt x="879792" y="3378518"/>
                </a:lnTo>
                <a:lnTo>
                  <a:pt x="870902" y="3377883"/>
                </a:lnTo>
                <a:lnTo>
                  <a:pt x="862648" y="3376296"/>
                </a:lnTo>
                <a:lnTo>
                  <a:pt x="854075" y="3373756"/>
                </a:lnTo>
                <a:lnTo>
                  <a:pt x="846138" y="3370581"/>
                </a:lnTo>
                <a:lnTo>
                  <a:pt x="837882" y="3366453"/>
                </a:lnTo>
                <a:lnTo>
                  <a:pt x="834072" y="3363913"/>
                </a:lnTo>
                <a:lnTo>
                  <a:pt x="830262" y="3361056"/>
                </a:lnTo>
                <a:lnTo>
                  <a:pt x="586105" y="3183573"/>
                </a:lnTo>
                <a:lnTo>
                  <a:pt x="582930" y="3181033"/>
                </a:lnTo>
                <a:lnTo>
                  <a:pt x="579438" y="3177858"/>
                </a:lnTo>
                <a:lnTo>
                  <a:pt x="575945" y="3175001"/>
                </a:lnTo>
                <a:lnTo>
                  <a:pt x="573088" y="3171826"/>
                </a:lnTo>
                <a:lnTo>
                  <a:pt x="567372" y="3165158"/>
                </a:lnTo>
                <a:lnTo>
                  <a:pt x="562610" y="3157538"/>
                </a:lnTo>
                <a:lnTo>
                  <a:pt x="558482" y="3150236"/>
                </a:lnTo>
                <a:lnTo>
                  <a:pt x="554990" y="3142298"/>
                </a:lnTo>
                <a:lnTo>
                  <a:pt x="552450" y="3134043"/>
                </a:lnTo>
                <a:lnTo>
                  <a:pt x="550862" y="3125788"/>
                </a:lnTo>
                <a:lnTo>
                  <a:pt x="549592" y="3117216"/>
                </a:lnTo>
                <a:lnTo>
                  <a:pt x="549592" y="3108643"/>
                </a:lnTo>
                <a:lnTo>
                  <a:pt x="550545" y="3100071"/>
                </a:lnTo>
                <a:lnTo>
                  <a:pt x="551815" y="3091816"/>
                </a:lnTo>
                <a:lnTo>
                  <a:pt x="554355" y="3083243"/>
                </a:lnTo>
                <a:lnTo>
                  <a:pt x="557530" y="3075306"/>
                </a:lnTo>
                <a:lnTo>
                  <a:pt x="559435" y="3071178"/>
                </a:lnTo>
                <a:lnTo>
                  <a:pt x="561340" y="3067368"/>
                </a:lnTo>
                <a:lnTo>
                  <a:pt x="563880" y="3063241"/>
                </a:lnTo>
                <a:lnTo>
                  <a:pt x="566738" y="3059431"/>
                </a:lnTo>
                <a:lnTo>
                  <a:pt x="742632" y="2817178"/>
                </a:lnTo>
                <a:lnTo>
                  <a:pt x="724218" y="2797811"/>
                </a:lnTo>
                <a:lnTo>
                  <a:pt x="706755" y="2778761"/>
                </a:lnTo>
                <a:lnTo>
                  <a:pt x="688975" y="2759076"/>
                </a:lnTo>
                <a:lnTo>
                  <a:pt x="671512" y="2739073"/>
                </a:lnTo>
                <a:lnTo>
                  <a:pt x="655002" y="2718753"/>
                </a:lnTo>
                <a:lnTo>
                  <a:pt x="638492" y="2698115"/>
                </a:lnTo>
                <a:lnTo>
                  <a:pt x="622300" y="2677478"/>
                </a:lnTo>
                <a:lnTo>
                  <a:pt x="606425" y="2656523"/>
                </a:lnTo>
                <a:lnTo>
                  <a:pt x="591185" y="2634933"/>
                </a:lnTo>
                <a:lnTo>
                  <a:pt x="576580" y="2613025"/>
                </a:lnTo>
                <a:lnTo>
                  <a:pt x="561658" y="2590800"/>
                </a:lnTo>
                <a:lnTo>
                  <a:pt x="547370" y="2568893"/>
                </a:lnTo>
                <a:lnTo>
                  <a:pt x="534035" y="2546033"/>
                </a:lnTo>
                <a:lnTo>
                  <a:pt x="520382" y="2523173"/>
                </a:lnTo>
                <a:lnTo>
                  <a:pt x="507682" y="2499995"/>
                </a:lnTo>
                <a:lnTo>
                  <a:pt x="494665" y="2476500"/>
                </a:lnTo>
                <a:lnTo>
                  <a:pt x="209868" y="2568893"/>
                </a:lnTo>
                <a:lnTo>
                  <a:pt x="205740" y="2570163"/>
                </a:lnTo>
                <a:lnTo>
                  <a:pt x="201295" y="2571433"/>
                </a:lnTo>
                <a:lnTo>
                  <a:pt x="196850" y="2572068"/>
                </a:lnTo>
                <a:lnTo>
                  <a:pt x="192722" y="2573020"/>
                </a:lnTo>
                <a:lnTo>
                  <a:pt x="183515" y="2573338"/>
                </a:lnTo>
                <a:lnTo>
                  <a:pt x="174942" y="2573020"/>
                </a:lnTo>
                <a:lnTo>
                  <a:pt x="166688" y="2571750"/>
                </a:lnTo>
                <a:lnTo>
                  <a:pt x="158115" y="2569845"/>
                </a:lnTo>
                <a:lnTo>
                  <a:pt x="150177" y="2567305"/>
                </a:lnTo>
                <a:lnTo>
                  <a:pt x="142240" y="2563495"/>
                </a:lnTo>
                <a:lnTo>
                  <a:pt x="134620" y="2559368"/>
                </a:lnTo>
                <a:lnTo>
                  <a:pt x="127952" y="2554605"/>
                </a:lnTo>
                <a:lnTo>
                  <a:pt x="121602" y="2548890"/>
                </a:lnTo>
                <a:lnTo>
                  <a:pt x="115570" y="2542540"/>
                </a:lnTo>
                <a:lnTo>
                  <a:pt x="109855" y="2535555"/>
                </a:lnTo>
                <a:lnTo>
                  <a:pt x="105410" y="2528253"/>
                </a:lnTo>
                <a:lnTo>
                  <a:pt x="101282" y="2520315"/>
                </a:lnTo>
                <a:lnTo>
                  <a:pt x="99377" y="2516188"/>
                </a:lnTo>
                <a:lnTo>
                  <a:pt x="97790" y="2512060"/>
                </a:lnTo>
                <a:lnTo>
                  <a:pt x="4445" y="2224405"/>
                </a:lnTo>
                <a:lnTo>
                  <a:pt x="3492" y="2220278"/>
                </a:lnTo>
                <a:lnTo>
                  <a:pt x="2222" y="2215833"/>
                </a:lnTo>
                <a:lnTo>
                  <a:pt x="1587" y="2211388"/>
                </a:lnTo>
                <a:lnTo>
                  <a:pt x="635" y="2206625"/>
                </a:lnTo>
                <a:lnTo>
                  <a:pt x="0" y="2198053"/>
                </a:lnTo>
                <a:lnTo>
                  <a:pt x="317" y="2189480"/>
                </a:lnTo>
                <a:lnTo>
                  <a:pt x="1587" y="2180908"/>
                </a:lnTo>
                <a:lnTo>
                  <a:pt x="3810" y="2172653"/>
                </a:lnTo>
                <a:lnTo>
                  <a:pt x="6350" y="2164398"/>
                </a:lnTo>
                <a:lnTo>
                  <a:pt x="9842" y="2156778"/>
                </a:lnTo>
                <a:lnTo>
                  <a:pt x="13970" y="2149158"/>
                </a:lnTo>
                <a:lnTo>
                  <a:pt x="19050" y="2142173"/>
                </a:lnTo>
                <a:lnTo>
                  <a:pt x="24447" y="2135505"/>
                </a:lnTo>
                <a:lnTo>
                  <a:pt x="30797" y="2129790"/>
                </a:lnTo>
                <a:lnTo>
                  <a:pt x="37465" y="2124393"/>
                </a:lnTo>
                <a:lnTo>
                  <a:pt x="45085" y="2119630"/>
                </a:lnTo>
                <a:lnTo>
                  <a:pt x="49212" y="2117725"/>
                </a:lnTo>
                <a:lnTo>
                  <a:pt x="53340" y="2115820"/>
                </a:lnTo>
                <a:lnTo>
                  <a:pt x="57467" y="2113915"/>
                </a:lnTo>
                <a:lnTo>
                  <a:pt x="61595" y="2112328"/>
                </a:lnTo>
                <a:lnTo>
                  <a:pt x="346392" y="2019618"/>
                </a:lnTo>
                <a:lnTo>
                  <a:pt x="342900" y="1993900"/>
                </a:lnTo>
                <a:lnTo>
                  <a:pt x="339725" y="1967865"/>
                </a:lnTo>
                <a:lnTo>
                  <a:pt x="337185" y="1941830"/>
                </a:lnTo>
                <a:lnTo>
                  <a:pt x="334962" y="1915478"/>
                </a:lnTo>
                <a:lnTo>
                  <a:pt x="333375" y="1889125"/>
                </a:lnTo>
                <a:lnTo>
                  <a:pt x="331788" y="1862455"/>
                </a:lnTo>
                <a:lnTo>
                  <a:pt x="331152" y="1835785"/>
                </a:lnTo>
                <a:lnTo>
                  <a:pt x="331152" y="1809115"/>
                </a:lnTo>
                <a:lnTo>
                  <a:pt x="331152" y="1782445"/>
                </a:lnTo>
                <a:lnTo>
                  <a:pt x="331788" y="1755775"/>
                </a:lnTo>
                <a:lnTo>
                  <a:pt x="333375" y="1729423"/>
                </a:lnTo>
                <a:lnTo>
                  <a:pt x="334962" y="1703070"/>
                </a:lnTo>
                <a:lnTo>
                  <a:pt x="337185" y="1676718"/>
                </a:lnTo>
                <a:lnTo>
                  <a:pt x="339725" y="1650365"/>
                </a:lnTo>
                <a:lnTo>
                  <a:pt x="342900" y="1624330"/>
                </a:lnTo>
                <a:lnTo>
                  <a:pt x="346392" y="1598295"/>
                </a:lnTo>
                <a:lnTo>
                  <a:pt x="61595" y="1506220"/>
                </a:lnTo>
                <a:lnTo>
                  <a:pt x="57467" y="1504633"/>
                </a:lnTo>
                <a:lnTo>
                  <a:pt x="53340" y="1502728"/>
                </a:lnTo>
                <a:lnTo>
                  <a:pt x="45085" y="1498600"/>
                </a:lnTo>
                <a:lnTo>
                  <a:pt x="37465" y="1494155"/>
                </a:lnTo>
                <a:lnTo>
                  <a:pt x="30797" y="1488440"/>
                </a:lnTo>
                <a:lnTo>
                  <a:pt x="24447" y="1482408"/>
                </a:lnTo>
                <a:lnTo>
                  <a:pt x="19050" y="1476058"/>
                </a:lnTo>
                <a:lnTo>
                  <a:pt x="13970" y="1468755"/>
                </a:lnTo>
                <a:lnTo>
                  <a:pt x="9842" y="1461453"/>
                </a:lnTo>
                <a:lnTo>
                  <a:pt x="6350" y="1453833"/>
                </a:lnTo>
                <a:lnTo>
                  <a:pt x="3810" y="1445578"/>
                </a:lnTo>
                <a:lnTo>
                  <a:pt x="1587" y="1437323"/>
                </a:lnTo>
                <a:lnTo>
                  <a:pt x="317" y="1428750"/>
                </a:lnTo>
                <a:lnTo>
                  <a:pt x="0" y="1419860"/>
                </a:lnTo>
                <a:lnTo>
                  <a:pt x="635" y="1411288"/>
                </a:lnTo>
                <a:lnTo>
                  <a:pt x="1587" y="1406843"/>
                </a:lnTo>
                <a:lnTo>
                  <a:pt x="2222" y="1402398"/>
                </a:lnTo>
                <a:lnTo>
                  <a:pt x="3492" y="1397635"/>
                </a:lnTo>
                <a:lnTo>
                  <a:pt x="4445" y="1393508"/>
                </a:lnTo>
                <a:lnTo>
                  <a:pt x="97790" y="1106488"/>
                </a:lnTo>
                <a:lnTo>
                  <a:pt x="99377" y="1102043"/>
                </a:lnTo>
                <a:lnTo>
                  <a:pt x="101282" y="1097915"/>
                </a:lnTo>
                <a:lnTo>
                  <a:pt x="103187" y="1093788"/>
                </a:lnTo>
                <a:lnTo>
                  <a:pt x="105410" y="1089978"/>
                </a:lnTo>
                <a:lnTo>
                  <a:pt x="109855" y="1082358"/>
                </a:lnTo>
                <a:lnTo>
                  <a:pt x="115570" y="1075690"/>
                </a:lnTo>
                <a:lnTo>
                  <a:pt x="121602" y="1069340"/>
                </a:lnTo>
                <a:lnTo>
                  <a:pt x="127952" y="1063625"/>
                </a:lnTo>
                <a:lnTo>
                  <a:pt x="134620" y="1058863"/>
                </a:lnTo>
                <a:lnTo>
                  <a:pt x="142240" y="1054735"/>
                </a:lnTo>
                <a:lnTo>
                  <a:pt x="150177" y="1051243"/>
                </a:lnTo>
                <a:lnTo>
                  <a:pt x="158115" y="1048068"/>
                </a:lnTo>
                <a:lnTo>
                  <a:pt x="166688" y="1046480"/>
                </a:lnTo>
                <a:lnTo>
                  <a:pt x="174942" y="1045210"/>
                </a:lnTo>
                <a:lnTo>
                  <a:pt x="183515" y="1044893"/>
                </a:lnTo>
                <a:lnTo>
                  <a:pt x="192722" y="1045528"/>
                </a:lnTo>
                <a:lnTo>
                  <a:pt x="196850" y="1046480"/>
                </a:lnTo>
                <a:lnTo>
                  <a:pt x="201295" y="1047115"/>
                </a:lnTo>
                <a:lnTo>
                  <a:pt x="205740" y="1048068"/>
                </a:lnTo>
                <a:lnTo>
                  <a:pt x="209868" y="1049338"/>
                </a:lnTo>
                <a:lnTo>
                  <a:pt x="494665" y="1141413"/>
                </a:lnTo>
                <a:lnTo>
                  <a:pt x="507682" y="1118235"/>
                </a:lnTo>
                <a:lnTo>
                  <a:pt x="520382" y="1095375"/>
                </a:lnTo>
                <a:lnTo>
                  <a:pt x="534035" y="1072198"/>
                </a:lnTo>
                <a:lnTo>
                  <a:pt x="547370" y="1049655"/>
                </a:lnTo>
                <a:lnTo>
                  <a:pt x="561658" y="1027113"/>
                </a:lnTo>
                <a:lnTo>
                  <a:pt x="576580" y="1005205"/>
                </a:lnTo>
                <a:lnTo>
                  <a:pt x="591185" y="983615"/>
                </a:lnTo>
                <a:lnTo>
                  <a:pt x="606425" y="961707"/>
                </a:lnTo>
                <a:lnTo>
                  <a:pt x="622300" y="940752"/>
                </a:lnTo>
                <a:lnTo>
                  <a:pt x="638492" y="919797"/>
                </a:lnTo>
                <a:lnTo>
                  <a:pt x="655002" y="899160"/>
                </a:lnTo>
                <a:lnTo>
                  <a:pt x="671512" y="878840"/>
                </a:lnTo>
                <a:lnTo>
                  <a:pt x="688975" y="858837"/>
                </a:lnTo>
                <a:lnTo>
                  <a:pt x="706755" y="839470"/>
                </a:lnTo>
                <a:lnTo>
                  <a:pt x="724218" y="819785"/>
                </a:lnTo>
                <a:lnTo>
                  <a:pt x="742632" y="801052"/>
                </a:lnTo>
                <a:lnTo>
                  <a:pt x="566420" y="558800"/>
                </a:lnTo>
                <a:lnTo>
                  <a:pt x="563562" y="554990"/>
                </a:lnTo>
                <a:lnTo>
                  <a:pt x="561340" y="551180"/>
                </a:lnTo>
                <a:lnTo>
                  <a:pt x="559118" y="547370"/>
                </a:lnTo>
                <a:lnTo>
                  <a:pt x="557212" y="543242"/>
                </a:lnTo>
                <a:lnTo>
                  <a:pt x="554355" y="534987"/>
                </a:lnTo>
                <a:lnTo>
                  <a:pt x="551498" y="526732"/>
                </a:lnTo>
                <a:lnTo>
                  <a:pt x="550228" y="518160"/>
                </a:lnTo>
                <a:lnTo>
                  <a:pt x="549592" y="509270"/>
                </a:lnTo>
                <a:lnTo>
                  <a:pt x="549592" y="500697"/>
                </a:lnTo>
                <a:lnTo>
                  <a:pt x="550862" y="492442"/>
                </a:lnTo>
                <a:lnTo>
                  <a:pt x="552450" y="483870"/>
                </a:lnTo>
                <a:lnTo>
                  <a:pt x="554990" y="475932"/>
                </a:lnTo>
                <a:lnTo>
                  <a:pt x="558482" y="467677"/>
                </a:lnTo>
                <a:lnTo>
                  <a:pt x="562610" y="460057"/>
                </a:lnTo>
                <a:lnTo>
                  <a:pt x="567372" y="453072"/>
                </a:lnTo>
                <a:lnTo>
                  <a:pt x="573088" y="446087"/>
                </a:lnTo>
                <a:lnTo>
                  <a:pt x="575945" y="442912"/>
                </a:lnTo>
                <a:lnTo>
                  <a:pt x="579438" y="439737"/>
                </a:lnTo>
                <a:lnTo>
                  <a:pt x="582930" y="436880"/>
                </a:lnTo>
                <a:lnTo>
                  <a:pt x="586105" y="434022"/>
                </a:lnTo>
                <a:lnTo>
                  <a:pt x="830898" y="256857"/>
                </a:lnTo>
                <a:lnTo>
                  <a:pt x="834708" y="254317"/>
                </a:lnTo>
                <a:lnTo>
                  <a:pt x="838200" y="251777"/>
                </a:lnTo>
                <a:lnTo>
                  <a:pt x="842328" y="249872"/>
                </a:lnTo>
                <a:lnTo>
                  <a:pt x="846138" y="247967"/>
                </a:lnTo>
                <a:lnTo>
                  <a:pt x="854392" y="244475"/>
                </a:lnTo>
                <a:lnTo>
                  <a:pt x="862648" y="242252"/>
                </a:lnTo>
                <a:lnTo>
                  <a:pt x="871538" y="240665"/>
                </a:lnTo>
                <a:lnTo>
                  <a:pt x="880110" y="240030"/>
                </a:lnTo>
                <a:lnTo>
                  <a:pt x="888365" y="240030"/>
                </a:lnTo>
                <a:lnTo>
                  <a:pt x="896938" y="240665"/>
                </a:lnTo>
                <a:lnTo>
                  <a:pt x="905192" y="242570"/>
                </a:lnTo>
                <a:lnTo>
                  <a:pt x="913448" y="245110"/>
                </a:lnTo>
                <a:lnTo>
                  <a:pt x="921385" y="248602"/>
                </a:lnTo>
                <a:lnTo>
                  <a:pt x="929005" y="252412"/>
                </a:lnTo>
                <a:lnTo>
                  <a:pt x="935990" y="257175"/>
                </a:lnTo>
                <a:lnTo>
                  <a:pt x="942975" y="262890"/>
                </a:lnTo>
                <a:lnTo>
                  <a:pt x="946150" y="266065"/>
                </a:lnTo>
                <a:lnTo>
                  <a:pt x="949325" y="269240"/>
                </a:lnTo>
                <a:lnTo>
                  <a:pt x="952182" y="272732"/>
                </a:lnTo>
                <a:lnTo>
                  <a:pt x="955040" y="276542"/>
                </a:lnTo>
                <a:lnTo>
                  <a:pt x="1130618" y="518477"/>
                </a:lnTo>
                <a:lnTo>
                  <a:pt x="1154430" y="507047"/>
                </a:lnTo>
                <a:lnTo>
                  <a:pt x="1177925" y="496252"/>
                </a:lnTo>
                <a:lnTo>
                  <a:pt x="1201738" y="485457"/>
                </a:lnTo>
                <a:lnTo>
                  <a:pt x="1225868" y="475615"/>
                </a:lnTo>
                <a:lnTo>
                  <a:pt x="1250315" y="465772"/>
                </a:lnTo>
                <a:lnTo>
                  <a:pt x="1274762" y="456247"/>
                </a:lnTo>
                <a:lnTo>
                  <a:pt x="1299528" y="447675"/>
                </a:lnTo>
                <a:lnTo>
                  <a:pt x="1324928" y="439102"/>
                </a:lnTo>
                <a:lnTo>
                  <a:pt x="1350010" y="431165"/>
                </a:lnTo>
                <a:lnTo>
                  <a:pt x="1375092" y="423545"/>
                </a:lnTo>
                <a:lnTo>
                  <a:pt x="1400810" y="416877"/>
                </a:lnTo>
                <a:lnTo>
                  <a:pt x="1426845" y="410210"/>
                </a:lnTo>
                <a:lnTo>
                  <a:pt x="1452245" y="404177"/>
                </a:lnTo>
                <a:lnTo>
                  <a:pt x="1478598" y="398462"/>
                </a:lnTo>
                <a:lnTo>
                  <a:pt x="1504950" y="393065"/>
                </a:lnTo>
                <a:lnTo>
                  <a:pt x="1531302" y="388620"/>
                </a:lnTo>
                <a:lnTo>
                  <a:pt x="1531302" y="89217"/>
                </a:lnTo>
                <a:lnTo>
                  <a:pt x="1531302" y="84455"/>
                </a:lnTo>
                <a:lnTo>
                  <a:pt x="1531620" y="80010"/>
                </a:lnTo>
                <a:lnTo>
                  <a:pt x="1532572" y="75565"/>
                </a:lnTo>
                <a:lnTo>
                  <a:pt x="1533208" y="71120"/>
                </a:lnTo>
                <a:lnTo>
                  <a:pt x="1535430" y="62865"/>
                </a:lnTo>
                <a:lnTo>
                  <a:pt x="1538605" y="54610"/>
                </a:lnTo>
                <a:lnTo>
                  <a:pt x="1542415" y="46672"/>
                </a:lnTo>
                <a:lnTo>
                  <a:pt x="1546860" y="39370"/>
                </a:lnTo>
                <a:lnTo>
                  <a:pt x="1551622" y="32385"/>
                </a:lnTo>
                <a:lnTo>
                  <a:pt x="1557655" y="26352"/>
                </a:lnTo>
                <a:lnTo>
                  <a:pt x="1563688" y="20320"/>
                </a:lnTo>
                <a:lnTo>
                  <a:pt x="1570990" y="15240"/>
                </a:lnTo>
                <a:lnTo>
                  <a:pt x="1577975" y="10795"/>
                </a:lnTo>
                <a:lnTo>
                  <a:pt x="1585912" y="6985"/>
                </a:lnTo>
                <a:lnTo>
                  <a:pt x="1594168" y="4127"/>
                </a:lnTo>
                <a:lnTo>
                  <a:pt x="1602422" y="1905"/>
                </a:lnTo>
                <a:lnTo>
                  <a:pt x="1607185" y="952"/>
                </a:lnTo>
                <a:lnTo>
                  <a:pt x="1611630" y="317"/>
                </a:lnTo>
                <a:lnTo>
                  <a:pt x="161575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marL="0" marR="0" lvl="0" indent="0" algn="ct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82821" y="2380757"/>
            <a:ext cx="4069763" cy="485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82822" y="1872049"/>
            <a:ext cx="274579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defTabSz="1218565">
              <a:defRPr/>
            </a:pPr>
            <a:r>
              <a:rPr lang="zh-CN" altLang="en-US" sz="2000" b="1" dirty="0">
                <a:solidFill>
                  <a:srgbClr val="86CBCC"/>
                </a:solidFill>
                <a:cs typeface="+mn-ea"/>
                <a:sym typeface="+mn-lt"/>
              </a:rPr>
              <a:t>添加标题</a:t>
            </a:r>
            <a:endParaRPr lang="zh-CN" altLang="en-US" sz="2000" b="1" dirty="0">
              <a:solidFill>
                <a:srgbClr val="86CBCC"/>
              </a:solidFill>
              <a:cs typeface="+mn-ea"/>
              <a:sym typeface="+mn-lt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282822" y="2282417"/>
            <a:ext cx="3218693" cy="0"/>
          </a:xfrm>
          <a:prstGeom prst="line">
            <a:avLst/>
          </a:prstGeom>
          <a:ln w="6350">
            <a:solidFill>
              <a:srgbClr val="86CBCC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16"/>
          <p:cNvSpPr txBox="1"/>
          <p:nvPr/>
        </p:nvSpPr>
        <p:spPr>
          <a:xfrm>
            <a:off x="7282821" y="3800267"/>
            <a:ext cx="4069763" cy="485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lnSpc>
                <a:spcPts val="2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zh-CN" altLang="en-US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22" name="TextBox 17"/>
          <p:cNvSpPr txBox="1"/>
          <p:nvPr/>
        </p:nvSpPr>
        <p:spPr>
          <a:xfrm>
            <a:off x="7282822" y="3291559"/>
            <a:ext cx="274579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defTabSz="1218565">
              <a:defRPr/>
            </a:pPr>
            <a:r>
              <a:rPr lang="zh-CN" altLang="en-US" sz="2000" b="1" dirty="0">
                <a:solidFill>
                  <a:srgbClr val="EB5949"/>
                </a:solidFill>
                <a:cs typeface="+mn-ea"/>
                <a:sym typeface="+mn-lt"/>
              </a:rPr>
              <a:t>添加标题</a:t>
            </a:r>
            <a:endParaRPr lang="zh-CN" altLang="en-US" sz="2000" b="1" dirty="0">
              <a:solidFill>
                <a:srgbClr val="EB5949"/>
              </a:solidFill>
              <a:cs typeface="+mn-ea"/>
              <a:sym typeface="+mn-lt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7282822" y="3701927"/>
            <a:ext cx="3218693" cy="0"/>
          </a:xfrm>
          <a:prstGeom prst="line">
            <a:avLst/>
          </a:prstGeom>
          <a:ln w="6350">
            <a:solidFill>
              <a:srgbClr val="EB5949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9"/>
          <p:cNvSpPr txBox="1"/>
          <p:nvPr/>
        </p:nvSpPr>
        <p:spPr>
          <a:xfrm>
            <a:off x="7282821" y="5287080"/>
            <a:ext cx="4069763" cy="485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lnSpc>
                <a:spcPts val="2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zh-CN" altLang="en-US" dirty="0"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25" name="TextBox 20"/>
          <p:cNvSpPr txBox="1"/>
          <p:nvPr/>
        </p:nvSpPr>
        <p:spPr>
          <a:xfrm>
            <a:off x="7282822" y="4778372"/>
            <a:ext cx="274579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defTabSz="1218565">
              <a:defRPr/>
            </a:pPr>
            <a:r>
              <a:rPr lang="zh-CN" altLang="en-US" sz="2000" b="1" dirty="0">
                <a:solidFill>
                  <a:srgbClr val="86CBCC"/>
                </a:solidFill>
                <a:cs typeface="+mn-ea"/>
                <a:sym typeface="+mn-lt"/>
              </a:rPr>
              <a:t>添加标题</a:t>
            </a:r>
            <a:endParaRPr lang="zh-CN" altLang="en-US" sz="2000" b="1" dirty="0">
              <a:solidFill>
                <a:srgbClr val="86CBCC"/>
              </a:solidFill>
              <a:cs typeface="+mn-ea"/>
              <a:sym typeface="+mn-lt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7282822" y="5188740"/>
            <a:ext cx="3218693" cy="0"/>
          </a:xfrm>
          <a:prstGeom prst="line">
            <a:avLst/>
          </a:prstGeom>
          <a:ln w="6350">
            <a:solidFill>
              <a:srgbClr val="86CBCC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/>
      <p:bldP spid="15" grpId="0"/>
      <p:bldP spid="21" grpId="0"/>
      <p:bldP spid="22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933" y="1511300"/>
            <a:ext cx="3036617" cy="429260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5135617" y="2662783"/>
            <a:ext cx="1173704" cy="1198880"/>
            <a:chOff x="6304129" y="1310511"/>
            <a:chExt cx="1173704" cy="1198880"/>
          </a:xfrm>
        </p:grpSpPr>
        <p:sp>
          <p:nvSpPr>
            <p:cNvPr id="7" name="矩形: 圆角 6"/>
            <p:cNvSpPr/>
            <p:nvPr/>
          </p:nvSpPr>
          <p:spPr>
            <a:xfrm>
              <a:off x="6304129" y="1323424"/>
              <a:ext cx="1173704" cy="1173704"/>
            </a:xfrm>
            <a:prstGeom prst="roundRect">
              <a:avLst>
                <a:gd name="adj" fmla="val 3915"/>
              </a:avLst>
            </a:prstGeom>
            <a:solidFill>
              <a:srgbClr val="EB59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 dirty="0"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740961" y="1310511"/>
              <a:ext cx="300037" cy="1198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dirty="0">
                  <a:solidFill>
                    <a:schemeClr val="lt1"/>
                  </a:solidFill>
                  <a:cs typeface="+mn-ea"/>
                  <a:sym typeface="+mn-lt"/>
                </a:rPr>
                <a:t>2</a:t>
              </a:r>
              <a:endParaRPr lang="en-US" sz="7200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6571977" y="2675696"/>
            <a:ext cx="2214880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论文综述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561161" y="3351344"/>
            <a:ext cx="4500540" cy="5355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dirty="0">
                <a:cs typeface="+mn-ea"/>
                <a:sym typeface="+mn-lt"/>
              </a:rPr>
              <a:t>Time would heal almost all wounds. If your wounds have not been healed up, please wait for a short while. </a:t>
            </a:r>
            <a:endParaRPr lang="en-US" altLang="zh-CN" sz="1200" dirty="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lip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91956" y="212936"/>
            <a:ext cx="603793" cy="596689"/>
            <a:chOff x="6997070" y="1404892"/>
            <a:chExt cx="458807" cy="769441"/>
          </a:xfrm>
        </p:grpSpPr>
        <p:sp>
          <p:nvSpPr>
            <p:cNvPr id="17" name="文本框 16"/>
            <p:cNvSpPr txBox="1"/>
            <p:nvPr/>
          </p:nvSpPr>
          <p:spPr>
            <a:xfrm>
              <a:off x="6997070" y="1404892"/>
              <a:ext cx="458807" cy="769441"/>
            </a:xfrm>
            <a:prstGeom prst="rect">
              <a:avLst/>
            </a:prstGeom>
            <a:solidFill>
              <a:srgbClr val="EB5949"/>
            </a:solidFill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2</a:t>
              </a:r>
              <a:endPara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5877" y="1404892"/>
              <a:ext cx="0" cy="0"/>
            </a:xfrm>
            <a:prstGeom prst="line">
              <a:avLst/>
            </a:prstGeom>
            <a:noFill/>
            <a:ln w="6350" cap="flat" cmpd="sng" algn="ctr">
              <a:solidFill>
                <a:srgbClr val="65C4C3"/>
              </a:solidFill>
              <a:prstDash val="solid"/>
              <a:miter lim="800000"/>
            </a:ln>
            <a:effectLst/>
          </p:spPr>
        </p:cxnSp>
      </p:grpSp>
      <p:sp>
        <p:nvSpPr>
          <p:cNvPr id="19" name="文本框 18"/>
          <p:cNvSpPr txBox="1"/>
          <p:nvPr/>
        </p:nvSpPr>
        <p:spPr>
          <a:xfrm>
            <a:off x="1008755" y="160823"/>
            <a:ext cx="335279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PART TWO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8755" y="511280"/>
            <a:ext cx="29190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论文综述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6344843" y="2897398"/>
            <a:ext cx="3949700" cy="0"/>
          </a:xfrm>
          <a:prstGeom prst="line">
            <a:avLst/>
          </a:prstGeom>
          <a:noFill/>
          <a:ln w="12700">
            <a:solidFill>
              <a:srgbClr val="53585F"/>
            </a:solidFill>
            <a:prstDash val="lgDash"/>
            <a:round/>
          </a:ln>
        </p:spPr>
        <p:txBody>
          <a:bodyPr lIns="19051" tIns="19051" rIns="19051" bIns="19051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AutoShape 9"/>
          <p:cNvSpPr/>
          <p:nvPr/>
        </p:nvSpPr>
        <p:spPr bwMode="auto">
          <a:xfrm>
            <a:off x="3160317" y="3699880"/>
            <a:ext cx="2278063" cy="2414588"/>
          </a:xfrm>
          <a:custGeom>
            <a:avLst/>
            <a:gdLst>
              <a:gd name="T0" fmla="*/ 2278063 w 21578"/>
              <a:gd name="T1" fmla="*/ 2604186 h 20784"/>
              <a:gd name="T2" fmla="*/ 2278063 w 21578"/>
              <a:gd name="T3" fmla="*/ 2604186 h 20784"/>
              <a:gd name="T4" fmla="*/ 2278063 w 21578"/>
              <a:gd name="T5" fmla="*/ 2604186 h 20784"/>
              <a:gd name="T6" fmla="*/ 2278063 w 21578"/>
              <a:gd name="T7" fmla="*/ 2604186 h 207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78" h="20784">
                <a:moveTo>
                  <a:pt x="10823" y="20042"/>
                </a:moveTo>
                <a:cubicBezTo>
                  <a:pt x="10666" y="20041"/>
                  <a:pt x="10535" y="19928"/>
                  <a:pt x="10514" y="19782"/>
                </a:cubicBezTo>
                <a:cubicBezTo>
                  <a:pt x="10512" y="19768"/>
                  <a:pt x="10511" y="19755"/>
                  <a:pt x="10511" y="19740"/>
                </a:cubicBezTo>
                <a:cubicBezTo>
                  <a:pt x="10511" y="19574"/>
                  <a:pt x="10651" y="19440"/>
                  <a:pt x="10823" y="19439"/>
                </a:cubicBezTo>
                <a:cubicBezTo>
                  <a:pt x="10982" y="19439"/>
                  <a:pt x="11112" y="19552"/>
                  <a:pt x="11133" y="19699"/>
                </a:cubicBezTo>
                <a:cubicBezTo>
                  <a:pt x="11135" y="19713"/>
                  <a:pt x="11136" y="19726"/>
                  <a:pt x="11137" y="19740"/>
                </a:cubicBezTo>
                <a:cubicBezTo>
                  <a:pt x="11136" y="19907"/>
                  <a:pt x="10996" y="20041"/>
                  <a:pt x="10823" y="20042"/>
                </a:cubicBezTo>
                <a:close/>
                <a:moveTo>
                  <a:pt x="10823" y="19231"/>
                </a:moveTo>
                <a:cubicBezTo>
                  <a:pt x="10666" y="19232"/>
                  <a:pt x="10535" y="19118"/>
                  <a:pt x="10514" y="18972"/>
                </a:cubicBezTo>
                <a:cubicBezTo>
                  <a:pt x="10512" y="18958"/>
                  <a:pt x="10511" y="18944"/>
                  <a:pt x="10511" y="18930"/>
                </a:cubicBezTo>
                <a:cubicBezTo>
                  <a:pt x="10511" y="18764"/>
                  <a:pt x="10651" y="18629"/>
                  <a:pt x="10823" y="18629"/>
                </a:cubicBezTo>
                <a:cubicBezTo>
                  <a:pt x="10982" y="18629"/>
                  <a:pt x="11112" y="18742"/>
                  <a:pt x="11133" y="18889"/>
                </a:cubicBezTo>
                <a:cubicBezTo>
                  <a:pt x="11135" y="18902"/>
                  <a:pt x="11136" y="18916"/>
                  <a:pt x="11136" y="18930"/>
                </a:cubicBezTo>
                <a:cubicBezTo>
                  <a:pt x="11136" y="19097"/>
                  <a:pt x="10996" y="19231"/>
                  <a:pt x="10823" y="19231"/>
                </a:cubicBezTo>
                <a:close/>
                <a:moveTo>
                  <a:pt x="7457" y="16177"/>
                </a:moveTo>
                <a:cubicBezTo>
                  <a:pt x="7210" y="15895"/>
                  <a:pt x="6959" y="15579"/>
                  <a:pt x="6699" y="15223"/>
                </a:cubicBezTo>
                <a:cubicBezTo>
                  <a:pt x="7515" y="14946"/>
                  <a:pt x="8030" y="14268"/>
                  <a:pt x="8339" y="13451"/>
                </a:cubicBezTo>
                <a:cubicBezTo>
                  <a:pt x="9134" y="14016"/>
                  <a:pt x="10004" y="14364"/>
                  <a:pt x="10658" y="14364"/>
                </a:cubicBezTo>
                <a:cubicBezTo>
                  <a:pt x="10705" y="14363"/>
                  <a:pt x="10752" y="14363"/>
                  <a:pt x="10796" y="14360"/>
                </a:cubicBezTo>
                <a:cubicBezTo>
                  <a:pt x="10840" y="14362"/>
                  <a:pt x="10887" y="14364"/>
                  <a:pt x="10934" y="14364"/>
                </a:cubicBezTo>
                <a:cubicBezTo>
                  <a:pt x="11600" y="14364"/>
                  <a:pt x="12489" y="14003"/>
                  <a:pt x="13295" y="13420"/>
                </a:cubicBezTo>
                <a:cubicBezTo>
                  <a:pt x="13591" y="14215"/>
                  <a:pt x="14078" y="14884"/>
                  <a:pt x="14846" y="15185"/>
                </a:cubicBezTo>
                <a:cubicBezTo>
                  <a:pt x="14879" y="15199"/>
                  <a:pt x="14913" y="15211"/>
                  <a:pt x="14948" y="15223"/>
                </a:cubicBezTo>
                <a:cubicBezTo>
                  <a:pt x="13519" y="16893"/>
                  <a:pt x="12552" y="17717"/>
                  <a:pt x="10789" y="18338"/>
                </a:cubicBezTo>
                <a:cubicBezTo>
                  <a:pt x="9475" y="17953"/>
                  <a:pt x="8502" y="17373"/>
                  <a:pt x="7457" y="16177"/>
                </a:cubicBezTo>
                <a:close/>
                <a:moveTo>
                  <a:pt x="9883" y="12696"/>
                </a:moveTo>
                <a:cubicBezTo>
                  <a:pt x="9289" y="12505"/>
                  <a:pt x="8889" y="12183"/>
                  <a:pt x="8711" y="11819"/>
                </a:cubicBezTo>
                <a:cubicBezTo>
                  <a:pt x="8628" y="11652"/>
                  <a:pt x="8593" y="11478"/>
                  <a:pt x="8606" y="11302"/>
                </a:cubicBezTo>
                <a:cubicBezTo>
                  <a:pt x="8626" y="11054"/>
                  <a:pt x="8787" y="10851"/>
                  <a:pt x="9039" y="10694"/>
                </a:cubicBezTo>
                <a:cubicBezTo>
                  <a:pt x="9616" y="10331"/>
                  <a:pt x="10665" y="10214"/>
                  <a:pt x="11525" y="10360"/>
                </a:cubicBezTo>
                <a:cubicBezTo>
                  <a:pt x="12228" y="10479"/>
                  <a:pt x="12805" y="10775"/>
                  <a:pt x="12890" y="11258"/>
                </a:cubicBezTo>
                <a:cubicBezTo>
                  <a:pt x="12897" y="11300"/>
                  <a:pt x="12901" y="11342"/>
                  <a:pt x="12901" y="11387"/>
                </a:cubicBezTo>
                <a:cubicBezTo>
                  <a:pt x="12899" y="11937"/>
                  <a:pt x="12531" y="12432"/>
                  <a:pt x="11707" y="12697"/>
                </a:cubicBezTo>
                <a:cubicBezTo>
                  <a:pt x="11362" y="12807"/>
                  <a:pt x="11131" y="12388"/>
                  <a:pt x="10796" y="12388"/>
                </a:cubicBezTo>
                <a:cubicBezTo>
                  <a:pt x="10459" y="12388"/>
                  <a:pt x="10229" y="12808"/>
                  <a:pt x="9883" y="12696"/>
                </a:cubicBezTo>
                <a:close/>
                <a:moveTo>
                  <a:pt x="6644" y="7492"/>
                </a:moveTo>
                <a:cubicBezTo>
                  <a:pt x="6587" y="6839"/>
                  <a:pt x="6579" y="6191"/>
                  <a:pt x="6604" y="5702"/>
                </a:cubicBezTo>
                <a:cubicBezTo>
                  <a:pt x="6606" y="5659"/>
                  <a:pt x="6606" y="5619"/>
                  <a:pt x="6606" y="5581"/>
                </a:cubicBezTo>
                <a:cubicBezTo>
                  <a:pt x="6660" y="4963"/>
                  <a:pt x="6812" y="4425"/>
                  <a:pt x="7100" y="4000"/>
                </a:cubicBezTo>
                <a:cubicBezTo>
                  <a:pt x="7485" y="3432"/>
                  <a:pt x="8509" y="3498"/>
                  <a:pt x="9573" y="3934"/>
                </a:cubicBezTo>
                <a:cubicBezTo>
                  <a:pt x="11372" y="4669"/>
                  <a:pt x="12488" y="6178"/>
                  <a:pt x="14997" y="6305"/>
                </a:cubicBezTo>
                <a:lnTo>
                  <a:pt x="14996" y="6371"/>
                </a:lnTo>
                <a:cubicBezTo>
                  <a:pt x="14975" y="7641"/>
                  <a:pt x="14748" y="9350"/>
                  <a:pt x="14195" y="10001"/>
                </a:cubicBezTo>
                <a:cubicBezTo>
                  <a:pt x="13969" y="10267"/>
                  <a:pt x="13689" y="10357"/>
                  <a:pt x="13346" y="10167"/>
                </a:cubicBezTo>
                <a:cubicBezTo>
                  <a:pt x="13331" y="10152"/>
                  <a:pt x="13314" y="10137"/>
                  <a:pt x="13297" y="10122"/>
                </a:cubicBezTo>
                <a:cubicBezTo>
                  <a:pt x="13281" y="10110"/>
                  <a:pt x="13266" y="10098"/>
                  <a:pt x="13250" y="10085"/>
                </a:cubicBezTo>
                <a:cubicBezTo>
                  <a:pt x="12776" y="9735"/>
                  <a:pt x="11980" y="9412"/>
                  <a:pt x="10752" y="9595"/>
                </a:cubicBezTo>
                <a:cubicBezTo>
                  <a:pt x="9524" y="9413"/>
                  <a:pt x="8728" y="9735"/>
                  <a:pt x="8255" y="10085"/>
                </a:cubicBezTo>
                <a:cubicBezTo>
                  <a:pt x="8218" y="10112"/>
                  <a:pt x="8186" y="10140"/>
                  <a:pt x="8158" y="10167"/>
                </a:cubicBezTo>
                <a:cubicBezTo>
                  <a:pt x="7208" y="10693"/>
                  <a:pt x="6781" y="9076"/>
                  <a:pt x="6644" y="7492"/>
                </a:cubicBezTo>
                <a:close/>
                <a:moveTo>
                  <a:pt x="5042" y="7708"/>
                </a:moveTo>
                <a:cubicBezTo>
                  <a:pt x="5042" y="7365"/>
                  <a:pt x="5097" y="7027"/>
                  <a:pt x="5211" y="6730"/>
                </a:cubicBezTo>
                <a:cubicBezTo>
                  <a:pt x="5500" y="5972"/>
                  <a:pt x="5985" y="5850"/>
                  <a:pt x="6197" y="6771"/>
                </a:cubicBezTo>
                <a:cubicBezTo>
                  <a:pt x="6246" y="6984"/>
                  <a:pt x="6279" y="7243"/>
                  <a:pt x="6298" y="7539"/>
                </a:cubicBezTo>
                <a:cubicBezTo>
                  <a:pt x="6341" y="8194"/>
                  <a:pt x="6316" y="9027"/>
                  <a:pt x="6249" y="9926"/>
                </a:cubicBezTo>
                <a:cubicBezTo>
                  <a:pt x="5476" y="9695"/>
                  <a:pt x="5040" y="8681"/>
                  <a:pt x="5042" y="7708"/>
                </a:cubicBezTo>
                <a:close/>
                <a:moveTo>
                  <a:pt x="16097" y="6224"/>
                </a:moveTo>
                <a:cubicBezTo>
                  <a:pt x="16191" y="6335"/>
                  <a:pt x="16287" y="6511"/>
                  <a:pt x="16378" y="6761"/>
                </a:cubicBezTo>
                <a:cubicBezTo>
                  <a:pt x="16758" y="7804"/>
                  <a:pt x="16430" y="9325"/>
                  <a:pt x="15581" y="9815"/>
                </a:cubicBezTo>
                <a:cubicBezTo>
                  <a:pt x="15505" y="9859"/>
                  <a:pt x="15426" y="9894"/>
                  <a:pt x="15342" y="9921"/>
                </a:cubicBezTo>
                <a:lnTo>
                  <a:pt x="15337" y="9848"/>
                </a:lnTo>
                <a:cubicBezTo>
                  <a:pt x="15243" y="8541"/>
                  <a:pt x="15266" y="7578"/>
                  <a:pt x="15370" y="6951"/>
                </a:cubicBezTo>
                <a:cubicBezTo>
                  <a:pt x="15416" y="6668"/>
                  <a:pt x="15487" y="6444"/>
                  <a:pt x="15574" y="6294"/>
                </a:cubicBezTo>
                <a:cubicBezTo>
                  <a:pt x="15717" y="6045"/>
                  <a:pt x="15906" y="5999"/>
                  <a:pt x="16097" y="6224"/>
                </a:cubicBezTo>
                <a:close/>
                <a:moveTo>
                  <a:pt x="21577" y="18828"/>
                </a:moveTo>
                <a:cubicBezTo>
                  <a:pt x="21582" y="18641"/>
                  <a:pt x="21571" y="18466"/>
                  <a:pt x="21549" y="18301"/>
                </a:cubicBezTo>
                <a:cubicBezTo>
                  <a:pt x="21507" y="18013"/>
                  <a:pt x="21425" y="17755"/>
                  <a:pt x="21308" y="17523"/>
                </a:cubicBezTo>
                <a:cubicBezTo>
                  <a:pt x="20556" y="16031"/>
                  <a:pt x="18364" y="15581"/>
                  <a:pt x="16414" y="14975"/>
                </a:cubicBezTo>
                <a:cubicBezTo>
                  <a:pt x="16088" y="14874"/>
                  <a:pt x="15770" y="14768"/>
                  <a:pt x="15465" y="14653"/>
                </a:cubicBezTo>
                <a:cubicBezTo>
                  <a:pt x="14463" y="14272"/>
                  <a:pt x="14031" y="13671"/>
                  <a:pt x="13878" y="12946"/>
                </a:cubicBezTo>
                <a:cubicBezTo>
                  <a:pt x="14360" y="12503"/>
                  <a:pt x="14775" y="11982"/>
                  <a:pt x="15041" y="11421"/>
                </a:cubicBezTo>
                <a:cubicBezTo>
                  <a:pt x="15158" y="11261"/>
                  <a:pt x="15267" y="11096"/>
                  <a:pt x="15370" y="10925"/>
                </a:cubicBezTo>
                <a:cubicBezTo>
                  <a:pt x="15467" y="10766"/>
                  <a:pt x="15557" y="10601"/>
                  <a:pt x="15641" y="10433"/>
                </a:cubicBezTo>
                <a:cubicBezTo>
                  <a:pt x="15976" y="10325"/>
                  <a:pt x="16259" y="10117"/>
                  <a:pt x="16490" y="9841"/>
                </a:cubicBezTo>
                <a:cubicBezTo>
                  <a:pt x="16535" y="9789"/>
                  <a:pt x="16577" y="9733"/>
                  <a:pt x="16617" y="9676"/>
                </a:cubicBezTo>
                <a:cubicBezTo>
                  <a:pt x="16837" y="9360"/>
                  <a:pt x="16996" y="8976"/>
                  <a:pt x="17086" y="8571"/>
                </a:cubicBezTo>
                <a:cubicBezTo>
                  <a:pt x="17191" y="8105"/>
                  <a:pt x="17209" y="7600"/>
                  <a:pt x="17129" y="7133"/>
                </a:cubicBezTo>
                <a:cubicBezTo>
                  <a:pt x="17072" y="6793"/>
                  <a:pt x="16962" y="6470"/>
                  <a:pt x="16797" y="6190"/>
                </a:cubicBezTo>
                <a:cubicBezTo>
                  <a:pt x="16795" y="6170"/>
                  <a:pt x="16792" y="6151"/>
                  <a:pt x="16789" y="6131"/>
                </a:cubicBezTo>
                <a:cubicBezTo>
                  <a:pt x="16200" y="1692"/>
                  <a:pt x="14066" y="-816"/>
                  <a:pt x="9851" y="239"/>
                </a:cubicBezTo>
                <a:cubicBezTo>
                  <a:pt x="9518" y="286"/>
                  <a:pt x="9198" y="356"/>
                  <a:pt x="8893" y="448"/>
                </a:cubicBezTo>
                <a:cubicBezTo>
                  <a:pt x="5932" y="550"/>
                  <a:pt x="4997" y="3731"/>
                  <a:pt x="4782" y="6184"/>
                </a:cubicBezTo>
                <a:cubicBezTo>
                  <a:pt x="4616" y="6466"/>
                  <a:pt x="4505" y="6791"/>
                  <a:pt x="4447" y="7133"/>
                </a:cubicBezTo>
                <a:cubicBezTo>
                  <a:pt x="4411" y="7348"/>
                  <a:pt x="4395" y="7571"/>
                  <a:pt x="4398" y="7794"/>
                </a:cubicBezTo>
                <a:cubicBezTo>
                  <a:pt x="4402" y="8056"/>
                  <a:pt x="4433" y="8319"/>
                  <a:pt x="4490" y="8571"/>
                </a:cubicBezTo>
                <a:cubicBezTo>
                  <a:pt x="4597" y="9051"/>
                  <a:pt x="4799" y="9499"/>
                  <a:pt x="5086" y="9842"/>
                </a:cubicBezTo>
                <a:cubicBezTo>
                  <a:pt x="5316" y="10117"/>
                  <a:pt x="5600" y="10326"/>
                  <a:pt x="5936" y="10434"/>
                </a:cubicBezTo>
                <a:cubicBezTo>
                  <a:pt x="6044" y="10650"/>
                  <a:pt x="6163" y="10860"/>
                  <a:pt x="6291" y="11063"/>
                </a:cubicBezTo>
                <a:cubicBezTo>
                  <a:pt x="6383" y="11206"/>
                  <a:pt x="6479" y="11345"/>
                  <a:pt x="6579" y="11480"/>
                </a:cubicBezTo>
                <a:cubicBezTo>
                  <a:pt x="6677" y="11678"/>
                  <a:pt x="6794" y="11872"/>
                  <a:pt x="6926" y="12058"/>
                </a:cubicBezTo>
                <a:cubicBezTo>
                  <a:pt x="7148" y="12373"/>
                  <a:pt x="7413" y="12667"/>
                  <a:pt x="7702" y="12933"/>
                </a:cubicBezTo>
                <a:cubicBezTo>
                  <a:pt x="7551" y="13666"/>
                  <a:pt x="7119" y="14270"/>
                  <a:pt x="6111" y="14653"/>
                </a:cubicBezTo>
                <a:cubicBezTo>
                  <a:pt x="4168" y="15391"/>
                  <a:pt x="1629" y="15724"/>
                  <a:pt x="537" y="17106"/>
                </a:cubicBezTo>
                <a:cubicBezTo>
                  <a:pt x="183" y="17554"/>
                  <a:pt x="-18" y="18111"/>
                  <a:pt x="1" y="18828"/>
                </a:cubicBezTo>
                <a:cubicBezTo>
                  <a:pt x="14" y="19314"/>
                  <a:pt x="182" y="19819"/>
                  <a:pt x="453" y="20322"/>
                </a:cubicBezTo>
                <a:cubicBezTo>
                  <a:pt x="535" y="20477"/>
                  <a:pt x="627" y="20630"/>
                  <a:pt x="727" y="20784"/>
                </a:cubicBezTo>
                <a:lnTo>
                  <a:pt x="3059" y="20783"/>
                </a:lnTo>
                <a:lnTo>
                  <a:pt x="20851" y="20782"/>
                </a:lnTo>
                <a:cubicBezTo>
                  <a:pt x="21279" y="20126"/>
                  <a:pt x="21559" y="19460"/>
                  <a:pt x="21577" y="18828"/>
                </a:cubicBezTo>
                <a:close/>
              </a:path>
            </a:pathLst>
          </a:custGeom>
          <a:solidFill>
            <a:srgbClr val="EB5949"/>
          </a:solidFill>
          <a:ln>
            <a:noFill/>
          </a:ln>
          <a:effectLst/>
        </p:spPr>
        <p:txBody>
          <a:bodyPr lIns="0" tIns="0" rIns="0" bIns="0" anchor="ctr"/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AutoShape 10"/>
          <p:cNvSpPr/>
          <p:nvPr/>
        </p:nvSpPr>
        <p:spPr bwMode="auto">
          <a:xfrm>
            <a:off x="895749" y="3822116"/>
            <a:ext cx="2125663" cy="2301875"/>
          </a:xfrm>
          <a:custGeom>
            <a:avLst/>
            <a:gdLst>
              <a:gd name="T0" fmla="*/ 2125663 w 21498"/>
              <a:gd name="T1" fmla="*/ 2519395 h 20625"/>
              <a:gd name="T2" fmla="*/ 2125663 w 21498"/>
              <a:gd name="T3" fmla="*/ 2519395 h 20625"/>
              <a:gd name="T4" fmla="*/ 2125663 w 21498"/>
              <a:gd name="T5" fmla="*/ 2519395 h 20625"/>
              <a:gd name="T6" fmla="*/ 2125663 w 21498"/>
              <a:gd name="T7" fmla="*/ 2519395 h 2062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98" h="20625">
                <a:moveTo>
                  <a:pt x="7956" y="18658"/>
                </a:moveTo>
                <a:cubicBezTo>
                  <a:pt x="7975" y="18633"/>
                  <a:pt x="8005" y="18613"/>
                  <a:pt x="8046" y="18607"/>
                </a:cubicBezTo>
                <a:cubicBezTo>
                  <a:pt x="8070" y="18604"/>
                  <a:pt x="8099" y="18609"/>
                  <a:pt x="8121" y="18620"/>
                </a:cubicBezTo>
                <a:lnTo>
                  <a:pt x="8166" y="18642"/>
                </a:lnTo>
                <a:lnTo>
                  <a:pt x="8214" y="18665"/>
                </a:lnTo>
                <a:lnTo>
                  <a:pt x="8263" y="18687"/>
                </a:lnTo>
                <a:lnTo>
                  <a:pt x="8312" y="18709"/>
                </a:lnTo>
                <a:lnTo>
                  <a:pt x="8345" y="18723"/>
                </a:lnTo>
                <a:cubicBezTo>
                  <a:pt x="8357" y="18729"/>
                  <a:pt x="8367" y="18735"/>
                  <a:pt x="8377" y="18744"/>
                </a:cubicBezTo>
                <a:cubicBezTo>
                  <a:pt x="8430" y="18793"/>
                  <a:pt x="8427" y="18855"/>
                  <a:pt x="8395" y="18899"/>
                </a:cubicBezTo>
                <a:cubicBezTo>
                  <a:pt x="8363" y="18943"/>
                  <a:pt x="8300" y="18968"/>
                  <a:pt x="8236" y="18940"/>
                </a:cubicBezTo>
                <a:lnTo>
                  <a:pt x="8204" y="18926"/>
                </a:lnTo>
                <a:lnTo>
                  <a:pt x="8152" y="18903"/>
                </a:lnTo>
                <a:lnTo>
                  <a:pt x="8101" y="18879"/>
                </a:lnTo>
                <a:lnTo>
                  <a:pt x="8050" y="18855"/>
                </a:lnTo>
                <a:lnTo>
                  <a:pt x="8002" y="18832"/>
                </a:lnTo>
                <a:cubicBezTo>
                  <a:pt x="7928" y="18794"/>
                  <a:pt x="7918" y="18712"/>
                  <a:pt x="7956" y="18658"/>
                </a:cubicBezTo>
                <a:close/>
                <a:moveTo>
                  <a:pt x="6940" y="18119"/>
                </a:moveTo>
                <a:lnTo>
                  <a:pt x="6940" y="18118"/>
                </a:lnTo>
                <a:lnTo>
                  <a:pt x="6900" y="18081"/>
                </a:lnTo>
                <a:lnTo>
                  <a:pt x="6894" y="18076"/>
                </a:lnTo>
                <a:lnTo>
                  <a:pt x="6859" y="18044"/>
                </a:lnTo>
                <a:lnTo>
                  <a:pt x="6820" y="18005"/>
                </a:lnTo>
                <a:lnTo>
                  <a:pt x="6781" y="17967"/>
                </a:lnTo>
                <a:lnTo>
                  <a:pt x="6757" y="17942"/>
                </a:lnTo>
                <a:cubicBezTo>
                  <a:pt x="6748" y="17932"/>
                  <a:pt x="6742" y="17924"/>
                  <a:pt x="6736" y="17912"/>
                </a:cubicBezTo>
                <a:cubicBezTo>
                  <a:pt x="6674" y="17785"/>
                  <a:pt x="6852" y="17682"/>
                  <a:pt x="6946" y="17781"/>
                </a:cubicBezTo>
                <a:lnTo>
                  <a:pt x="6968" y="17803"/>
                </a:lnTo>
                <a:lnTo>
                  <a:pt x="7004" y="17840"/>
                </a:lnTo>
                <a:lnTo>
                  <a:pt x="7041" y="17876"/>
                </a:lnTo>
                <a:lnTo>
                  <a:pt x="7079" y="17911"/>
                </a:lnTo>
                <a:lnTo>
                  <a:pt x="7117" y="17946"/>
                </a:lnTo>
                <a:lnTo>
                  <a:pt x="7117" y="17947"/>
                </a:lnTo>
                <a:cubicBezTo>
                  <a:pt x="7128" y="17957"/>
                  <a:pt x="7136" y="17966"/>
                  <a:pt x="7143" y="17979"/>
                </a:cubicBezTo>
                <a:cubicBezTo>
                  <a:pt x="7187" y="18071"/>
                  <a:pt x="7114" y="18148"/>
                  <a:pt x="7034" y="18152"/>
                </a:cubicBezTo>
                <a:cubicBezTo>
                  <a:pt x="7002" y="18154"/>
                  <a:pt x="6968" y="18145"/>
                  <a:pt x="6940" y="18119"/>
                </a:cubicBezTo>
                <a:close/>
                <a:moveTo>
                  <a:pt x="9441" y="19094"/>
                </a:moveTo>
                <a:cubicBezTo>
                  <a:pt x="9467" y="19082"/>
                  <a:pt x="9495" y="19077"/>
                  <a:pt x="9524" y="19083"/>
                </a:cubicBezTo>
                <a:lnTo>
                  <a:pt x="9570" y="19092"/>
                </a:lnTo>
                <a:lnTo>
                  <a:pt x="9626" y="19102"/>
                </a:lnTo>
                <a:lnTo>
                  <a:pt x="9681" y="19111"/>
                </a:lnTo>
                <a:lnTo>
                  <a:pt x="9736" y="19120"/>
                </a:lnTo>
                <a:lnTo>
                  <a:pt x="9770" y="19125"/>
                </a:lnTo>
                <a:cubicBezTo>
                  <a:pt x="9824" y="19134"/>
                  <a:pt x="9864" y="19171"/>
                  <a:pt x="9875" y="19222"/>
                </a:cubicBezTo>
                <a:cubicBezTo>
                  <a:pt x="9884" y="19266"/>
                  <a:pt x="9865" y="19308"/>
                  <a:pt x="9831" y="19335"/>
                </a:cubicBezTo>
                <a:cubicBezTo>
                  <a:pt x="9804" y="19356"/>
                  <a:pt x="9767" y="19367"/>
                  <a:pt x="9729" y="19361"/>
                </a:cubicBezTo>
                <a:lnTo>
                  <a:pt x="9694" y="19356"/>
                </a:lnTo>
                <a:lnTo>
                  <a:pt x="9637" y="19347"/>
                </a:lnTo>
                <a:lnTo>
                  <a:pt x="9579" y="19337"/>
                </a:lnTo>
                <a:lnTo>
                  <a:pt x="9522" y="19327"/>
                </a:lnTo>
                <a:lnTo>
                  <a:pt x="9474" y="19317"/>
                </a:lnTo>
                <a:cubicBezTo>
                  <a:pt x="9365" y="19295"/>
                  <a:pt x="9338" y="19170"/>
                  <a:pt x="9417" y="19109"/>
                </a:cubicBezTo>
                <a:cubicBezTo>
                  <a:pt x="9424" y="19103"/>
                  <a:pt x="9432" y="19098"/>
                  <a:pt x="9441" y="19094"/>
                </a:cubicBezTo>
                <a:close/>
                <a:moveTo>
                  <a:pt x="6039" y="16913"/>
                </a:moveTo>
                <a:lnTo>
                  <a:pt x="6023" y="16879"/>
                </a:lnTo>
                <a:lnTo>
                  <a:pt x="6000" y="16827"/>
                </a:lnTo>
                <a:lnTo>
                  <a:pt x="5977" y="16775"/>
                </a:lnTo>
                <a:lnTo>
                  <a:pt x="5956" y="16722"/>
                </a:lnTo>
                <a:lnTo>
                  <a:pt x="5941" y="16685"/>
                </a:lnTo>
                <a:cubicBezTo>
                  <a:pt x="5916" y="16620"/>
                  <a:pt x="5956" y="16547"/>
                  <a:pt x="6027" y="16529"/>
                </a:cubicBezTo>
                <a:cubicBezTo>
                  <a:pt x="6046" y="16523"/>
                  <a:pt x="6066" y="16523"/>
                  <a:pt x="6084" y="16526"/>
                </a:cubicBezTo>
                <a:cubicBezTo>
                  <a:pt x="6112" y="16531"/>
                  <a:pt x="6138" y="16545"/>
                  <a:pt x="6157" y="16566"/>
                </a:cubicBezTo>
                <a:cubicBezTo>
                  <a:pt x="6166" y="16576"/>
                  <a:pt x="6175" y="16589"/>
                  <a:pt x="6181" y="16603"/>
                </a:cubicBezTo>
                <a:lnTo>
                  <a:pt x="6194" y="16637"/>
                </a:lnTo>
                <a:lnTo>
                  <a:pt x="6214" y="16687"/>
                </a:lnTo>
                <a:lnTo>
                  <a:pt x="6235" y="16736"/>
                </a:lnTo>
                <a:lnTo>
                  <a:pt x="6258" y="16784"/>
                </a:lnTo>
                <a:lnTo>
                  <a:pt x="6273" y="16818"/>
                </a:lnTo>
                <a:cubicBezTo>
                  <a:pt x="6275" y="16823"/>
                  <a:pt x="6277" y="16829"/>
                  <a:pt x="6279" y="16834"/>
                </a:cubicBezTo>
                <a:cubicBezTo>
                  <a:pt x="6316" y="16984"/>
                  <a:pt x="6100" y="17043"/>
                  <a:pt x="6039" y="16913"/>
                </a:cubicBezTo>
                <a:close/>
                <a:moveTo>
                  <a:pt x="6650" y="15821"/>
                </a:moveTo>
                <a:cubicBezTo>
                  <a:pt x="6635" y="15625"/>
                  <a:pt x="6639" y="15419"/>
                  <a:pt x="6665" y="15201"/>
                </a:cubicBezTo>
                <a:cubicBezTo>
                  <a:pt x="6956" y="15104"/>
                  <a:pt x="7209" y="14956"/>
                  <a:pt x="7427" y="14771"/>
                </a:cubicBezTo>
                <a:cubicBezTo>
                  <a:pt x="7646" y="14584"/>
                  <a:pt x="7831" y="14359"/>
                  <a:pt x="7985" y="14107"/>
                </a:cubicBezTo>
                <a:cubicBezTo>
                  <a:pt x="8081" y="13950"/>
                  <a:pt x="8166" y="13783"/>
                  <a:pt x="8240" y="13608"/>
                </a:cubicBezTo>
                <a:cubicBezTo>
                  <a:pt x="8302" y="13461"/>
                  <a:pt x="8356" y="13308"/>
                  <a:pt x="8404" y="13152"/>
                </a:cubicBezTo>
                <a:cubicBezTo>
                  <a:pt x="9090" y="13498"/>
                  <a:pt x="9866" y="13694"/>
                  <a:pt x="10728" y="13691"/>
                </a:cubicBezTo>
                <a:cubicBezTo>
                  <a:pt x="10925" y="13691"/>
                  <a:pt x="11118" y="13680"/>
                  <a:pt x="11306" y="13658"/>
                </a:cubicBezTo>
                <a:cubicBezTo>
                  <a:pt x="11574" y="13629"/>
                  <a:pt x="11832" y="13580"/>
                  <a:pt x="12081" y="13512"/>
                </a:cubicBezTo>
                <a:cubicBezTo>
                  <a:pt x="12439" y="13414"/>
                  <a:pt x="12777" y="13279"/>
                  <a:pt x="13095" y="13113"/>
                </a:cubicBezTo>
                <a:cubicBezTo>
                  <a:pt x="13233" y="13594"/>
                  <a:pt x="13434" y="14042"/>
                  <a:pt x="13717" y="14408"/>
                </a:cubicBezTo>
                <a:cubicBezTo>
                  <a:pt x="13980" y="14747"/>
                  <a:pt x="14313" y="15016"/>
                  <a:pt x="14734" y="15175"/>
                </a:cubicBezTo>
                <a:cubicBezTo>
                  <a:pt x="14753" y="15305"/>
                  <a:pt x="14763" y="15432"/>
                  <a:pt x="14764" y="15555"/>
                </a:cubicBezTo>
                <a:cubicBezTo>
                  <a:pt x="14773" y="16096"/>
                  <a:pt x="14625" y="16565"/>
                  <a:pt x="14361" y="16963"/>
                </a:cubicBezTo>
                <a:cubicBezTo>
                  <a:pt x="14257" y="17121"/>
                  <a:pt x="14134" y="17268"/>
                  <a:pt x="13996" y="17402"/>
                </a:cubicBezTo>
                <a:cubicBezTo>
                  <a:pt x="13778" y="17616"/>
                  <a:pt x="13523" y="17801"/>
                  <a:pt x="13239" y="17956"/>
                </a:cubicBezTo>
                <a:cubicBezTo>
                  <a:pt x="12739" y="18230"/>
                  <a:pt x="12156" y="18413"/>
                  <a:pt x="11544" y="18504"/>
                </a:cubicBezTo>
                <a:cubicBezTo>
                  <a:pt x="10928" y="18596"/>
                  <a:pt x="10285" y="18593"/>
                  <a:pt x="9676" y="18495"/>
                </a:cubicBezTo>
                <a:cubicBezTo>
                  <a:pt x="8605" y="18322"/>
                  <a:pt x="7638" y="17854"/>
                  <a:pt x="7096" y="17080"/>
                </a:cubicBezTo>
                <a:cubicBezTo>
                  <a:pt x="6847" y="16725"/>
                  <a:pt x="6688" y="16306"/>
                  <a:pt x="6650" y="15821"/>
                </a:cubicBezTo>
                <a:close/>
                <a:moveTo>
                  <a:pt x="5679" y="15482"/>
                </a:moveTo>
                <a:lnTo>
                  <a:pt x="5677" y="15433"/>
                </a:lnTo>
                <a:lnTo>
                  <a:pt x="5674" y="15368"/>
                </a:lnTo>
                <a:lnTo>
                  <a:pt x="5672" y="15304"/>
                </a:lnTo>
                <a:lnTo>
                  <a:pt x="5671" y="15285"/>
                </a:lnTo>
                <a:lnTo>
                  <a:pt x="5670" y="15239"/>
                </a:lnTo>
                <a:cubicBezTo>
                  <a:pt x="5670" y="15127"/>
                  <a:pt x="5816" y="15076"/>
                  <a:pt x="5894" y="15159"/>
                </a:cubicBezTo>
                <a:cubicBezTo>
                  <a:pt x="5913" y="15180"/>
                  <a:pt x="5925" y="15208"/>
                  <a:pt x="5925" y="15236"/>
                </a:cubicBezTo>
                <a:lnTo>
                  <a:pt x="5926" y="15298"/>
                </a:lnTo>
                <a:lnTo>
                  <a:pt x="5928" y="15360"/>
                </a:lnTo>
                <a:lnTo>
                  <a:pt x="5931" y="15421"/>
                </a:lnTo>
                <a:lnTo>
                  <a:pt x="5931" y="15427"/>
                </a:lnTo>
                <a:lnTo>
                  <a:pt x="5934" y="15470"/>
                </a:lnTo>
                <a:cubicBezTo>
                  <a:pt x="5934" y="15479"/>
                  <a:pt x="5934" y="15486"/>
                  <a:pt x="5932" y="15494"/>
                </a:cubicBezTo>
                <a:cubicBezTo>
                  <a:pt x="5905" y="15639"/>
                  <a:pt x="5686" y="15621"/>
                  <a:pt x="5679" y="15482"/>
                </a:cubicBezTo>
                <a:close/>
                <a:moveTo>
                  <a:pt x="7176" y="11395"/>
                </a:moveTo>
                <a:cubicBezTo>
                  <a:pt x="6937" y="11112"/>
                  <a:pt x="6722" y="10802"/>
                  <a:pt x="6536" y="10472"/>
                </a:cubicBezTo>
                <a:cubicBezTo>
                  <a:pt x="6468" y="10351"/>
                  <a:pt x="6403" y="10227"/>
                  <a:pt x="6342" y="10100"/>
                </a:cubicBezTo>
                <a:cubicBezTo>
                  <a:pt x="5362" y="9953"/>
                  <a:pt x="4856" y="8625"/>
                  <a:pt x="5007" y="7517"/>
                </a:cubicBezTo>
                <a:cubicBezTo>
                  <a:pt x="5105" y="6796"/>
                  <a:pt x="5365" y="6395"/>
                  <a:pt x="5635" y="6359"/>
                </a:cubicBezTo>
                <a:cubicBezTo>
                  <a:pt x="5764" y="6342"/>
                  <a:pt x="5897" y="6410"/>
                  <a:pt x="6015" y="6568"/>
                </a:cubicBezTo>
                <a:cubicBezTo>
                  <a:pt x="6156" y="6757"/>
                  <a:pt x="6276" y="7077"/>
                  <a:pt x="6346" y="7535"/>
                </a:cubicBezTo>
                <a:cubicBezTo>
                  <a:pt x="6590" y="7522"/>
                  <a:pt x="6849" y="7385"/>
                  <a:pt x="7104" y="7164"/>
                </a:cubicBezTo>
                <a:cubicBezTo>
                  <a:pt x="7974" y="6414"/>
                  <a:pt x="8818" y="4700"/>
                  <a:pt x="8986" y="3646"/>
                </a:cubicBezTo>
                <a:cubicBezTo>
                  <a:pt x="9072" y="5162"/>
                  <a:pt x="10014" y="6746"/>
                  <a:pt x="12858" y="5945"/>
                </a:cubicBezTo>
                <a:cubicBezTo>
                  <a:pt x="14119" y="5589"/>
                  <a:pt x="13858" y="8954"/>
                  <a:pt x="16391" y="8373"/>
                </a:cubicBezTo>
                <a:cubicBezTo>
                  <a:pt x="16264" y="9205"/>
                  <a:pt x="15806" y="9958"/>
                  <a:pt x="15084" y="10072"/>
                </a:cubicBezTo>
                <a:cubicBezTo>
                  <a:pt x="14898" y="10466"/>
                  <a:pt x="14675" y="10836"/>
                  <a:pt x="14419" y="11174"/>
                </a:cubicBezTo>
                <a:cubicBezTo>
                  <a:pt x="13652" y="12182"/>
                  <a:pt x="12575" y="12898"/>
                  <a:pt x="11230" y="13045"/>
                </a:cubicBezTo>
                <a:cubicBezTo>
                  <a:pt x="11066" y="13063"/>
                  <a:pt x="10898" y="13073"/>
                  <a:pt x="10725" y="13074"/>
                </a:cubicBezTo>
                <a:cubicBezTo>
                  <a:pt x="10541" y="13074"/>
                  <a:pt x="10361" y="13064"/>
                  <a:pt x="10186" y="13045"/>
                </a:cubicBezTo>
                <a:cubicBezTo>
                  <a:pt x="8945" y="12908"/>
                  <a:pt x="7931" y="12285"/>
                  <a:pt x="7176" y="11395"/>
                </a:cubicBezTo>
                <a:close/>
                <a:moveTo>
                  <a:pt x="15729" y="15904"/>
                </a:moveTo>
                <a:lnTo>
                  <a:pt x="15720" y="15957"/>
                </a:lnTo>
                <a:lnTo>
                  <a:pt x="15709" y="16017"/>
                </a:lnTo>
                <a:lnTo>
                  <a:pt x="15698" y="16067"/>
                </a:lnTo>
                <a:lnTo>
                  <a:pt x="15697" y="16076"/>
                </a:lnTo>
                <a:lnTo>
                  <a:pt x="15684" y="16134"/>
                </a:lnTo>
                <a:lnTo>
                  <a:pt x="15681" y="16146"/>
                </a:lnTo>
                <a:cubicBezTo>
                  <a:pt x="15661" y="16233"/>
                  <a:pt x="15546" y="16268"/>
                  <a:pt x="15473" y="16210"/>
                </a:cubicBezTo>
                <a:cubicBezTo>
                  <a:pt x="15438" y="16180"/>
                  <a:pt x="15422" y="16136"/>
                  <a:pt x="15433" y="16092"/>
                </a:cubicBezTo>
                <a:lnTo>
                  <a:pt x="15435" y="16084"/>
                </a:lnTo>
                <a:lnTo>
                  <a:pt x="15447" y="16029"/>
                </a:lnTo>
                <a:lnTo>
                  <a:pt x="15458" y="15973"/>
                </a:lnTo>
                <a:lnTo>
                  <a:pt x="15465" y="15938"/>
                </a:lnTo>
                <a:lnTo>
                  <a:pt x="15468" y="15917"/>
                </a:lnTo>
                <a:lnTo>
                  <a:pt x="15478" y="15864"/>
                </a:lnTo>
                <a:cubicBezTo>
                  <a:pt x="15480" y="15851"/>
                  <a:pt x="15484" y="15842"/>
                  <a:pt x="15489" y="15831"/>
                </a:cubicBezTo>
                <a:cubicBezTo>
                  <a:pt x="15559" y="15706"/>
                  <a:pt x="15754" y="15773"/>
                  <a:pt x="15729" y="15904"/>
                </a:cubicBezTo>
                <a:close/>
                <a:moveTo>
                  <a:pt x="15210" y="17290"/>
                </a:moveTo>
                <a:lnTo>
                  <a:pt x="15209" y="17292"/>
                </a:lnTo>
                <a:lnTo>
                  <a:pt x="15179" y="17339"/>
                </a:lnTo>
                <a:lnTo>
                  <a:pt x="15149" y="17386"/>
                </a:lnTo>
                <a:lnTo>
                  <a:pt x="15144" y="17392"/>
                </a:lnTo>
                <a:lnTo>
                  <a:pt x="15118" y="17432"/>
                </a:lnTo>
                <a:lnTo>
                  <a:pt x="15086" y="17477"/>
                </a:lnTo>
                <a:lnTo>
                  <a:pt x="15069" y="17499"/>
                </a:lnTo>
                <a:cubicBezTo>
                  <a:pt x="15064" y="17506"/>
                  <a:pt x="15059" y="17512"/>
                  <a:pt x="15053" y="17518"/>
                </a:cubicBezTo>
                <a:cubicBezTo>
                  <a:pt x="14941" y="17617"/>
                  <a:pt x="14775" y="17482"/>
                  <a:pt x="14860" y="17364"/>
                </a:cubicBezTo>
                <a:lnTo>
                  <a:pt x="14874" y="17344"/>
                </a:lnTo>
                <a:lnTo>
                  <a:pt x="14905" y="17301"/>
                </a:lnTo>
                <a:lnTo>
                  <a:pt x="14924" y="17272"/>
                </a:lnTo>
                <a:lnTo>
                  <a:pt x="14933" y="17258"/>
                </a:lnTo>
                <a:lnTo>
                  <a:pt x="14962" y="17215"/>
                </a:lnTo>
                <a:lnTo>
                  <a:pt x="14990" y="17171"/>
                </a:lnTo>
                <a:lnTo>
                  <a:pt x="14991" y="17169"/>
                </a:lnTo>
                <a:cubicBezTo>
                  <a:pt x="15000" y="17154"/>
                  <a:pt x="15011" y="17144"/>
                  <a:pt x="15025" y="17133"/>
                </a:cubicBezTo>
                <a:cubicBezTo>
                  <a:pt x="15140" y="17056"/>
                  <a:pt x="15280" y="17181"/>
                  <a:pt x="15210" y="17290"/>
                </a:cubicBezTo>
                <a:close/>
                <a:moveTo>
                  <a:pt x="14174" y="18394"/>
                </a:moveTo>
                <a:lnTo>
                  <a:pt x="14155" y="18407"/>
                </a:lnTo>
                <a:lnTo>
                  <a:pt x="14115" y="18437"/>
                </a:lnTo>
                <a:lnTo>
                  <a:pt x="14110" y="18439"/>
                </a:lnTo>
                <a:lnTo>
                  <a:pt x="14065" y="18471"/>
                </a:lnTo>
                <a:lnTo>
                  <a:pt x="14019" y="18503"/>
                </a:lnTo>
                <a:lnTo>
                  <a:pt x="13972" y="18534"/>
                </a:lnTo>
                <a:lnTo>
                  <a:pt x="13962" y="18540"/>
                </a:lnTo>
                <a:cubicBezTo>
                  <a:pt x="13956" y="18544"/>
                  <a:pt x="13950" y="18547"/>
                  <a:pt x="13942" y="18550"/>
                </a:cubicBezTo>
                <a:cubicBezTo>
                  <a:pt x="13801" y="18608"/>
                  <a:pt x="13693" y="18424"/>
                  <a:pt x="13819" y="18342"/>
                </a:cubicBezTo>
                <a:lnTo>
                  <a:pt x="13826" y="18337"/>
                </a:lnTo>
                <a:lnTo>
                  <a:pt x="13870" y="18308"/>
                </a:lnTo>
                <a:lnTo>
                  <a:pt x="13874" y="18305"/>
                </a:lnTo>
                <a:lnTo>
                  <a:pt x="13914" y="18278"/>
                </a:lnTo>
                <a:lnTo>
                  <a:pt x="13957" y="18248"/>
                </a:lnTo>
                <a:lnTo>
                  <a:pt x="13999" y="18218"/>
                </a:lnTo>
                <a:lnTo>
                  <a:pt x="14018" y="18204"/>
                </a:lnTo>
                <a:cubicBezTo>
                  <a:pt x="14034" y="18192"/>
                  <a:pt x="14050" y="18187"/>
                  <a:pt x="14070" y="18182"/>
                </a:cubicBezTo>
                <a:cubicBezTo>
                  <a:pt x="14203" y="18158"/>
                  <a:pt x="14279" y="18316"/>
                  <a:pt x="14174" y="18394"/>
                </a:cubicBezTo>
                <a:close/>
                <a:moveTo>
                  <a:pt x="12803" y="19098"/>
                </a:moveTo>
                <a:lnTo>
                  <a:pt x="12751" y="19115"/>
                </a:lnTo>
                <a:lnTo>
                  <a:pt x="12697" y="19133"/>
                </a:lnTo>
                <a:lnTo>
                  <a:pt x="12694" y="19134"/>
                </a:lnTo>
                <a:lnTo>
                  <a:pt x="12642" y="19151"/>
                </a:lnTo>
                <a:lnTo>
                  <a:pt x="12587" y="19168"/>
                </a:lnTo>
                <a:lnTo>
                  <a:pt x="12558" y="19176"/>
                </a:lnTo>
                <a:lnTo>
                  <a:pt x="12546" y="19179"/>
                </a:lnTo>
                <a:cubicBezTo>
                  <a:pt x="12413" y="19202"/>
                  <a:pt x="12353" y="19061"/>
                  <a:pt x="12421" y="18985"/>
                </a:cubicBezTo>
                <a:cubicBezTo>
                  <a:pt x="12436" y="18969"/>
                  <a:pt x="12456" y="18956"/>
                  <a:pt x="12482" y="18948"/>
                </a:cubicBezTo>
                <a:lnTo>
                  <a:pt x="12509" y="18940"/>
                </a:lnTo>
                <a:lnTo>
                  <a:pt x="12562" y="18924"/>
                </a:lnTo>
                <a:lnTo>
                  <a:pt x="12614" y="18907"/>
                </a:lnTo>
                <a:lnTo>
                  <a:pt x="12666" y="18890"/>
                </a:lnTo>
                <a:lnTo>
                  <a:pt x="12719" y="18873"/>
                </a:lnTo>
                <a:cubicBezTo>
                  <a:pt x="12727" y="18870"/>
                  <a:pt x="12733" y="18869"/>
                  <a:pt x="12741" y="18867"/>
                </a:cubicBezTo>
                <a:cubicBezTo>
                  <a:pt x="12895" y="18847"/>
                  <a:pt x="12947" y="19048"/>
                  <a:pt x="12803" y="19098"/>
                </a:cubicBezTo>
                <a:close/>
                <a:moveTo>
                  <a:pt x="11329" y="19401"/>
                </a:moveTo>
                <a:cubicBezTo>
                  <a:pt x="11316" y="19407"/>
                  <a:pt x="11301" y="19410"/>
                  <a:pt x="11284" y="19412"/>
                </a:cubicBezTo>
                <a:lnTo>
                  <a:pt x="11273" y="19413"/>
                </a:lnTo>
                <a:lnTo>
                  <a:pt x="11215" y="19417"/>
                </a:lnTo>
                <a:lnTo>
                  <a:pt x="11156" y="19421"/>
                </a:lnTo>
                <a:lnTo>
                  <a:pt x="11098" y="19425"/>
                </a:lnTo>
                <a:lnTo>
                  <a:pt x="11039" y="19428"/>
                </a:lnTo>
                <a:lnTo>
                  <a:pt x="11024" y="19428"/>
                </a:lnTo>
                <a:cubicBezTo>
                  <a:pt x="11015" y="19429"/>
                  <a:pt x="11008" y="19428"/>
                  <a:pt x="11000" y="19427"/>
                </a:cubicBezTo>
                <a:cubicBezTo>
                  <a:pt x="10864" y="19404"/>
                  <a:pt x="10862" y="19245"/>
                  <a:pt x="10963" y="19201"/>
                </a:cubicBezTo>
                <a:cubicBezTo>
                  <a:pt x="10978" y="19194"/>
                  <a:pt x="10995" y="19190"/>
                  <a:pt x="11013" y="19190"/>
                </a:cubicBezTo>
                <a:lnTo>
                  <a:pt x="11027" y="19189"/>
                </a:lnTo>
                <a:lnTo>
                  <a:pt x="11082" y="19186"/>
                </a:lnTo>
                <a:lnTo>
                  <a:pt x="11139" y="19183"/>
                </a:lnTo>
                <a:lnTo>
                  <a:pt x="11195" y="19179"/>
                </a:lnTo>
                <a:lnTo>
                  <a:pt x="11251" y="19174"/>
                </a:lnTo>
                <a:lnTo>
                  <a:pt x="11262" y="19173"/>
                </a:lnTo>
                <a:lnTo>
                  <a:pt x="11275" y="19173"/>
                </a:lnTo>
                <a:cubicBezTo>
                  <a:pt x="11421" y="19179"/>
                  <a:pt x="11438" y="19354"/>
                  <a:pt x="11329" y="19401"/>
                </a:cubicBezTo>
                <a:close/>
                <a:moveTo>
                  <a:pt x="11480" y="20590"/>
                </a:moveTo>
                <a:lnTo>
                  <a:pt x="12116" y="20588"/>
                </a:lnTo>
                <a:lnTo>
                  <a:pt x="13486" y="20583"/>
                </a:lnTo>
                <a:lnTo>
                  <a:pt x="15326" y="20577"/>
                </a:lnTo>
                <a:lnTo>
                  <a:pt x="18004" y="20569"/>
                </a:lnTo>
                <a:lnTo>
                  <a:pt x="19762" y="20563"/>
                </a:lnTo>
                <a:lnTo>
                  <a:pt x="20781" y="20559"/>
                </a:lnTo>
                <a:cubicBezTo>
                  <a:pt x="20794" y="20540"/>
                  <a:pt x="20806" y="20522"/>
                  <a:pt x="20819" y="20503"/>
                </a:cubicBezTo>
                <a:cubicBezTo>
                  <a:pt x="21101" y="20069"/>
                  <a:pt x="21313" y="19631"/>
                  <a:pt x="21420" y="19202"/>
                </a:cubicBezTo>
                <a:cubicBezTo>
                  <a:pt x="21465" y="19024"/>
                  <a:pt x="21491" y="18847"/>
                  <a:pt x="21496" y="18672"/>
                </a:cubicBezTo>
                <a:lnTo>
                  <a:pt x="21496" y="18660"/>
                </a:lnTo>
                <a:cubicBezTo>
                  <a:pt x="21548" y="16514"/>
                  <a:pt x="19510" y="15846"/>
                  <a:pt x="17404" y="15244"/>
                </a:cubicBezTo>
                <a:cubicBezTo>
                  <a:pt x="17896" y="14854"/>
                  <a:pt x="18208" y="14270"/>
                  <a:pt x="18205" y="13618"/>
                </a:cubicBezTo>
                <a:cubicBezTo>
                  <a:pt x="18205" y="13485"/>
                  <a:pt x="18191" y="13354"/>
                  <a:pt x="18165" y="13228"/>
                </a:cubicBezTo>
                <a:cubicBezTo>
                  <a:pt x="18092" y="12868"/>
                  <a:pt x="17923" y="12541"/>
                  <a:pt x="17682" y="12271"/>
                </a:cubicBezTo>
                <a:cubicBezTo>
                  <a:pt x="18348" y="11901"/>
                  <a:pt x="18792" y="11219"/>
                  <a:pt x="18788" y="10441"/>
                </a:cubicBezTo>
                <a:cubicBezTo>
                  <a:pt x="18786" y="9789"/>
                  <a:pt x="18469" y="9207"/>
                  <a:pt x="17974" y="8820"/>
                </a:cubicBezTo>
                <a:cubicBezTo>
                  <a:pt x="18024" y="8643"/>
                  <a:pt x="18052" y="8457"/>
                  <a:pt x="18050" y="8265"/>
                </a:cubicBezTo>
                <a:cubicBezTo>
                  <a:pt x="18047" y="7581"/>
                  <a:pt x="17699" y="6975"/>
                  <a:pt x="17162" y="6589"/>
                </a:cubicBezTo>
                <a:cubicBezTo>
                  <a:pt x="17365" y="860"/>
                  <a:pt x="10626" y="-975"/>
                  <a:pt x="8484" y="472"/>
                </a:cubicBezTo>
                <a:cubicBezTo>
                  <a:pt x="6157" y="570"/>
                  <a:pt x="4549" y="3047"/>
                  <a:pt x="4167" y="5555"/>
                </a:cubicBezTo>
                <a:cubicBezTo>
                  <a:pt x="4122" y="5846"/>
                  <a:pt x="4095" y="6139"/>
                  <a:pt x="4085" y="6427"/>
                </a:cubicBezTo>
                <a:cubicBezTo>
                  <a:pt x="3359" y="6781"/>
                  <a:pt x="2866" y="7494"/>
                  <a:pt x="2870" y="8314"/>
                </a:cubicBezTo>
                <a:cubicBezTo>
                  <a:pt x="2870" y="8365"/>
                  <a:pt x="2872" y="8416"/>
                  <a:pt x="2876" y="8466"/>
                </a:cubicBezTo>
                <a:cubicBezTo>
                  <a:pt x="2884" y="8562"/>
                  <a:pt x="2898" y="8657"/>
                  <a:pt x="2919" y="8749"/>
                </a:cubicBezTo>
                <a:cubicBezTo>
                  <a:pt x="2835" y="8804"/>
                  <a:pt x="2755" y="8865"/>
                  <a:pt x="2679" y="8930"/>
                </a:cubicBezTo>
                <a:cubicBezTo>
                  <a:pt x="2308" y="9250"/>
                  <a:pt x="2053" y="9684"/>
                  <a:pt x="1975" y="10174"/>
                </a:cubicBezTo>
                <a:cubicBezTo>
                  <a:pt x="1959" y="10279"/>
                  <a:pt x="1950" y="10386"/>
                  <a:pt x="1951" y="10495"/>
                </a:cubicBezTo>
                <a:cubicBezTo>
                  <a:pt x="1951" y="10604"/>
                  <a:pt x="1960" y="10711"/>
                  <a:pt x="1978" y="10814"/>
                </a:cubicBezTo>
                <a:cubicBezTo>
                  <a:pt x="2131" y="11744"/>
                  <a:pt x="2929" y="12474"/>
                  <a:pt x="3929" y="12589"/>
                </a:cubicBezTo>
                <a:cubicBezTo>
                  <a:pt x="3888" y="12655"/>
                  <a:pt x="3850" y="12722"/>
                  <a:pt x="3817" y="12792"/>
                </a:cubicBezTo>
                <a:cubicBezTo>
                  <a:pt x="3690" y="13058"/>
                  <a:pt x="3620" y="13354"/>
                  <a:pt x="3621" y="13665"/>
                </a:cubicBezTo>
                <a:cubicBezTo>
                  <a:pt x="3622" y="13851"/>
                  <a:pt x="3648" y="14031"/>
                  <a:pt x="3697" y="14203"/>
                </a:cubicBezTo>
                <a:cubicBezTo>
                  <a:pt x="3808" y="14593"/>
                  <a:pt x="4034" y="14939"/>
                  <a:pt x="4340" y="15207"/>
                </a:cubicBezTo>
                <a:cubicBezTo>
                  <a:pt x="4196" y="15249"/>
                  <a:pt x="4052" y="15291"/>
                  <a:pt x="3908" y="15334"/>
                </a:cubicBezTo>
                <a:cubicBezTo>
                  <a:pt x="3611" y="15421"/>
                  <a:pt x="3316" y="15511"/>
                  <a:pt x="3030" y="15607"/>
                </a:cubicBezTo>
                <a:cubicBezTo>
                  <a:pt x="2897" y="15651"/>
                  <a:pt x="2767" y="15697"/>
                  <a:pt x="2639" y="15744"/>
                </a:cubicBezTo>
                <a:cubicBezTo>
                  <a:pt x="1134" y="16298"/>
                  <a:pt x="-52" y="17082"/>
                  <a:pt x="1" y="18730"/>
                </a:cubicBezTo>
                <a:cubicBezTo>
                  <a:pt x="21" y="19344"/>
                  <a:pt x="302" y="19990"/>
                  <a:pt x="731" y="20625"/>
                </a:cubicBezTo>
                <a:cubicBezTo>
                  <a:pt x="731" y="20625"/>
                  <a:pt x="11480" y="20590"/>
                  <a:pt x="11480" y="20590"/>
                </a:cubicBezTo>
                <a:close/>
              </a:path>
            </a:pathLst>
          </a:custGeom>
          <a:solidFill>
            <a:srgbClr val="86CBCC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AutoShape 11"/>
          <p:cNvSpPr/>
          <p:nvPr/>
        </p:nvSpPr>
        <p:spPr bwMode="auto">
          <a:xfrm>
            <a:off x="1822054" y="2559261"/>
            <a:ext cx="1311275" cy="1140619"/>
          </a:xfrm>
          <a:custGeom>
            <a:avLst/>
            <a:gdLst>
              <a:gd name="T0" fmla="*/ 1311275 w 21600"/>
              <a:gd name="T1" fmla="*/ 1140619 h 21600"/>
              <a:gd name="T2" fmla="*/ 1311275 w 21600"/>
              <a:gd name="T3" fmla="*/ 1140619 h 21600"/>
              <a:gd name="T4" fmla="*/ 1311275 w 21600"/>
              <a:gd name="T5" fmla="*/ 1140619 h 21600"/>
              <a:gd name="T6" fmla="*/ 1311275 w 21600"/>
              <a:gd name="T7" fmla="*/ 1140619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225" y="0"/>
                </a:moveTo>
                <a:cubicBezTo>
                  <a:pt x="886" y="0"/>
                  <a:pt x="582" y="159"/>
                  <a:pt x="360" y="414"/>
                </a:cubicBezTo>
                <a:cubicBezTo>
                  <a:pt x="138" y="669"/>
                  <a:pt x="0" y="1020"/>
                  <a:pt x="0" y="1410"/>
                </a:cubicBezTo>
                <a:lnTo>
                  <a:pt x="0" y="13232"/>
                </a:lnTo>
                <a:cubicBezTo>
                  <a:pt x="0" y="13622"/>
                  <a:pt x="138" y="13972"/>
                  <a:pt x="360" y="14228"/>
                </a:cubicBezTo>
                <a:cubicBezTo>
                  <a:pt x="582" y="14483"/>
                  <a:pt x="886" y="14642"/>
                  <a:pt x="1225" y="14642"/>
                </a:cubicBezTo>
                <a:lnTo>
                  <a:pt x="4088" y="14642"/>
                </a:lnTo>
                <a:lnTo>
                  <a:pt x="1679" y="21600"/>
                </a:lnTo>
                <a:lnTo>
                  <a:pt x="8613" y="14642"/>
                </a:lnTo>
                <a:lnTo>
                  <a:pt x="20371" y="14642"/>
                </a:lnTo>
                <a:cubicBezTo>
                  <a:pt x="20710" y="14642"/>
                  <a:pt x="21017" y="14483"/>
                  <a:pt x="21239" y="14228"/>
                </a:cubicBezTo>
                <a:cubicBezTo>
                  <a:pt x="21461" y="13972"/>
                  <a:pt x="21600" y="13622"/>
                  <a:pt x="21599" y="13232"/>
                </a:cubicBezTo>
                <a:lnTo>
                  <a:pt x="21599" y="1410"/>
                </a:lnTo>
                <a:cubicBezTo>
                  <a:pt x="21599" y="1020"/>
                  <a:pt x="21461" y="669"/>
                  <a:pt x="21239" y="414"/>
                </a:cubicBezTo>
                <a:cubicBezTo>
                  <a:pt x="21017" y="159"/>
                  <a:pt x="20710" y="0"/>
                  <a:pt x="20371" y="0"/>
                </a:cubicBezTo>
                <a:lnTo>
                  <a:pt x="1225" y="0"/>
                </a:lnTo>
                <a:close/>
                <a:moveTo>
                  <a:pt x="5104" y="3117"/>
                </a:moveTo>
                <a:lnTo>
                  <a:pt x="19628" y="3117"/>
                </a:lnTo>
                <a:lnTo>
                  <a:pt x="19628" y="3770"/>
                </a:lnTo>
                <a:lnTo>
                  <a:pt x="5104" y="3770"/>
                </a:lnTo>
                <a:lnTo>
                  <a:pt x="5104" y="3117"/>
                </a:lnTo>
                <a:close/>
                <a:moveTo>
                  <a:pt x="1971" y="5406"/>
                </a:moveTo>
                <a:lnTo>
                  <a:pt x="19628" y="5406"/>
                </a:lnTo>
                <a:lnTo>
                  <a:pt x="19628" y="6059"/>
                </a:lnTo>
                <a:lnTo>
                  <a:pt x="1971" y="6059"/>
                </a:lnTo>
                <a:lnTo>
                  <a:pt x="1971" y="5406"/>
                </a:lnTo>
                <a:close/>
                <a:moveTo>
                  <a:pt x="1971" y="7776"/>
                </a:moveTo>
                <a:lnTo>
                  <a:pt x="19628" y="7776"/>
                </a:lnTo>
                <a:lnTo>
                  <a:pt x="19628" y="8429"/>
                </a:lnTo>
                <a:lnTo>
                  <a:pt x="1971" y="8429"/>
                </a:lnTo>
                <a:lnTo>
                  <a:pt x="1971" y="7776"/>
                </a:lnTo>
                <a:close/>
                <a:moveTo>
                  <a:pt x="1971" y="10143"/>
                </a:moveTo>
                <a:lnTo>
                  <a:pt x="16722" y="10143"/>
                </a:lnTo>
                <a:lnTo>
                  <a:pt x="16722" y="10800"/>
                </a:lnTo>
                <a:lnTo>
                  <a:pt x="1971" y="10800"/>
                </a:lnTo>
                <a:lnTo>
                  <a:pt x="1971" y="10143"/>
                </a:lnTo>
                <a:close/>
              </a:path>
            </a:pathLst>
          </a:custGeom>
          <a:solidFill>
            <a:srgbClr val="EB5949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AutoShape 12"/>
          <p:cNvSpPr/>
          <p:nvPr/>
        </p:nvSpPr>
        <p:spPr bwMode="auto">
          <a:xfrm flipH="1">
            <a:off x="2430067" y="1644068"/>
            <a:ext cx="2028825" cy="1762919"/>
          </a:xfrm>
          <a:custGeom>
            <a:avLst/>
            <a:gdLst>
              <a:gd name="T0" fmla="*/ 2028825 w 21600"/>
              <a:gd name="T1" fmla="*/ 1762919 h 21600"/>
              <a:gd name="T2" fmla="*/ 2028825 w 21600"/>
              <a:gd name="T3" fmla="*/ 1762919 h 21600"/>
              <a:gd name="T4" fmla="*/ 2028825 w 21600"/>
              <a:gd name="T5" fmla="*/ 1762919 h 21600"/>
              <a:gd name="T6" fmla="*/ 2028825 w 21600"/>
              <a:gd name="T7" fmla="*/ 1762919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225" y="0"/>
                </a:moveTo>
                <a:cubicBezTo>
                  <a:pt x="886" y="0"/>
                  <a:pt x="582" y="159"/>
                  <a:pt x="360" y="414"/>
                </a:cubicBezTo>
                <a:cubicBezTo>
                  <a:pt x="138" y="669"/>
                  <a:pt x="0" y="1020"/>
                  <a:pt x="0" y="1410"/>
                </a:cubicBezTo>
                <a:lnTo>
                  <a:pt x="0" y="13232"/>
                </a:lnTo>
                <a:cubicBezTo>
                  <a:pt x="0" y="13622"/>
                  <a:pt x="138" y="13972"/>
                  <a:pt x="360" y="14228"/>
                </a:cubicBezTo>
                <a:cubicBezTo>
                  <a:pt x="582" y="14483"/>
                  <a:pt x="886" y="14642"/>
                  <a:pt x="1225" y="14642"/>
                </a:cubicBezTo>
                <a:lnTo>
                  <a:pt x="4088" y="14642"/>
                </a:lnTo>
                <a:lnTo>
                  <a:pt x="1679" y="21599"/>
                </a:lnTo>
                <a:lnTo>
                  <a:pt x="8613" y="14642"/>
                </a:lnTo>
                <a:lnTo>
                  <a:pt x="20371" y="14642"/>
                </a:lnTo>
                <a:cubicBezTo>
                  <a:pt x="20710" y="14642"/>
                  <a:pt x="21017" y="14483"/>
                  <a:pt x="21239" y="14228"/>
                </a:cubicBezTo>
                <a:cubicBezTo>
                  <a:pt x="21461" y="13972"/>
                  <a:pt x="21600" y="13622"/>
                  <a:pt x="21599" y="13232"/>
                </a:cubicBezTo>
                <a:lnTo>
                  <a:pt x="21599" y="1410"/>
                </a:lnTo>
                <a:cubicBezTo>
                  <a:pt x="21599" y="1020"/>
                  <a:pt x="21461" y="669"/>
                  <a:pt x="21239" y="414"/>
                </a:cubicBezTo>
                <a:cubicBezTo>
                  <a:pt x="21017" y="159"/>
                  <a:pt x="20710" y="0"/>
                  <a:pt x="20371" y="0"/>
                </a:cubicBezTo>
                <a:lnTo>
                  <a:pt x="1225" y="0"/>
                </a:lnTo>
                <a:close/>
                <a:moveTo>
                  <a:pt x="5104" y="3117"/>
                </a:moveTo>
                <a:lnTo>
                  <a:pt x="18440" y="3117"/>
                </a:lnTo>
                <a:lnTo>
                  <a:pt x="18440" y="3770"/>
                </a:lnTo>
                <a:lnTo>
                  <a:pt x="5104" y="3770"/>
                </a:lnTo>
                <a:lnTo>
                  <a:pt x="5104" y="3117"/>
                </a:lnTo>
                <a:close/>
                <a:moveTo>
                  <a:pt x="3294" y="5406"/>
                </a:moveTo>
                <a:lnTo>
                  <a:pt x="18440" y="5406"/>
                </a:lnTo>
                <a:lnTo>
                  <a:pt x="18440" y="6059"/>
                </a:lnTo>
                <a:lnTo>
                  <a:pt x="3294" y="6059"/>
                </a:lnTo>
                <a:lnTo>
                  <a:pt x="3294" y="5406"/>
                </a:lnTo>
                <a:close/>
                <a:moveTo>
                  <a:pt x="3294" y="7776"/>
                </a:moveTo>
                <a:lnTo>
                  <a:pt x="18440" y="7776"/>
                </a:lnTo>
                <a:lnTo>
                  <a:pt x="18440" y="8429"/>
                </a:lnTo>
                <a:lnTo>
                  <a:pt x="3294" y="8429"/>
                </a:lnTo>
                <a:lnTo>
                  <a:pt x="3294" y="7776"/>
                </a:lnTo>
                <a:close/>
                <a:moveTo>
                  <a:pt x="3294" y="10143"/>
                </a:moveTo>
                <a:lnTo>
                  <a:pt x="16722" y="10143"/>
                </a:lnTo>
                <a:lnTo>
                  <a:pt x="16722" y="10800"/>
                </a:lnTo>
                <a:lnTo>
                  <a:pt x="3294" y="10800"/>
                </a:lnTo>
                <a:lnTo>
                  <a:pt x="3294" y="10143"/>
                </a:lnTo>
                <a:close/>
              </a:path>
            </a:pathLst>
          </a:custGeom>
          <a:solidFill>
            <a:srgbClr val="86CBCC"/>
          </a:solidFill>
          <a:ln>
            <a:noFill/>
          </a:ln>
          <a:effectLst/>
        </p:spPr>
        <p:txBody>
          <a:bodyPr lIns="0" tIns="0" rIns="0" bIns="0" anchor="ctr"/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AutoShape 13"/>
          <p:cNvSpPr/>
          <p:nvPr/>
        </p:nvSpPr>
        <p:spPr bwMode="auto">
          <a:xfrm>
            <a:off x="6354368" y="4315036"/>
            <a:ext cx="354012" cy="354807"/>
          </a:xfrm>
          <a:custGeom>
            <a:avLst/>
            <a:gdLst>
              <a:gd name="T0" fmla="*/ 353995 w 20741"/>
              <a:gd name="T1" fmla="*/ 355450 h 21515"/>
              <a:gd name="T2" fmla="*/ 353995 w 20741"/>
              <a:gd name="T3" fmla="*/ 355450 h 21515"/>
              <a:gd name="T4" fmla="*/ 353995 w 20741"/>
              <a:gd name="T5" fmla="*/ 355450 h 21515"/>
              <a:gd name="T6" fmla="*/ 353995 w 20741"/>
              <a:gd name="T7" fmla="*/ 355450 h 215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741" h="21515">
                <a:moveTo>
                  <a:pt x="19460" y="8852"/>
                </a:moveTo>
                <a:cubicBezTo>
                  <a:pt x="18168" y="10188"/>
                  <a:pt x="16268" y="10511"/>
                  <a:pt x="14681" y="9829"/>
                </a:cubicBezTo>
                <a:lnTo>
                  <a:pt x="12375" y="12339"/>
                </a:lnTo>
                <a:lnTo>
                  <a:pt x="19236" y="18800"/>
                </a:lnTo>
                <a:cubicBezTo>
                  <a:pt x="19456" y="19006"/>
                  <a:pt x="19488" y="19324"/>
                  <a:pt x="19312" y="19507"/>
                </a:cubicBezTo>
                <a:lnTo>
                  <a:pt x="17483" y="21399"/>
                </a:lnTo>
                <a:cubicBezTo>
                  <a:pt x="17305" y="21580"/>
                  <a:pt x="16996" y="21544"/>
                  <a:pt x="16795" y="21317"/>
                </a:cubicBezTo>
                <a:lnTo>
                  <a:pt x="10583" y="14291"/>
                </a:lnTo>
                <a:lnTo>
                  <a:pt x="4883" y="20504"/>
                </a:lnTo>
                <a:lnTo>
                  <a:pt x="4867" y="20486"/>
                </a:lnTo>
                <a:cubicBezTo>
                  <a:pt x="4067" y="21246"/>
                  <a:pt x="2825" y="21228"/>
                  <a:pt x="2048" y="20426"/>
                </a:cubicBezTo>
                <a:cubicBezTo>
                  <a:pt x="1273" y="19627"/>
                  <a:pt x="1254" y="18342"/>
                  <a:pt x="1990" y="17517"/>
                </a:cubicBezTo>
                <a:lnTo>
                  <a:pt x="1988" y="17515"/>
                </a:lnTo>
                <a:lnTo>
                  <a:pt x="2026" y="17475"/>
                </a:lnTo>
                <a:cubicBezTo>
                  <a:pt x="2033" y="17466"/>
                  <a:pt x="2039" y="17459"/>
                  <a:pt x="2048" y="17451"/>
                </a:cubicBezTo>
                <a:cubicBezTo>
                  <a:pt x="2077" y="17421"/>
                  <a:pt x="2107" y="17394"/>
                  <a:pt x="2138" y="17369"/>
                </a:cubicBezTo>
                <a:lnTo>
                  <a:pt x="8124" y="11508"/>
                </a:lnTo>
                <a:lnTo>
                  <a:pt x="6103" y="9220"/>
                </a:lnTo>
                <a:cubicBezTo>
                  <a:pt x="5381" y="8672"/>
                  <a:pt x="4605" y="8341"/>
                  <a:pt x="3897" y="8259"/>
                </a:cubicBezTo>
                <a:cubicBezTo>
                  <a:pt x="3897" y="8259"/>
                  <a:pt x="1419" y="8111"/>
                  <a:pt x="1228" y="12020"/>
                </a:cubicBezTo>
                <a:cubicBezTo>
                  <a:pt x="1225" y="12103"/>
                  <a:pt x="1170" y="12118"/>
                  <a:pt x="1106" y="12053"/>
                </a:cubicBezTo>
                <a:lnTo>
                  <a:pt x="367" y="11289"/>
                </a:lnTo>
                <a:cubicBezTo>
                  <a:pt x="301" y="11222"/>
                  <a:pt x="224" y="11098"/>
                  <a:pt x="200" y="11012"/>
                </a:cubicBezTo>
                <a:cubicBezTo>
                  <a:pt x="18" y="10377"/>
                  <a:pt x="-510" y="7897"/>
                  <a:pt x="1496" y="5782"/>
                </a:cubicBezTo>
                <a:lnTo>
                  <a:pt x="4052" y="3142"/>
                </a:lnTo>
                <a:cubicBezTo>
                  <a:pt x="4104" y="3087"/>
                  <a:pt x="4153" y="3050"/>
                  <a:pt x="4156" y="3050"/>
                </a:cubicBezTo>
                <a:cubicBezTo>
                  <a:pt x="4161" y="3056"/>
                  <a:pt x="4234" y="3074"/>
                  <a:pt x="4318" y="3074"/>
                </a:cubicBezTo>
                <a:cubicBezTo>
                  <a:pt x="4644" y="3089"/>
                  <a:pt x="4979" y="2963"/>
                  <a:pt x="5232" y="2704"/>
                </a:cubicBezTo>
                <a:cubicBezTo>
                  <a:pt x="5492" y="2434"/>
                  <a:pt x="5612" y="2078"/>
                  <a:pt x="5592" y="1729"/>
                </a:cubicBezTo>
                <a:cubicBezTo>
                  <a:pt x="5589" y="1641"/>
                  <a:pt x="5618" y="1527"/>
                  <a:pt x="5669" y="1473"/>
                </a:cubicBezTo>
                <a:lnTo>
                  <a:pt x="7061" y="36"/>
                </a:lnTo>
                <a:cubicBezTo>
                  <a:pt x="7116" y="-20"/>
                  <a:pt x="7209" y="-10"/>
                  <a:pt x="7275" y="57"/>
                </a:cubicBezTo>
                <a:lnTo>
                  <a:pt x="9467" y="2319"/>
                </a:lnTo>
                <a:cubicBezTo>
                  <a:pt x="9533" y="2385"/>
                  <a:pt x="9542" y="2483"/>
                  <a:pt x="9487" y="2540"/>
                </a:cubicBezTo>
                <a:cubicBezTo>
                  <a:pt x="9487" y="2540"/>
                  <a:pt x="8707" y="3345"/>
                  <a:pt x="8430" y="3633"/>
                </a:cubicBezTo>
                <a:cubicBezTo>
                  <a:pt x="8378" y="3688"/>
                  <a:pt x="8292" y="3779"/>
                  <a:pt x="8243" y="3834"/>
                </a:cubicBezTo>
                <a:lnTo>
                  <a:pt x="8100" y="3980"/>
                </a:lnTo>
                <a:cubicBezTo>
                  <a:pt x="8043" y="4035"/>
                  <a:pt x="7936" y="4065"/>
                  <a:pt x="7853" y="4062"/>
                </a:cubicBezTo>
                <a:cubicBezTo>
                  <a:pt x="7512" y="4041"/>
                  <a:pt x="7165" y="4165"/>
                  <a:pt x="6906" y="4433"/>
                </a:cubicBezTo>
                <a:cubicBezTo>
                  <a:pt x="6617" y="4731"/>
                  <a:pt x="6493" y="5151"/>
                  <a:pt x="6552" y="5537"/>
                </a:cubicBezTo>
                <a:cubicBezTo>
                  <a:pt x="6627" y="6202"/>
                  <a:pt x="6903" y="6925"/>
                  <a:pt x="7353" y="7611"/>
                </a:cubicBezTo>
                <a:lnTo>
                  <a:pt x="9779" y="9894"/>
                </a:lnTo>
                <a:lnTo>
                  <a:pt x="12329" y="7399"/>
                </a:lnTo>
                <a:cubicBezTo>
                  <a:pt x="11665" y="5760"/>
                  <a:pt x="11979" y="3801"/>
                  <a:pt x="13272" y="2467"/>
                </a:cubicBezTo>
                <a:cubicBezTo>
                  <a:pt x="14613" y="1082"/>
                  <a:pt x="16612" y="784"/>
                  <a:pt x="18236" y="1576"/>
                </a:cubicBezTo>
                <a:lnTo>
                  <a:pt x="16280" y="3592"/>
                </a:lnTo>
                <a:lnTo>
                  <a:pt x="16283" y="3595"/>
                </a:lnTo>
                <a:lnTo>
                  <a:pt x="16280" y="3595"/>
                </a:lnTo>
                <a:lnTo>
                  <a:pt x="15899" y="5065"/>
                </a:lnTo>
                <a:lnTo>
                  <a:pt x="16941" y="6143"/>
                </a:lnTo>
                <a:lnTo>
                  <a:pt x="18368" y="5748"/>
                </a:lnTo>
                <a:lnTo>
                  <a:pt x="18369" y="5748"/>
                </a:lnTo>
                <a:lnTo>
                  <a:pt x="20322" y="3731"/>
                </a:lnTo>
                <a:cubicBezTo>
                  <a:pt x="21089" y="5406"/>
                  <a:pt x="20802" y="7468"/>
                  <a:pt x="19460" y="8852"/>
                </a:cubicBezTo>
                <a:close/>
              </a:path>
            </a:pathLst>
          </a:custGeom>
          <a:solidFill>
            <a:srgbClr val="86CBCC"/>
          </a:solidFill>
          <a:ln>
            <a:noFill/>
          </a:ln>
          <a:effectLst/>
        </p:spPr>
        <p:txBody>
          <a:bodyPr lIns="0" tIns="0" rIns="0" bIns="0" anchor="ctr"/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AutoShape 14"/>
          <p:cNvSpPr/>
          <p:nvPr/>
        </p:nvSpPr>
        <p:spPr bwMode="auto">
          <a:xfrm>
            <a:off x="6344841" y="3288717"/>
            <a:ext cx="369095" cy="368300"/>
          </a:xfrm>
          <a:custGeom>
            <a:avLst/>
            <a:gdLst>
              <a:gd name="T0" fmla="*/ 369094 w 21600"/>
              <a:gd name="T1" fmla="*/ 368300 h 21600"/>
              <a:gd name="T2" fmla="*/ 369094 w 21600"/>
              <a:gd name="T3" fmla="*/ 368300 h 21600"/>
              <a:gd name="T4" fmla="*/ 369094 w 21600"/>
              <a:gd name="T5" fmla="*/ 368300 h 21600"/>
              <a:gd name="T6" fmla="*/ 369094 w 21600"/>
              <a:gd name="T7" fmla="*/ 3683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0798" y="15903"/>
                </a:moveTo>
                <a:cubicBezTo>
                  <a:pt x="8022" y="15903"/>
                  <a:pt x="5772" y="13617"/>
                  <a:pt x="5772" y="10799"/>
                </a:cubicBezTo>
                <a:cubicBezTo>
                  <a:pt x="5772" y="7980"/>
                  <a:pt x="8022" y="5696"/>
                  <a:pt x="10798" y="5696"/>
                </a:cubicBezTo>
                <a:cubicBezTo>
                  <a:pt x="13574" y="5696"/>
                  <a:pt x="15827" y="7980"/>
                  <a:pt x="15827" y="10799"/>
                </a:cubicBezTo>
                <a:cubicBezTo>
                  <a:pt x="15827" y="13617"/>
                  <a:pt x="13574" y="15903"/>
                  <a:pt x="10798" y="15903"/>
                </a:cubicBezTo>
                <a:close/>
                <a:moveTo>
                  <a:pt x="19446" y="11138"/>
                </a:moveTo>
                <a:lnTo>
                  <a:pt x="21600" y="10753"/>
                </a:lnTo>
                <a:lnTo>
                  <a:pt x="20966" y="7117"/>
                </a:lnTo>
                <a:lnTo>
                  <a:pt x="18833" y="7496"/>
                </a:lnTo>
                <a:cubicBezTo>
                  <a:pt x="18530" y="6743"/>
                  <a:pt x="18109" y="6058"/>
                  <a:pt x="17623" y="5424"/>
                </a:cubicBezTo>
                <a:lnTo>
                  <a:pt x="19035" y="3718"/>
                </a:lnTo>
                <a:lnTo>
                  <a:pt x="16249" y="1345"/>
                </a:lnTo>
                <a:lnTo>
                  <a:pt x="14835" y="3055"/>
                </a:lnTo>
                <a:cubicBezTo>
                  <a:pt x="14140" y="2680"/>
                  <a:pt x="13408" y="2372"/>
                  <a:pt x="12616" y="2200"/>
                </a:cubicBezTo>
                <a:lnTo>
                  <a:pt x="12616" y="0"/>
                </a:lnTo>
                <a:lnTo>
                  <a:pt x="8980" y="0"/>
                </a:lnTo>
                <a:lnTo>
                  <a:pt x="8980" y="2200"/>
                </a:lnTo>
                <a:cubicBezTo>
                  <a:pt x="8191" y="2372"/>
                  <a:pt x="7457" y="2680"/>
                  <a:pt x="6762" y="3055"/>
                </a:cubicBezTo>
                <a:lnTo>
                  <a:pt x="5348" y="1343"/>
                </a:lnTo>
                <a:lnTo>
                  <a:pt x="2561" y="3717"/>
                </a:lnTo>
                <a:lnTo>
                  <a:pt x="3973" y="5425"/>
                </a:lnTo>
                <a:cubicBezTo>
                  <a:pt x="3490" y="6058"/>
                  <a:pt x="3068" y="6744"/>
                  <a:pt x="2766" y="7499"/>
                </a:cubicBezTo>
                <a:lnTo>
                  <a:pt x="629" y="7115"/>
                </a:lnTo>
                <a:lnTo>
                  <a:pt x="0" y="10753"/>
                </a:lnTo>
                <a:lnTo>
                  <a:pt x="2152" y="11137"/>
                </a:lnTo>
                <a:cubicBezTo>
                  <a:pt x="2185" y="11962"/>
                  <a:pt x="2337" y="12748"/>
                  <a:pt x="2574" y="13498"/>
                </a:cubicBezTo>
                <a:lnTo>
                  <a:pt x="672" y="14616"/>
                </a:lnTo>
                <a:lnTo>
                  <a:pt x="2489" y="17813"/>
                </a:lnTo>
                <a:lnTo>
                  <a:pt x="4385" y="16702"/>
                </a:lnTo>
                <a:cubicBezTo>
                  <a:pt x="4918" y="17299"/>
                  <a:pt x="5519" y="17823"/>
                  <a:pt x="6194" y="18255"/>
                </a:cubicBezTo>
                <a:lnTo>
                  <a:pt x="5448" y="20336"/>
                </a:lnTo>
                <a:lnTo>
                  <a:pt x="8866" y="21598"/>
                </a:lnTo>
                <a:lnTo>
                  <a:pt x="9617" y="19503"/>
                </a:lnTo>
                <a:cubicBezTo>
                  <a:pt x="10009" y="19557"/>
                  <a:pt x="10394" y="19623"/>
                  <a:pt x="10798" y="19623"/>
                </a:cubicBezTo>
                <a:cubicBezTo>
                  <a:pt x="11204" y="19623"/>
                  <a:pt x="11590" y="19557"/>
                  <a:pt x="11980" y="19505"/>
                </a:cubicBezTo>
                <a:lnTo>
                  <a:pt x="12729" y="21600"/>
                </a:lnTo>
                <a:lnTo>
                  <a:pt x="16149" y="20336"/>
                </a:lnTo>
                <a:lnTo>
                  <a:pt x="15402" y="18255"/>
                </a:lnTo>
                <a:cubicBezTo>
                  <a:pt x="16077" y="17825"/>
                  <a:pt x="16681" y="17301"/>
                  <a:pt x="17214" y="16704"/>
                </a:cubicBezTo>
                <a:lnTo>
                  <a:pt x="19110" y="17816"/>
                </a:lnTo>
                <a:lnTo>
                  <a:pt x="20927" y="14616"/>
                </a:lnTo>
                <a:lnTo>
                  <a:pt x="19025" y="13498"/>
                </a:lnTo>
                <a:cubicBezTo>
                  <a:pt x="19262" y="12748"/>
                  <a:pt x="19418" y="11962"/>
                  <a:pt x="19446" y="11138"/>
                </a:cubicBezTo>
                <a:close/>
              </a:path>
            </a:pathLst>
          </a:custGeom>
          <a:solidFill>
            <a:srgbClr val="EB5949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316182" y="2132100"/>
            <a:ext cx="2738980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添加标题</a:t>
            </a:r>
            <a:endParaRPr kumimoji="1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Subtitle 2"/>
          <p:cNvSpPr txBox="1"/>
          <p:nvPr/>
        </p:nvSpPr>
        <p:spPr>
          <a:xfrm>
            <a:off x="6829843" y="3126582"/>
            <a:ext cx="4361378" cy="930545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110000"/>
              </a:lnSpc>
              <a:spcBef>
                <a:spcPts val="0"/>
              </a:spcBef>
              <a:defRPr/>
            </a:pPr>
            <a:r>
              <a:rPr kumimoji="1" lang="zh-CN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ea"/>
                <a:sym typeface="+mn-lt"/>
              </a:rPr>
              <a:t>添加标题</a:t>
            </a:r>
            <a:endParaRPr kumimoji="1" lang="zh-CN" alt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ea"/>
              <a:sym typeface="+mn-lt"/>
            </a:endParaRPr>
          </a:p>
          <a:p>
            <a:pPr algn="l">
              <a:lnSpc>
                <a:spcPts val="2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" name="Subtitle 2"/>
          <p:cNvSpPr txBox="1"/>
          <p:nvPr/>
        </p:nvSpPr>
        <p:spPr>
          <a:xfrm>
            <a:off x="6829843" y="4190207"/>
            <a:ext cx="4361378" cy="930545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110000"/>
              </a:lnSpc>
              <a:spcBef>
                <a:spcPts val="0"/>
              </a:spcBef>
              <a:defRPr/>
            </a:pPr>
            <a:r>
              <a:rPr kumimoji="1" lang="zh-CN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ea"/>
                <a:sym typeface="+mn-lt"/>
              </a:rPr>
              <a:t>添加标题</a:t>
            </a:r>
            <a:endParaRPr kumimoji="1" lang="zh-CN" alt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ea"/>
              <a:sym typeface="+mn-lt"/>
            </a:endParaRPr>
          </a:p>
          <a:p>
            <a:pPr algn="l">
              <a:lnSpc>
                <a:spcPts val="2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ea"/>
                <a:sym typeface="+mn-lt"/>
              </a:rPr>
              <a:t>请在此处添加具体内容，文字尽量言简意赅，简单说明即可，不必过于繁琐，注意版面美观度。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2" grpId="0"/>
      <p:bldP spid="3" grpId="0"/>
      <p:bldP spid="4" grpId="0"/>
    </p:bldLst>
  </p:timing>
</p:sld>
</file>

<file path=ppt/tags/tag1.xml><?xml version="1.0" encoding="utf-8"?>
<p:tagLst xmlns:p="http://schemas.openxmlformats.org/presentationml/2006/main">
  <p:tag name="PA" val="v4.0.0"/>
</p:tagLst>
</file>

<file path=ppt/tags/tag10.xml><?xml version="1.0" encoding="utf-8"?>
<p:tagLst xmlns:p="http://schemas.openxmlformats.org/presentationml/2006/main">
  <p:tag name="PA" val="v4.0.0"/>
</p:tagLst>
</file>

<file path=ppt/tags/tag11.xml><?xml version="1.0" encoding="utf-8"?>
<p:tagLst xmlns:p="http://schemas.openxmlformats.org/presentationml/2006/main">
  <p:tag name="ISPRING_PRESENTATION_TITLE" val="开题报告1"/>
  <p:tag name="commondata" val="eyJoZGlkIjoiYTQ3YTc2YjBlNWRhYjQ0NTA0MDBkN2E0YWM4YTZjZGMifQ=="/>
</p:tagLst>
</file>

<file path=ppt/tags/tag2.xml><?xml version="1.0" encoding="utf-8"?>
<p:tagLst xmlns:p="http://schemas.openxmlformats.org/presentationml/2006/main">
  <p:tag name="PA" val="v4.0.0"/>
</p:tagLst>
</file>

<file path=ppt/tags/tag3.xml><?xml version="1.0" encoding="utf-8"?>
<p:tagLst xmlns:p="http://schemas.openxmlformats.org/presentationml/2006/main">
  <p:tag name="PA" val="v4.0.0"/>
</p:tagLst>
</file>

<file path=ppt/tags/tag4.xml><?xml version="1.0" encoding="utf-8"?>
<p:tagLst xmlns:p="http://schemas.openxmlformats.org/presentationml/2006/main">
  <p:tag name="PA" val="v4.0.0"/>
</p:tagLst>
</file>

<file path=ppt/tags/tag5.xml><?xml version="1.0" encoding="utf-8"?>
<p:tagLst xmlns:p="http://schemas.openxmlformats.org/presentationml/2006/main">
  <p:tag name="PA" val="v4.0.0"/>
</p:tagLst>
</file>

<file path=ppt/tags/tag6.xml><?xml version="1.0" encoding="utf-8"?>
<p:tagLst xmlns:p="http://schemas.openxmlformats.org/presentationml/2006/main">
  <p:tag name="PA" val="v4.0.0"/>
</p:tagLst>
</file>

<file path=ppt/tags/tag7.xml><?xml version="1.0" encoding="utf-8"?>
<p:tagLst xmlns:p="http://schemas.openxmlformats.org/presentationml/2006/main">
  <p:tag name="PA" val="v4.0.0"/>
</p:tagLst>
</file>

<file path=ppt/tags/tag8.xml><?xml version="1.0" encoding="utf-8"?>
<p:tagLst xmlns:p="http://schemas.openxmlformats.org/presentationml/2006/main">
  <p:tag name="PA" val="v4.0.0"/>
</p:tagLst>
</file>

<file path=ppt/tags/tag9.xml><?xml version="1.0" encoding="utf-8"?>
<p:tagLst xmlns:p="http://schemas.openxmlformats.org/presentationml/2006/main">
  <p:tag name="PA" val="v4.0.0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glsuyec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glsuyec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4138</Words>
  <Application>WPS 演示</Application>
  <PresentationFormat>宽屏</PresentationFormat>
  <Paragraphs>472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25</vt:i4>
      </vt:variant>
    </vt:vector>
  </HeadingPairs>
  <TitlesOfParts>
    <vt:vector size="47" baseType="lpstr">
      <vt:lpstr>Arial</vt:lpstr>
      <vt:lpstr>宋体</vt:lpstr>
      <vt:lpstr>Wingdings</vt:lpstr>
      <vt:lpstr>微软雅黑</vt:lpstr>
      <vt:lpstr>Calibri</vt:lpstr>
      <vt:lpstr>Gill Sans</vt:lpstr>
      <vt:lpstr>Arial</vt:lpstr>
      <vt:lpstr>Open Sans Light</vt:lpstr>
      <vt:lpstr>Times New Roman</vt:lpstr>
      <vt:lpstr>Open Sans</vt:lpstr>
      <vt:lpstr>Segoe Print</vt:lpstr>
      <vt:lpstr>思源黑体 CN Bold</vt:lpstr>
      <vt:lpstr>黑体</vt:lpstr>
      <vt:lpstr>Arial Unicode MS</vt:lpstr>
      <vt:lpstr>等线</vt:lpstr>
      <vt:lpstr>Meiryo</vt:lpstr>
      <vt:lpstr>Yu Gothic UI</vt:lpstr>
      <vt:lpstr>Arial Narrow</vt:lpstr>
      <vt:lpstr>Calibri Light</vt:lpstr>
      <vt:lpstr>第一PPT，www.1ppt.com</vt:lpstr>
      <vt:lpstr>5_Office 主题​​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33</cp:revision>
  <dcterms:created xsi:type="dcterms:W3CDTF">2018-10-08T02:58:00Z</dcterms:created>
  <dcterms:modified xsi:type="dcterms:W3CDTF">2024-05-02T02:51:52Z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8</vt:lpwstr>
  </property>
  <property fmtid="{D5CDD505-2E9C-101B-9397-08002B2CF9AE}" pid="3" name="KSOProductBuildVer">
    <vt:lpwstr>2052-12.1.0.16417</vt:lpwstr>
  </property>
  <property fmtid="{D5CDD505-2E9C-101B-9397-08002B2CF9AE}" pid="4" name="ICV">
    <vt:lpwstr>B15AE2170259490FB04882C6F0831CA4_13</vt:lpwstr>
  </property>
</Properties>
</file>