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9" r:id="rId3"/>
    <p:sldId id="263" r:id="rId4"/>
    <p:sldId id="279" r:id="rId5"/>
    <p:sldId id="265" r:id="rId6"/>
    <p:sldId id="267" r:id="rId7"/>
    <p:sldId id="269" r:id="rId8"/>
    <p:sldId id="271" r:id="rId9"/>
    <p:sldId id="273" r:id="rId10"/>
    <p:sldId id="275" r:id="rId11"/>
    <p:sldId id="287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pos="7333" userDrawn="1">
          <p15:clr>
            <a:srgbClr val="A4A3A4"/>
          </p15:clr>
        </p15:guide>
        <p15:guide id="8" pos="347" userDrawn="1">
          <p15:clr>
            <a:srgbClr val="A4A3A4"/>
          </p15:clr>
        </p15:guide>
        <p15:guide id="9" orient="horz" pos="24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9C9"/>
    <a:srgbClr val="E9F2F9"/>
    <a:srgbClr val="9CC0E4"/>
    <a:srgbClr val="F26C4F"/>
    <a:srgbClr val="1B325F"/>
    <a:srgbClr val="245484"/>
    <a:srgbClr val="8AACD1"/>
    <a:srgbClr val="8CBAE0"/>
    <a:srgbClr val="3275B8"/>
    <a:srgbClr val="ED3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0" y="108"/>
      </p:cViewPr>
      <p:guideLst>
        <p:guide orient="horz" pos="2160"/>
        <p:guide pos="3840"/>
        <p:guide orient="horz" pos="709"/>
        <p:guide orient="horz" pos="3612"/>
        <p:guide pos="7333"/>
        <p:guide pos="347"/>
        <p:guide orient="horz" pos="2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AA6E7-5107-4912-9B3F-CE1364B8F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E2E4E-519D-45BD-8646-0514E6E697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10"/>
          <p:cNvSpPr>
            <a:spLocks noChangeArrowheads="1"/>
          </p:cNvSpPr>
          <p:nvPr/>
        </p:nvSpPr>
        <p:spPr bwMode="auto">
          <a:xfrm>
            <a:off x="3964648" y="3646488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单击此处添加您的标题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" name="文本框 11"/>
          <p:cNvSpPr>
            <a:spLocks noChangeArrowheads="1"/>
          </p:cNvSpPr>
          <p:nvPr/>
        </p:nvSpPr>
        <p:spPr bwMode="auto">
          <a:xfrm>
            <a:off x="4412687" y="4206875"/>
            <a:ext cx="33666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Science and technology work report PPT template</a:t>
            </a:r>
            <a:endParaRPr lang="zh-CN" altLang="en-US" sz="11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3076" name="文本框 12"/>
          <p:cNvSpPr>
            <a:spLocks noChangeArrowheads="1"/>
          </p:cNvSpPr>
          <p:nvPr/>
        </p:nvSpPr>
        <p:spPr bwMode="auto">
          <a:xfrm>
            <a:off x="4964113" y="5200650"/>
            <a:ext cx="225425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作者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PPT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营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80" name="矩形 6"/>
          <p:cNvSpPr>
            <a:spLocks noChangeArrowheads="1"/>
          </p:cNvSpPr>
          <p:nvPr/>
        </p:nvSpPr>
        <p:spPr bwMode="auto">
          <a:xfrm>
            <a:off x="5019675" y="4459288"/>
            <a:ext cx="539121" cy="46037"/>
          </a:xfrm>
          <a:prstGeom prst="rect">
            <a:avLst/>
          </a:prstGeom>
          <a:solidFill>
            <a:srgbClr val="9CC0E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1" name="矩形 17"/>
          <p:cNvSpPr>
            <a:spLocks noChangeArrowheads="1"/>
          </p:cNvSpPr>
          <p:nvPr/>
        </p:nvSpPr>
        <p:spPr bwMode="auto">
          <a:xfrm>
            <a:off x="5555001" y="4459288"/>
            <a:ext cx="539121" cy="46037"/>
          </a:xfrm>
          <a:prstGeom prst="rect">
            <a:avLst/>
          </a:prstGeom>
          <a:solidFill>
            <a:srgbClr val="E9F2F9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2" name="矩形 18"/>
          <p:cNvSpPr>
            <a:spLocks noChangeArrowheads="1"/>
          </p:cNvSpPr>
          <p:nvPr/>
        </p:nvSpPr>
        <p:spPr bwMode="auto">
          <a:xfrm>
            <a:off x="6081713" y="4459288"/>
            <a:ext cx="539121" cy="46037"/>
          </a:xfrm>
          <a:prstGeom prst="rect">
            <a:avLst/>
          </a:prstGeom>
          <a:solidFill>
            <a:srgbClr val="3A89C9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矩形 19"/>
          <p:cNvSpPr>
            <a:spLocks noChangeArrowheads="1"/>
          </p:cNvSpPr>
          <p:nvPr/>
        </p:nvSpPr>
        <p:spPr bwMode="auto">
          <a:xfrm>
            <a:off x="6604629" y="4459288"/>
            <a:ext cx="539121" cy="46037"/>
          </a:xfrm>
          <a:prstGeom prst="rect">
            <a:avLst/>
          </a:prstGeom>
          <a:solidFill>
            <a:srgbClr val="F26C4F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4" name="椭圆 8"/>
          <p:cNvSpPr>
            <a:spLocks noChangeArrowheads="1"/>
          </p:cNvSpPr>
          <p:nvPr/>
        </p:nvSpPr>
        <p:spPr bwMode="auto">
          <a:xfrm rot="19382855">
            <a:off x="6419266" y="1802617"/>
            <a:ext cx="1044000" cy="72000"/>
          </a:xfrm>
          <a:prstGeom prst="rect">
            <a:avLst/>
          </a:prstGeom>
          <a:solidFill>
            <a:srgbClr val="F26C4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 rot="19380000">
            <a:off x="4614501" y="2742738"/>
            <a:ext cx="1044000" cy="75600"/>
          </a:xfrm>
          <a:prstGeom prst="rect">
            <a:avLst/>
          </a:prstGeom>
          <a:solidFill>
            <a:srgbClr val="9CC0E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7"/>
          <p:cNvSpPr>
            <a:spLocks noChangeArrowheads="1"/>
          </p:cNvSpPr>
          <p:nvPr/>
        </p:nvSpPr>
        <p:spPr bwMode="auto">
          <a:xfrm rot="19380000">
            <a:off x="4623167" y="3192555"/>
            <a:ext cx="1044000" cy="46800"/>
          </a:xfrm>
          <a:prstGeom prst="rect">
            <a:avLst/>
          </a:prstGeom>
          <a:solidFill>
            <a:srgbClr val="3A89C9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9"/>
          <p:cNvSpPr>
            <a:spLocks noChangeArrowheads="1"/>
          </p:cNvSpPr>
          <p:nvPr/>
        </p:nvSpPr>
        <p:spPr bwMode="auto">
          <a:xfrm rot="19380000">
            <a:off x="6345639" y="1437787"/>
            <a:ext cx="1044000" cy="45719"/>
          </a:xfrm>
          <a:prstGeom prst="rect">
            <a:avLst/>
          </a:prstGeom>
          <a:solidFill>
            <a:srgbClr val="E9F2F9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4"/>
          <p:cNvSpPr>
            <a:spLocks noChangeArrowheads="1"/>
          </p:cNvSpPr>
          <p:nvPr/>
        </p:nvSpPr>
        <p:spPr bwMode="auto">
          <a:xfrm>
            <a:off x="4959027" y="1213200"/>
            <a:ext cx="2157721" cy="2159001"/>
          </a:xfrm>
          <a:prstGeom prst="ellipse">
            <a:avLst/>
          </a:prstGeom>
          <a:solidFill>
            <a:srgbClr val="F5F5F5"/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文本框 2"/>
          <p:cNvSpPr txBox="1">
            <a:spLocks noChangeArrowheads="1"/>
          </p:cNvSpPr>
          <p:nvPr/>
        </p:nvSpPr>
        <p:spPr bwMode="auto">
          <a:xfrm>
            <a:off x="5260786" y="1975727"/>
            <a:ext cx="1543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595F6F"/>
                </a:solidFill>
                <a:latin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rgbClr val="595F6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5"/>
          <p:cNvSpPr>
            <a:spLocks noChangeArrowheads="1"/>
          </p:cNvSpPr>
          <p:nvPr/>
        </p:nvSpPr>
        <p:spPr bwMode="auto">
          <a:xfrm>
            <a:off x="1112112" y="2199282"/>
            <a:ext cx="833437" cy="833438"/>
          </a:xfrm>
          <a:prstGeom prst="ellipse">
            <a:avLst/>
          </a:prstGeom>
          <a:solidFill>
            <a:srgbClr val="9CC0E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 dirty="0">
              <a:solidFill>
                <a:srgbClr val="1B325F"/>
              </a:solidFill>
              <a:latin typeface="Arial" panose="020B0604020202020204" pitchFamily="34" charset="0"/>
            </a:endParaRPr>
          </a:p>
        </p:txBody>
      </p:sp>
      <p:sp>
        <p:nvSpPr>
          <p:cNvPr id="15" name="椭圆 18"/>
          <p:cNvSpPr>
            <a:spLocks noChangeArrowheads="1"/>
          </p:cNvSpPr>
          <p:nvPr/>
        </p:nvSpPr>
        <p:spPr bwMode="auto">
          <a:xfrm>
            <a:off x="1112112" y="4335735"/>
            <a:ext cx="833437" cy="833437"/>
          </a:xfrm>
          <a:prstGeom prst="ellipse">
            <a:avLst/>
          </a:prstGeom>
          <a:solidFill>
            <a:srgbClr val="3A89C9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200" dirty="0">
              <a:solidFill>
                <a:srgbClr val="1B325F"/>
              </a:solidFill>
              <a:latin typeface="Arial" panose="020B0604020202020204" pitchFamily="34" charset="0"/>
            </a:endParaRPr>
          </a:p>
        </p:txBody>
      </p:sp>
      <p:sp>
        <p:nvSpPr>
          <p:cNvPr id="16" name="文本框 23"/>
          <p:cNvSpPr txBox="1">
            <a:spLocks noChangeArrowheads="1"/>
          </p:cNvSpPr>
          <p:nvPr/>
        </p:nvSpPr>
        <p:spPr bwMode="auto">
          <a:xfrm>
            <a:off x="2005874" y="2199282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zh-CN" altLang="en-US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25"/>
          <p:cNvSpPr>
            <a:spLocks noChangeArrowheads="1"/>
          </p:cNvSpPr>
          <p:nvPr/>
        </p:nvSpPr>
        <p:spPr bwMode="auto">
          <a:xfrm>
            <a:off x="2005874" y="2512020"/>
            <a:ext cx="3678238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8"/>
          <p:cNvSpPr txBox="1">
            <a:spLocks noChangeArrowheads="1"/>
          </p:cNvSpPr>
          <p:nvPr/>
        </p:nvSpPr>
        <p:spPr bwMode="auto">
          <a:xfrm>
            <a:off x="2005874" y="4330972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zh-CN" altLang="en-US" sz="1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9"/>
          <p:cNvSpPr>
            <a:spLocks noChangeArrowheads="1"/>
          </p:cNvSpPr>
          <p:nvPr/>
        </p:nvSpPr>
        <p:spPr bwMode="auto">
          <a:xfrm>
            <a:off x="2005874" y="4642122"/>
            <a:ext cx="3678238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6720749" y="2199282"/>
            <a:ext cx="831850" cy="833438"/>
          </a:xfrm>
          <a:prstGeom prst="ellipse">
            <a:avLst/>
          </a:prstGeom>
          <a:solidFill>
            <a:srgbClr val="E9F2F9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200" dirty="0">
              <a:solidFill>
                <a:srgbClr val="1B325F"/>
              </a:solidFill>
              <a:latin typeface="Arial" panose="020B0604020202020204" pitchFamily="34" charset="0"/>
            </a:endParaRPr>
          </a:p>
        </p:txBody>
      </p:sp>
      <p:sp>
        <p:nvSpPr>
          <p:cNvPr id="24" name="椭圆 32"/>
          <p:cNvSpPr>
            <a:spLocks noChangeArrowheads="1"/>
          </p:cNvSpPr>
          <p:nvPr/>
        </p:nvSpPr>
        <p:spPr bwMode="auto">
          <a:xfrm>
            <a:off x="6720749" y="4335735"/>
            <a:ext cx="831850" cy="833437"/>
          </a:xfrm>
          <a:prstGeom prst="ellipse">
            <a:avLst/>
          </a:prstGeom>
          <a:solidFill>
            <a:srgbClr val="F26C4F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200" dirty="0">
              <a:solidFill>
                <a:srgbClr val="1B325F"/>
              </a:solidFill>
              <a:latin typeface="Arial" panose="020B0604020202020204" pitchFamily="34" charset="0"/>
            </a:endParaRPr>
          </a:p>
        </p:txBody>
      </p:sp>
      <p:sp>
        <p:nvSpPr>
          <p:cNvPr id="25" name="文本框 33"/>
          <p:cNvSpPr txBox="1">
            <a:spLocks noChangeArrowheads="1"/>
          </p:cNvSpPr>
          <p:nvPr/>
        </p:nvSpPr>
        <p:spPr bwMode="auto">
          <a:xfrm>
            <a:off x="7612924" y="2199282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zh-CN" altLang="en-US" sz="1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34"/>
          <p:cNvSpPr>
            <a:spLocks noChangeArrowheads="1"/>
          </p:cNvSpPr>
          <p:nvPr/>
        </p:nvSpPr>
        <p:spPr bwMode="auto">
          <a:xfrm>
            <a:off x="7612924" y="2512020"/>
            <a:ext cx="3679825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7"/>
          <p:cNvSpPr txBox="1">
            <a:spLocks noChangeArrowheads="1"/>
          </p:cNvSpPr>
          <p:nvPr/>
        </p:nvSpPr>
        <p:spPr bwMode="auto">
          <a:xfrm>
            <a:off x="7612924" y="4330972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  <a:endParaRPr lang="zh-CN" altLang="en-US" sz="18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38"/>
          <p:cNvSpPr>
            <a:spLocks noChangeArrowheads="1"/>
          </p:cNvSpPr>
          <p:nvPr/>
        </p:nvSpPr>
        <p:spPr bwMode="auto">
          <a:xfrm>
            <a:off x="7612924" y="4642122"/>
            <a:ext cx="3679825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542002" y="2159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622954" y="952718"/>
            <a:ext cx="94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catalog</a:t>
            </a:r>
            <a:endParaRPr lang="zh-CN" altLang="en-US" sz="18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46" name="KSO_Shape"/>
          <p:cNvSpPr>
            <a:spLocks noChangeAspect="1"/>
          </p:cNvSpPr>
          <p:nvPr/>
        </p:nvSpPr>
        <p:spPr>
          <a:xfrm flipH="1">
            <a:off x="1371976" y="2423718"/>
            <a:ext cx="313708" cy="377204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KSO_Shape"/>
          <p:cNvSpPr>
            <a:spLocks noChangeAspect="1"/>
          </p:cNvSpPr>
          <p:nvPr/>
        </p:nvSpPr>
        <p:spPr>
          <a:xfrm>
            <a:off x="6939457" y="2419754"/>
            <a:ext cx="394435" cy="378000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1B325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KSO_Shape"/>
          <p:cNvSpPr>
            <a:spLocks noChangeAspect="1"/>
          </p:cNvSpPr>
          <p:nvPr/>
        </p:nvSpPr>
        <p:spPr bwMode="auto">
          <a:xfrm>
            <a:off x="1332127" y="4563453"/>
            <a:ext cx="378000" cy="378000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KSO_Shape"/>
          <p:cNvSpPr>
            <a:spLocks noChangeAspect="1"/>
          </p:cNvSpPr>
          <p:nvPr/>
        </p:nvSpPr>
        <p:spPr bwMode="auto">
          <a:xfrm>
            <a:off x="6949564" y="4563453"/>
            <a:ext cx="374220" cy="378000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/>
          <a:stretch>
            <a:fillRect/>
          </a:stretch>
        </p:blipFill>
        <p:spPr>
          <a:xfrm>
            <a:off x="0" y="0"/>
            <a:ext cx="12192000" cy="6734030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0" y="3479800"/>
            <a:ext cx="12192000" cy="3378200"/>
          </a:xfrm>
          <a:prstGeom prst="rect">
            <a:avLst/>
          </a:prstGeom>
          <a:solidFill>
            <a:srgbClr val="1B325F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4" name="矩形 20"/>
          <p:cNvSpPr>
            <a:spLocks noChangeArrowheads="1"/>
          </p:cNvSpPr>
          <p:nvPr/>
        </p:nvSpPr>
        <p:spPr bwMode="auto">
          <a:xfrm>
            <a:off x="5287963" y="4152107"/>
            <a:ext cx="1758950" cy="420687"/>
          </a:xfrm>
          <a:prstGeom prst="rect">
            <a:avLst/>
          </a:prstGeom>
          <a:solidFill>
            <a:srgbClr val="9CC0E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5" name="矩形 11"/>
          <p:cNvSpPr>
            <a:spLocks noChangeArrowheads="1"/>
          </p:cNvSpPr>
          <p:nvPr/>
        </p:nvSpPr>
        <p:spPr bwMode="auto">
          <a:xfrm>
            <a:off x="0" y="15769"/>
            <a:ext cx="12192000" cy="3467100"/>
          </a:xfrm>
          <a:prstGeom prst="rect">
            <a:avLst/>
          </a:prstGeom>
          <a:solidFill>
            <a:srgbClr val="2B2E3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6" name="椭圆 13"/>
          <p:cNvSpPr>
            <a:spLocks noChangeArrowheads="1"/>
          </p:cNvSpPr>
          <p:nvPr/>
        </p:nvSpPr>
        <p:spPr bwMode="auto">
          <a:xfrm>
            <a:off x="5081588" y="4152106"/>
            <a:ext cx="420687" cy="420688"/>
          </a:xfrm>
          <a:prstGeom prst="ellipse">
            <a:avLst/>
          </a:prstGeom>
          <a:solidFill>
            <a:srgbClr val="9CC0E4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5132388" y="4193381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文本框 16"/>
          <p:cNvSpPr txBox="1">
            <a:spLocks noChangeArrowheads="1"/>
          </p:cNvSpPr>
          <p:nvPr/>
        </p:nvSpPr>
        <p:spPr bwMode="auto">
          <a:xfrm>
            <a:off x="5478463" y="4178300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9" name="矩形 17"/>
          <p:cNvSpPr>
            <a:spLocks noChangeArrowheads="1"/>
          </p:cNvSpPr>
          <p:nvPr/>
        </p:nvSpPr>
        <p:spPr bwMode="auto">
          <a:xfrm>
            <a:off x="1752600" y="543718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基于演示设计的一站式在线演示、素材销售、服务交易系统。诞生于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文本框 18"/>
          <p:cNvSpPr txBox="1">
            <a:spLocks noChangeArrowheads="1"/>
          </p:cNvSpPr>
          <p:nvPr/>
        </p:nvSpPr>
        <p:spPr bwMode="auto">
          <a:xfrm>
            <a:off x="5227638" y="4583113"/>
            <a:ext cx="1736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点击添加简短的说明文字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31" name="矩形 22"/>
          <p:cNvSpPr>
            <a:spLocks noChangeArrowheads="1"/>
          </p:cNvSpPr>
          <p:nvPr/>
        </p:nvSpPr>
        <p:spPr bwMode="auto">
          <a:xfrm rot="-5400000">
            <a:off x="6060282" y="3283744"/>
            <a:ext cx="71437" cy="460375"/>
          </a:xfrm>
          <a:prstGeom prst="rect">
            <a:avLst/>
          </a:prstGeom>
          <a:solidFill>
            <a:srgbClr val="9CC0E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内页一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20444" y="952718"/>
            <a:ext cx="1951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Inside </a:t>
            </a:r>
            <a:r>
              <a:rPr lang="en-US" altLang="zh-CN" sz="1800" dirty="0" smtClean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pages one</a:t>
            </a:r>
            <a:endParaRPr lang="zh-CN" altLang="en-US" sz="18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47982" y="1844080"/>
            <a:ext cx="3401439" cy="3894012"/>
            <a:chOff x="2103119" y="1896332"/>
            <a:chExt cx="3401439" cy="3894012"/>
          </a:xfrm>
        </p:grpSpPr>
        <p:sp>
          <p:nvSpPr>
            <p:cNvPr id="25" name="MH_SubTitle_3"/>
            <p:cNvSpPr/>
            <p:nvPr>
              <p:custDataLst>
                <p:tags r:id="rId1"/>
              </p:custDataLst>
            </p:nvPr>
          </p:nvSpPr>
          <p:spPr>
            <a:xfrm rot="17978338">
              <a:off x="952290" y="3935583"/>
              <a:ext cx="3005590" cy="703931"/>
            </a:xfrm>
            <a:custGeom>
              <a:avLst/>
              <a:gdLst>
                <a:gd name="connsiteX0" fmla="*/ 1688181 w 3083550"/>
                <a:gd name="connsiteY0" fmla="*/ 1741 h 722229"/>
                <a:gd name="connsiteX1" fmla="*/ 2919627 w 3083550"/>
                <a:gd name="connsiteY1" fmla="*/ 245843 h 722229"/>
                <a:gd name="connsiteX2" fmla="*/ 3001572 w 3083550"/>
                <a:gd name="connsiteY2" fmla="*/ 119417 h 722229"/>
                <a:gd name="connsiteX3" fmla="*/ 3083550 w 3083550"/>
                <a:gd name="connsiteY3" fmla="*/ 600583 h 722229"/>
                <a:gd name="connsiteX4" fmla="*/ 2610852 w 3083550"/>
                <a:gd name="connsiteY4" fmla="*/ 722229 h 722229"/>
                <a:gd name="connsiteX5" fmla="*/ 2675565 w 3083550"/>
                <a:gd name="connsiteY5" fmla="*/ 608118 h 722229"/>
                <a:gd name="connsiteX6" fmla="*/ 1048150 w 3083550"/>
                <a:gd name="connsiteY6" fmla="*/ 627190 h 722229"/>
                <a:gd name="connsiteX7" fmla="*/ 0 w 3083550"/>
                <a:gd name="connsiteY7" fmla="*/ 443018 h 722229"/>
                <a:gd name="connsiteX8" fmla="*/ 1688181 w 3083550"/>
                <a:gd name="connsiteY8" fmla="*/ 1741 h 7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3550" h="722229">
                  <a:moveTo>
                    <a:pt x="1688181" y="1741"/>
                  </a:moveTo>
                  <a:cubicBezTo>
                    <a:pt x="2423985" y="-22901"/>
                    <a:pt x="2827297" y="221909"/>
                    <a:pt x="2919627" y="245843"/>
                  </a:cubicBezTo>
                  <a:lnTo>
                    <a:pt x="3001572" y="119417"/>
                  </a:lnTo>
                  <a:lnTo>
                    <a:pt x="3083550" y="600583"/>
                  </a:lnTo>
                  <a:lnTo>
                    <a:pt x="2610852" y="722229"/>
                  </a:lnTo>
                  <a:lnTo>
                    <a:pt x="2675565" y="608118"/>
                  </a:lnTo>
                  <a:cubicBezTo>
                    <a:pt x="2637248" y="613928"/>
                    <a:pt x="2106479" y="243900"/>
                    <a:pt x="1048150" y="627190"/>
                  </a:cubicBezTo>
                  <a:lnTo>
                    <a:pt x="0" y="443018"/>
                  </a:lnTo>
                  <a:cubicBezTo>
                    <a:pt x="685521" y="128316"/>
                    <a:pt x="1246700" y="16527"/>
                    <a:pt x="1688181" y="1741"/>
                  </a:cubicBezTo>
                  <a:close/>
                </a:path>
              </a:pathLst>
            </a:custGeom>
            <a:solidFill>
              <a:srgbClr val="9CC0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18000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rgbClr val="1B32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1600" dirty="0">
                <a:solidFill>
                  <a:srgbClr val="1B32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2"/>
            <p:cNvSpPr/>
            <p:nvPr>
              <p:custDataLst>
                <p:tags r:id="rId2"/>
              </p:custDataLst>
            </p:nvPr>
          </p:nvSpPr>
          <p:spPr>
            <a:xfrm>
              <a:off x="2506133" y="4721011"/>
              <a:ext cx="2998425" cy="732591"/>
            </a:xfrm>
            <a:custGeom>
              <a:avLst/>
              <a:gdLst>
                <a:gd name="connsiteX0" fmla="*/ 476656 w 3076173"/>
                <a:gd name="connsiteY0" fmla="*/ 0 h 752253"/>
                <a:gd name="connsiteX1" fmla="*/ 408000 w 3076173"/>
                <a:gd name="connsiteY1" fmla="*/ 111784 h 752253"/>
                <a:gd name="connsiteX2" fmla="*/ 2035089 w 3076173"/>
                <a:gd name="connsiteY2" fmla="*/ 149519 h 752253"/>
                <a:gd name="connsiteX3" fmla="*/ 3076173 w 3076173"/>
                <a:gd name="connsiteY3" fmla="*/ 370159 h 752253"/>
                <a:gd name="connsiteX4" fmla="*/ 1373620 w 3076173"/>
                <a:gd name="connsiteY4" fmla="*/ 752250 h 752253"/>
                <a:gd name="connsiteX5" fmla="*/ 151443 w 3076173"/>
                <a:gd name="connsiteY5" fmla="*/ 465320 h 752253"/>
                <a:gd name="connsiteX6" fmla="*/ 65136 w 3076173"/>
                <a:gd name="connsiteY6" fmla="*/ 588809 h 752253"/>
                <a:gd name="connsiteX7" fmla="*/ 0 w 3076173"/>
                <a:gd name="connsiteY7" fmla="*/ 105075 h 75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6173" h="752253">
                  <a:moveTo>
                    <a:pt x="476656" y="0"/>
                  </a:moveTo>
                  <a:lnTo>
                    <a:pt x="408000" y="111784"/>
                  </a:lnTo>
                  <a:cubicBezTo>
                    <a:pt x="446496" y="107314"/>
                    <a:pt x="964028" y="495640"/>
                    <a:pt x="2035089" y="149519"/>
                  </a:cubicBezTo>
                  <a:lnTo>
                    <a:pt x="3076173" y="370159"/>
                  </a:lnTo>
                  <a:cubicBezTo>
                    <a:pt x="2380087" y="660745"/>
                    <a:pt x="1815348" y="752881"/>
                    <a:pt x="1373620" y="752250"/>
                  </a:cubicBezTo>
                  <a:cubicBezTo>
                    <a:pt x="637404" y="751198"/>
                    <a:pt x="242882" y="492462"/>
                    <a:pt x="151443" y="465320"/>
                  </a:cubicBezTo>
                  <a:lnTo>
                    <a:pt x="65136" y="588809"/>
                  </a:lnTo>
                  <a:lnTo>
                    <a:pt x="0" y="105075"/>
                  </a:lnTo>
                  <a:close/>
                </a:path>
              </a:pathLst>
            </a:custGeom>
            <a:solidFill>
              <a:srgbClr val="3A8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216000" rIns="10800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dirty="0" smtClean="0">
                  <a:solidFill>
                    <a:srgbClr val="1B32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1600" dirty="0">
                <a:solidFill>
                  <a:srgbClr val="1B32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SubTitle_1"/>
            <p:cNvSpPr/>
            <p:nvPr>
              <p:custDataLst>
                <p:tags r:id="rId3"/>
              </p:custDataLst>
            </p:nvPr>
          </p:nvSpPr>
          <p:spPr>
            <a:xfrm rot="3598922">
              <a:off x="2431800" y="3047161"/>
              <a:ext cx="3005590" cy="703931"/>
            </a:xfrm>
            <a:custGeom>
              <a:avLst/>
              <a:gdLst>
                <a:gd name="connsiteX0" fmla="*/ 1688181 w 3083550"/>
                <a:gd name="connsiteY0" fmla="*/ 1741 h 722229"/>
                <a:gd name="connsiteX1" fmla="*/ 2919627 w 3083550"/>
                <a:gd name="connsiteY1" fmla="*/ 245843 h 722229"/>
                <a:gd name="connsiteX2" fmla="*/ 3001572 w 3083550"/>
                <a:gd name="connsiteY2" fmla="*/ 119417 h 722229"/>
                <a:gd name="connsiteX3" fmla="*/ 3083550 w 3083550"/>
                <a:gd name="connsiteY3" fmla="*/ 600583 h 722229"/>
                <a:gd name="connsiteX4" fmla="*/ 2610852 w 3083550"/>
                <a:gd name="connsiteY4" fmla="*/ 722229 h 722229"/>
                <a:gd name="connsiteX5" fmla="*/ 2675565 w 3083550"/>
                <a:gd name="connsiteY5" fmla="*/ 608118 h 722229"/>
                <a:gd name="connsiteX6" fmla="*/ 1048150 w 3083550"/>
                <a:gd name="connsiteY6" fmla="*/ 627190 h 722229"/>
                <a:gd name="connsiteX7" fmla="*/ 0 w 3083550"/>
                <a:gd name="connsiteY7" fmla="*/ 443018 h 722229"/>
                <a:gd name="connsiteX8" fmla="*/ 1688181 w 3083550"/>
                <a:gd name="connsiteY8" fmla="*/ 1741 h 7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3550" h="722229">
                  <a:moveTo>
                    <a:pt x="1688181" y="1741"/>
                  </a:moveTo>
                  <a:cubicBezTo>
                    <a:pt x="2423985" y="-22901"/>
                    <a:pt x="2827297" y="221909"/>
                    <a:pt x="2919627" y="245843"/>
                  </a:cubicBezTo>
                  <a:lnTo>
                    <a:pt x="3001572" y="119417"/>
                  </a:lnTo>
                  <a:lnTo>
                    <a:pt x="3083550" y="600583"/>
                  </a:lnTo>
                  <a:lnTo>
                    <a:pt x="2610852" y="722229"/>
                  </a:lnTo>
                  <a:lnTo>
                    <a:pt x="2675565" y="608118"/>
                  </a:lnTo>
                  <a:cubicBezTo>
                    <a:pt x="2637248" y="613928"/>
                    <a:pt x="2106479" y="243900"/>
                    <a:pt x="1048150" y="627190"/>
                  </a:cubicBezTo>
                  <a:lnTo>
                    <a:pt x="0" y="443018"/>
                  </a:lnTo>
                  <a:cubicBezTo>
                    <a:pt x="685521" y="128316"/>
                    <a:pt x="1246700" y="16527"/>
                    <a:pt x="1688181" y="1741"/>
                  </a:cubicBezTo>
                  <a:close/>
                </a:path>
              </a:pathLst>
            </a:custGeom>
            <a:solidFill>
              <a:srgbClr val="E9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216000"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dirty="0" smtClean="0">
                  <a:solidFill>
                    <a:srgbClr val="1B32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1600" dirty="0">
                <a:solidFill>
                  <a:srgbClr val="1B325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25"/>
          <p:cNvSpPr>
            <a:spLocks noChangeArrowheads="1"/>
          </p:cNvSpPr>
          <p:nvPr/>
        </p:nvSpPr>
        <p:spPr bwMode="auto">
          <a:xfrm>
            <a:off x="6513962" y="1869573"/>
            <a:ext cx="3474577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5"/>
          <p:cNvSpPr>
            <a:spLocks noChangeArrowheads="1"/>
          </p:cNvSpPr>
          <p:nvPr/>
        </p:nvSpPr>
        <p:spPr bwMode="auto">
          <a:xfrm>
            <a:off x="8527421" y="5107823"/>
            <a:ext cx="3230848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5"/>
          <p:cNvSpPr>
            <a:spLocks noChangeArrowheads="1"/>
          </p:cNvSpPr>
          <p:nvPr/>
        </p:nvSpPr>
        <p:spPr bwMode="auto">
          <a:xfrm>
            <a:off x="877634" y="5120356"/>
            <a:ext cx="3338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KSO_Shape"/>
          <p:cNvSpPr>
            <a:spLocks noChangeAspect="1"/>
          </p:cNvSpPr>
          <p:nvPr/>
        </p:nvSpPr>
        <p:spPr>
          <a:xfrm flipH="1">
            <a:off x="563926" y="5135269"/>
            <a:ext cx="313708" cy="377204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9CC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KSO_Shape"/>
          <p:cNvSpPr>
            <a:spLocks noChangeAspect="1"/>
          </p:cNvSpPr>
          <p:nvPr/>
        </p:nvSpPr>
        <p:spPr>
          <a:xfrm>
            <a:off x="6109063" y="1849560"/>
            <a:ext cx="394435" cy="378000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E9F2F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>
            <a:spLocks noChangeAspect="1"/>
          </p:cNvSpPr>
          <p:nvPr/>
        </p:nvSpPr>
        <p:spPr bwMode="auto">
          <a:xfrm>
            <a:off x="8149421" y="5135269"/>
            <a:ext cx="378000" cy="378000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3A89C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内页二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28812" y="952718"/>
            <a:ext cx="1934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Inside </a:t>
            </a:r>
            <a:r>
              <a:rPr lang="en-US" altLang="zh-CN" sz="1800" dirty="0" smtClean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pages two</a:t>
            </a:r>
            <a:endParaRPr lang="zh-CN" altLang="en-US" sz="18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14" name="椭圆 10"/>
          <p:cNvSpPr>
            <a:spLocks noChangeArrowheads="1"/>
          </p:cNvSpPr>
          <p:nvPr/>
        </p:nvSpPr>
        <p:spPr bwMode="auto">
          <a:xfrm>
            <a:off x="4102100" y="1843949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5" name="椭圆 11"/>
          <p:cNvSpPr>
            <a:spLocks noChangeArrowheads="1"/>
          </p:cNvSpPr>
          <p:nvPr/>
        </p:nvSpPr>
        <p:spPr bwMode="auto">
          <a:xfrm>
            <a:off x="4216400" y="1958249"/>
            <a:ext cx="1050925" cy="1050925"/>
          </a:xfrm>
          <a:prstGeom prst="ellipse">
            <a:avLst/>
          </a:prstGeom>
          <a:solidFill>
            <a:srgbClr val="E9F2F9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" name="椭圆 12"/>
          <p:cNvSpPr>
            <a:spLocks noChangeArrowheads="1"/>
          </p:cNvSpPr>
          <p:nvPr/>
        </p:nvSpPr>
        <p:spPr bwMode="auto">
          <a:xfrm>
            <a:off x="6723063" y="1843949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7" name="椭圆 13"/>
          <p:cNvSpPr>
            <a:spLocks noChangeArrowheads="1"/>
          </p:cNvSpPr>
          <p:nvPr/>
        </p:nvSpPr>
        <p:spPr bwMode="auto">
          <a:xfrm>
            <a:off x="6837363" y="1958249"/>
            <a:ext cx="1050925" cy="1050925"/>
          </a:xfrm>
          <a:prstGeom prst="ellipse">
            <a:avLst/>
          </a:prstGeom>
          <a:solidFill>
            <a:srgbClr val="3A89C9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" name="椭圆 14"/>
          <p:cNvSpPr>
            <a:spLocks noChangeArrowheads="1"/>
          </p:cNvSpPr>
          <p:nvPr/>
        </p:nvSpPr>
        <p:spPr bwMode="auto">
          <a:xfrm>
            <a:off x="9431338" y="1843949"/>
            <a:ext cx="1281112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" name="椭圆 15"/>
          <p:cNvSpPr>
            <a:spLocks noChangeArrowheads="1"/>
          </p:cNvSpPr>
          <p:nvPr/>
        </p:nvSpPr>
        <p:spPr bwMode="auto">
          <a:xfrm>
            <a:off x="9545638" y="1958249"/>
            <a:ext cx="1052512" cy="1050925"/>
          </a:xfrm>
          <a:prstGeom prst="ellipse">
            <a:avLst/>
          </a:prstGeom>
          <a:solidFill>
            <a:srgbClr val="F26C4F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1" name="椭圆 8"/>
          <p:cNvSpPr>
            <a:spLocks noChangeArrowheads="1"/>
          </p:cNvSpPr>
          <p:nvPr/>
        </p:nvSpPr>
        <p:spPr bwMode="auto">
          <a:xfrm>
            <a:off x="1479550" y="1843949"/>
            <a:ext cx="1281113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" name="椭圆 9"/>
          <p:cNvSpPr>
            <a:spLocks noChangeArrowheads="1"/>
          </p:cNvSpPr>
          <p:nvPr/>
        </p:nvSpPr>
        <p:spPr bwMode="auto">
          <a:xfrm>
            <a:off x="1593935" y="1958192"/>
            <a:ext cx="1052343" cy="1051038"/>
          </a:xfrm>
          <a:prstGeom prst="ellipse">
            <a:avLst/>
          </a:prstGeom>
          <a:solidFill>
            <a:srgbClr val="9CC0E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1" name="文本框 25"/>
          <p:cNvSpPr txBox="1">
            <a:spLocks noChangeArrowheads="1"/>
          </p:cNvSpPr>
          <p:nvPr/>
        </p:nvSpPr>
        <p:spPr bwMode="auto">
          <a:xfrm>
            <a:off x="1681163" y="3355249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>
            <a:spLocks noChangeArrowheads="1"/>
          </p:cNvSpPr>
          <p:nvPr/>
        </p:nvSpPr>
        <p:spPr bwMode="auto">
          <a:xfrm>
            <a:off x="4302125" y="3355249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7"/>
          <p:cNvSpPr txBox="1">
            <a:spLocks noChangeArrowheads="1"/>
          </p:cNvSpPr>
          <p:nvPr/>
        </p:nvSpPr>
        <p:spPr bwMode="auto">
          <a:xfrm>
            <a:off x="6924675" y="3355249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28"/>
          <p:cNvSpPr txBox="1">
            <a:spLocks noChangeArrowheads="1"/>
          </p:cNvSpPr>
          <p:nvPr/>
        </p:nvSpPr>
        <p:spPr bwMode="auto">
          <a:xfrm>
            <a:off x="9632950" y="3355249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9"/>
          <p:cNvSpPr>
            <a:spLocks noChangeArrowheads="1"/>
          </p:cNvSpPr>
          <p:nvPr/>
        </p:nvSpPr>
        <p:spPr bwMode="auto">
          <a:xfrm>
            <a:off x="1058863" y="3794987"/>
            <a:ext cx="2122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36" name="矩形 30"/>
          <p:cNvSpPr>
            <a:spLocks noChangeArrowheads="1"/>
          </p:cNvSpPr>
          <p:nvPr/>
        </p:nvSpPr>
        <p:spPr bwMode="auto">
          <a:xfrm>
            <a:off x="3679825" y="3794987"/>
            <a:ext cx="2124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>
              <a:latin typeface="Arial" panose="020B0604020202020204" pitchFamily="34" charset="0"/>
            </a:endParaRPr>
          </a:p>
        </p:txBody>
      </p:sp>
      <p:sp>
        <p:nvSpPr>
          <p:cNvPr id="44" name="矩形 31"/>
          <p:cNvSpPr>
            <a:spLocks noChangeArrowheads="1"/>
          </p:cNvSpPr>
          <p:nvPr/>
        </p:nvSpPr>
        <p:spPr bwMode="auto">
          <a:xfrm>
            <a:off x="6300788" y="3794987"/>
            <a:ext cx="2124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>
              <a:latin typeface="Arial" panose="020B0604020202020204" pitchFamily="34" charset="0"/>
            </a:endParaRPr>
          </a:p>
        </p:txBody>
      </p:sp>
      <p:sp>
        <p:nvSpPr>
          <p:cNvPr id="45" name="矩形 32"/>
          <p:cNvSpPr>
            <a:spLocks noChangeArrowheads="1"/>
          </p:cNvSpPr>
          <p:nvPr/>
        </p:nvSpPr>
        <p:spPr bwMode="auto">
          <a:xfrm>
            <a:off x="9010650" y="3794987"/>
            <a:ext cx="2122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>
              <a:latin typeface="Arial" panose="020B0604020202020204" pitchFamily="34" charset="0"/>
            </a:endParaRPr>
          </a:p>
        </p:txBody>
      </p:sp>
      <p:cxnSp>
        <p:nvCxnSpPr>
          <p:cNvPr id="47" name="直接连接符 38"/>
          <p:cNvCxnSpPr>
            <a:cxnSpLocks noChangeShapeType="1"/>
          </p:cNvCxnSpPr>
          <p:nvPr/>
        </p:nvCxnSpPr>
        <p:spPr bwMode="auto">
          <a:xfrm>
            <a:off x="5223669" y="4832029"/>
            <a:ext cx="1744662" cy="0"/>
          </a:xfrm>
          <a:prstGeom prst="line">
            <a:avLst/>
          </a:prstGeom>
          <a:noFill/>
          <a:ln w="9525">
            <a:solidFill>
              <a:srgbClr val="E1DAE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文本框 42"/>
          <p:cNvSpPr txBox="1">
            <a:spLocks noChangeArrowheads="1"/>
          </p:cNvSpPr>
          <p:nvPr/>
        </p:nvSpPr>
        <p:spPr bwMode="auto">
          <a:xfrm>
            <a:off x="5311775" y="4927625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3"/>
          <p:cNvSpPr>
            <a:spLocks noChangeArrowheads="1"/>
          </p:cNvSpPr>
          <p:nvPr/>
        </p:nvSpPr>
        <p:spPr bwMode="auto">
          <a:xfrm>
            <a:off x="1752600" y="5453924"/>
            <a:ext cx="8686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基于演示设计的一站式在线演示、素材销售、服务交易系统。诞生于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KSO_Shape"/>
          <p:cNvSpPr>
            <a:spLocks noChangeAspect="1"/>
          </p:cNvSpPr>
          <p:nvPr/>
        </p:nvSpPr>
        <p:spPr>
          <a:xfrm flipH="1">
            <a:off x="1963252" y="2276251"/>
            <a:ext cx="313708" cy="377204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KSO_Shape"/>
          <p:cNvSpPr>
            <a:spLocks noChangeAspect="1"/>
          </p:cNvSpPr>
          <p:nvPr/>
        </p:nvSpPr>
        <p:spPr>
          <a:xfrm>
            <a:off x="4543851" y="2291450"/>
            <a:ext cx="394435" cy="378000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1B325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KSO_Shape"/>
          <p:cNvSpPr>
            <a:spLocks noChangeAspect="1"/>
          </p:cNvSpPr>
          <p:nvPr/>
        </p:nvSpPr>
        <p:spPr bwMode="auto">
          <a:xfrm>
            <a:off x="7173825" y="2276251"/>
            <a:ext cx="378000" cy="378000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KSO_Shape"/>
          <p:cNvSpPr>
            <a:spLocks noChangeAspect="1"/>
          </p:cNvSpPr>
          <p:nvPr/>
        </p:nvSpPr>
        <p:spPr bwMode="auto">
          <a:xfrm>
            <a:off x="9885363" y="2290679"/>
            <a:ext cx="374220" cy="378000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1B325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6" name="直接连接符 38"/>
          <p:cNvCxnSpPr>
            <a:cxnSpLocks noChangeShapeType="1"/>
          </p:cNvCxnSpPr>
          <p:nvPr/>
        </p:nvCxnSpPr>
        <p:spPr bwMode="auto">
          <a:xfrm>
            <a:off x="5223669" y="5380668"/>
            <a:ext cx="1744662" cy="0"/>
          </a:xfrm>
          <a:prstGeom prst="line">
            <a:avLst/>
          </a:prstGeom>
          <a:noFill/>
          <a:ln w="9525">
            <a:solidFill>
              <a:srgbClr val="E1DAE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内页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050746" y="952718"/>
            <a:ext cx="2090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Inside pages three</a:t>
            </a:r>
            <a:endParaRPr lang="zh-CN" altLang="en-US" sz="18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46" name="MH_Other_1"/>
          <p:cNvSpPr/>
          <p:nvPr>
            <p:custDataLst>
              <p:tags r:id="rId1"/>
            </p:custDataLst>
          </p:nvPr>
        </p:nvSpPr>
        <p:spPr bwMode="auto">
          <a:xfrm>
            <a:off x="4386073" y="1894113"/>
            <a:ext cx="3419855" cy="3950656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8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MH_Other_2"/>
          <p:cNvSpPr/>
          <p:nvPr>
            <p:custDataLst>
              <p:tags r:id="rId2"/>
            </p:custDataLst>
          </p:nvPr>
        </p:nvSpPr>
        <p:spPr bwMode="auto">
          <a:xfrm>
            <a:off x="4180727" y="3219178"/>
            <a:ext cx="525634" cy="236342"/>
          </a:xfrm>
          <a:custGeom>
            <a:avLst/>
            <a:gdLst>
              <a:gd name="T0" fmla="*/ 0 w 515"/>
              <a:gd name="T1" fmla="*/ 231 h 231"/>
              <a:gd name="T2" fmla="*/ 398 w 515"/>
              <a:gd name="T3" fmla="*/ 0 h 231"/>
              <a:gd name="T4" fmla="*/ 515 w 515"/>
              <a:gd name="T5" fmla="*/ 0 h 231"/>
              <a:gd name="T6" fmla="*/ 515 w 515"/>
              <a:gd name="T7" fmla="*/ 231 h 231"/>
              <a:gd name="T8" fmla="*/ 0 w 515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231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SubTitle_6"/>
          <p:cNvSpPr/>
          <p:nvPr>
            <p:custDataLst>
              <p:tags r:id="rId3"/>
            </p:custDataLst>
          </p:nvPr>
        </p:nvSpPr>
        <p:spPr bwMode="auto">
          <a:xfrm>
            <a:off x="4109695" y="3179142"/>
            <a:ext cx="1194625" cy="1380598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3A89C9"/>
          </a:solidFill>
          <a:ln>
            <a:noFill/>
          </a:ln>
        </p:spPr>
        <p:txBody>
          <a:bodyPr bIns="396000" anchor="ctr" anchorCtr="1">
            <a:normAutofit/>
          </a:bodyPr>
          <a:lstStyle/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MH_Other_3"/>
          <p:cNvSpPr/>
          <p:nvPr>
            <p:custDataLst>
              <p:tags r:id="rId4"/>
            </p:custDataLst>
          </p:nvPr>
        </p:nvSpPr>
        <p:spPr bwMode="auto">
          <a:xfrm>
            <a:off x="6957423" y="3219178"/>
            <a:ext cx="528217" cy="236342"/>
          </a:xfrm>
          <a:custGeom>
            <a:avLst/>
            <a:gdLst>
              <a:gd name="T0" fmla="*/ 0 w 517"/>
              <a:gd name="T1" fmla="*/ 231 h 231"/>
              <a:gd name="T2" fmla="*/ 398 w 517"/>
              <a:gd name="T3" fmla="*/ 0 h 231"/>
              <a:gd name="T4" fmla="*/ 517 w 517"/>
              <a:gd name="T5" fmla="*/ 0 h 231"/>
              <a:gd name="T6" fmla="*/ 517 w 517"/>
              <a:gd name="T7" fmla="*/ 231 h 231"/>
              <a:gd name="T8" fmla="*/ 0 w 517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231">
                <a:moveTo>
                  <a:pt x="0" y="231"/>
                </a:moveTo>
                <a:lnTo>
                  <a:pt x="398" y="0"/>
                </a:lnTo>
                <a:lnTo>
                  <a:pt x="517" y="0"/>
                </a:lnTo>
                <a:lnTo>
                  <a:pt x="517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MH_SubTitle_3"/>
          <p:cNvSpPr/>
          <p:nvPr>
            <p:custDataLst>
              <p:tags r:id="rId5"/>
            </p:custDataLst>
          </p:nvPr>
        </p:nvSpPr>
        <p:spPr bwMode="auto">
          <a:xfrm>
            <a:off x="6887683" y="3179142"/>
            <a:ext cx="1194624" cy="1380598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3A89C9"/>
          </a:solidFill>
          <a:ln>
            <a:noFill/>
          </a:ln>
        </p:spPr>
        <p:txBody>
          <a:bodyPr bIns="396000" anchor="ctr" anchorCtr="1">
            <a:normAutofit/>
          </a:bodyPr>
          <a:lstStyle/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MH_Other_4"/>
          <p:cNvSpPr/>
          <p:nvPr>
            <p:custDataLst>
              <p:tags r:id="rId6"/>
            </p:custDataLst>
          </p:nvPr>
        </p:nvSpPr>
        <p:spPr bwMode="auto">
          <a:xfrm>
            <a:off x="4874255" y="4422843"/>
            <a:ext cx="528218" cy="236342"/>
          </a:xfrm>
          <a:custGeom>
            <a:avLst/>
            <a:gdLst>
              <a:gd name="T0" fmla="*/ 0 w 516"/>
              <a:gd name="T1" fmla="*/ 231 h 231"/>
              <a:gd name="T2" fmla="*/ 398 w 516"/>
              <a:gd name="T3" fmla="*/ 0 h 231"/>
              <a:gd name="T4" fmla="*/ 516 w 516"/>
              <a:gd name="T5" fmla="*/ 0 h 231"/>
              <a:gd name="T6" fmla="*/ 516 w 516"/>
              <a:gd name="T7" fmla="*/ 231 h 231"/>
              <a:gd name="T8" fmla="*/ 0 w 516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231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MH_SubTitle_5"/>
          <p:cNvSpPr/>
          <p:nvPr>
            <p:custDataLst>
              <p:tags r:id="rId7"/>
            </p:custDataLst>
          </p:nvPr>
        </p:nvSpPr>
        <p:spPr bwMode="auto">
          <a:xfrm>
            <a:off x="4803224" y="4381515"/>
            <a:ext cx="1195916" cy="1381890"/>
          </a:xfrm>
          <a:custGeom>
            <a:avLst/>
            <a:gdLst>
              <a:gd name="T0" fmla="*/ 0 w 1171"/>
              <a:gd name="T1" fmla="*/ 1273166 h 1352"/>
              <a:gd name="T2" fmla="*/ 0 w 1171"/>
              <a:gd name="T3" fmla="*/ 424389 h 1352"/>
              <a:gd name="T4" fmla="*/ 735774 w 1171"/>
              <a:gd name="T5" fmla="*/ 0 h 1352"/>
              <a:gd name="T6" fmla="*/ 1470293 w 1171"/>
              <a:gd name="T7" fmla="*/ 424389 h 1352"/>
              <a:gd name="T8" fmla="*/ 1470293 w 1171"/>
              <a:gd name="T9" fmla="*/ 1273166 h 1352"/>
              <a:gd name="T10" fmla="*/ 735774 w 1171"/>
              <a:gd name="T11" fmla="*/ 1697555 h 1352"/>
              <a:gd name="T12" fmla="*/ 0 w 1171"/>
              <a:gd name="T13" fmla="*/ 1273166 h 1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1"/>
              <a:gd name="T22" fmla="*/ 0 h 1352"/>
              <a:gd name="T23" fmla="*/ 1171 w 1171"/>
              <a:gd name="T24" fmla="*/ 1352 h 13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F26C4F"/>
          </a:solidFill>
          <a:ln>
            <a:noFill/>
          </a:ln>
        </p:spPr>
        <p:txBody>
          <a:bodyPr bIns="39600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MH_Other_5"/>
          <p:cNvSpPr/>
          <p:nvPr>
            <p:custDataLst>
              <p:tags r:id="rId8"/>
            </p:custDataLst>
          </p:nvPr>
        </p:nvSpPr>
        <p:spPr bwMode="auto">
          <a:xfrm>
            <a:off x="6263895" y="4422843"/>
            <a:ext cx="525635" cy="236342"/>
          </a:xfrm>
          <a:custGeom>
            <a:avLst/>
            <a:gdLst>
              <a:gd name="T0" fmla="*/ 0 w 515"/>
              <a:gd name="T1" fmla="*/ 231 h 231"/>
              <a:gd name="T2" fmla="*/ 398 w 515"/>
              <a:gd name="T3" fmla="*/ 0 h 231"/>
              <a:gd name="T4" fmla="*/ 515 w 515"/>
              <a:gd name="T5" fmla="*/ 0 h 231"/>
              <a:gd name="T6" fmla="*/ 515 w 515"/>
              <a:gd name="T7" fmla="*/ 231 h 231"/>
              <a:gd name="T8" fmla="*/ 0 w 515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231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MH_SubTitle_4"/>
          <p:cNvSpPr/>
          <p:nvPr>
            <p:custDataLst>
              <p:tags r:id="rId9"/>
            </p:custDataLst>
          </p:nvPr>
        </p:nvSpPr>
        <p:spPr bwMode="auto">
          <a:xfrm>
            <a:off x="6192863" y="4381515"/>
            <a:ext cx="1195916" cy="1381890"/>
          </a:xfrm>
          <a:custGeom>
            <a:avLst/>
            <a:gdLst>
              <a:gd name="T0" fmla="*/ 0 w 1171"/>
              <a:gd name="T1" fmla="*/ 1273166 h 1352"/>
              <a:gd name="T2" fmla="*/ 0 w 1171"/>
              <a:gd name="T3" fmla="*/ 424389 h 1352"/>
              <a:gd name="T4" fmla="*/ 734519 w 1171"/>
              <a:gd name="T5" fmla="*/ 0 h 1352"/>
              <a:gd name="T6" fmla="*/ 1470293 w 1171"/>
              <a:gd name="T7" fmla="*/ 424389 h 1352"/>
              <a:gd name="T8" fmla="*/ 1470293 w 1171"/>
              <a:gd name="T9" fmla="*/ 1273166 h 1352"/>
              <a:gd name="T10" fmla="*/ 734519 w 1171"/>
              <a:gd name="T11" fmla="*/ 1697555 h 1352"/>
              <a:gd name="T12" fmla="*/ 0 w 1171"/>
              <a:gd name="T13" fmla="*/ 1273166 h 1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1"/>
              <a:gd name="T22" fmla="*/ 0 h 1352"/>
              <a:gd name="T23" fmla="*/ 1171 w 1171"/>
              <a:gd name="T24" fmla="*/ 1352 h 13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9CC0E4"/>
          </a:solidFill>
          <a:ln>
            <a:noFill/>
          </a:ln>
        </p:spPr>
        <p:txBody>
          <a:bodyPr bIns="39600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MH_Other_6"/>
          <p:cNvSpPr/>
          <p:nvPr>
            <p:custDataLst>
              <p:tags r:id="rId10"/>
            </p:custDataLst>
          </p:nvPr>
        </p:nvSpPr>
        <p:spPr bwMode="auto">
          <a:xfrm>
            <a:off x="4874255" y="2016805"/>
            <a:ext cx="528218" cy="235050"/>
          </a:xfrm>
          <a:custGeom>
            <a:avLst/>
            <a:gdLst>
              <a:gd name="T0" fmla="*/ 0 w 516"/>
              <a:gd name="T1" fmla="*/ 231 h 231"/>
              <a:gd name="T2" fmla="*/ 398 w 516"/>
              <a:gd name="T3" fmla="*/ 0 h 231"/>
              <a:gd name="T4" fmla="*/ 516 w 516"/>
              <a:gd name="T5" fmla="*/ 0 h 231"/>
              <a:gd name="T6" fmla="*/ 516 w 516"/>
              <a:gd name="T7" fmla="*/ 231 h 231"/>
              <a:gd name="T8" fmla="*/ 0 w 516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231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MH_SubTitle_1"/>
          <p:cNvSpPr/>
          <p:nvPr>
            <p:custDataLst>
              <p:tags r:id="rId11"/>
            </p:custDataLst>
          </p:nvPr>
        </p:nvSpPr>
        <p:spPr bwMode="auto">
          <a:xfrm>
            <a:off x="4803224" y="1975477"/>
            <a:ext cx="1195916" cy="1380598"/>
          </a:xfrm>
          <a:custGeom>
            <a:avLst/>
            <a:gdLst>
              <a:gd name="T0" fmla="*/ 0 w 1171"/>
              <a:gd name="T1" fmla="*/ 1273166 h 1352"/>
              <a:gd name="T2" fmla="*/ 0 w 1171"/>
              <a:gd name="T3" fmla="*/ 424389 h 1352"/>
              <a:gd name="T4" fmla="*/ 735774 w 1171"/>
              <a:gd name="T5" fmla="*/ 0 h 1352"/>
              <a:gd name="T6" fmla="*/ 1470293 w 1171"/>
              <a:gd name="T7" fmla="*/ 424389 h 1352"/>
              <a:gd name="T8" fmla="*/ 1470293 w 1171"/>
              <a:gd name="T9" fmla="*/ 1273166 h 1352"/>
              <a:gd name="T10" fmla="*/ 735774 w 1171"/>
              <a:gd name="T11" fmla="*/ 1697555 h 1352"/>
              <a:gd name="T12" fmla="*/ 0 w 1171"/>
              <a:gd name="T13" fmla="*/ 1273166 h 1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1"/>
              <a:gd name="T22" fmla="*/ 0 h 1352"/>
              <a:gd name="T23" fmla="*/ 1171 w 1171"/>
              <a:gd name="T24" fmla="*/ 1352 h 13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9CC0E4"/>
          </a:solidFill>
          <a:ln>
            <a:noFill/>
          </a:ln>
        </p:spPr>
        <p:txBody>
          <a:bodyPr bIns="39600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endParaRPr lang="en-US" altLang="zh-CN" sz="11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endParaRPr lang="en-US" altLang="zh-CN" sz="11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MH_Other_7"/>
          <p:cNvSpPr/>
          <p:nvPr>
            <p:custDataLst>
              <p:tags r:id="rId12"/>
            </p:custDataLst>
          </p:nvPr>
        </p:nvSpPr>
        <p:spPr bwMode="auto">
          <a:xfrm>
            <a:off x="4874256" y="2016804"/>
            <a:ext cx="406819" cy="439105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3275B8"/>
          </a:solidFill>
          <a:ln>
            <a:noFill/>
          </a:ln>
        </p:spPr>
        <p:txBody>
          <a:bodyPr anchor="b" anchorCtr="1"/>
          <a:lstStyle/>
          <a:p>
            <a:pPr>
              <a:defRPr/>
            </a:pP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MH_Other_8"/>
          <p:cNvSpPr/>
          <p:nvPr>
            <p:custDataLst>
              <p:tags r:id="rId13"/>
            </p:custDataLst>
          </p:nvPr>
        </p:nvSpPr>
        <p:spPr bwMode="auto">
          <a:xfrm>
            <a:off x="6263895" y="2016805"/>
            <a:ext cx="525635" cy="235050"/>
          </a:xfrm>
          <a:custGeom>
            <a:avLst/>
            <a:gdLst>
              <a:gd name="T0" fmla="*/ 0 w 515"/>
              <a:gd name="T1" fmla="*/ 231 h 231"/>
              <a:gd name="T2" fmla="*/ 398 w 515"/>
              <a:gd name="T3" fmla="*/ 0 h 231"/>
              <a:gd name="T4" fmla="*/ 515 w 515"/>
              <a:gd name="T5" fmla="*/ 0 h 231"/>
              <a:gd name="T6" fmla="*/ 515 w 515"/>
              <a:gd name="T7" fmla="*/ 231 h 231"/>
              <a:gd name="T8" fmla="*/ 0 w 515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231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MH_SubTitle_2"/>
          <p:cNvSpPr/>
          <p:nvPr>
            <p:custDataLst>
              <p:tags r:id="rId14"/>
            </p:custDataLst>
          </p:nvPr>
        </p:nvSpPr>
        <p:spPr bwMode="auto">
          <a:xfrm>
            <a:off x="6192863" y="1975477"/>
            <a:ext cx="1195916" cy="1380598"/>
          </a:xfrm>
          <a:custGeom>
            <a:avLst/>
            <a:gdLst>
              <a:gd name="T0" fmla="*/ 0 w 1171"/>
              <a:gd name="T1" fmla="*/ 1273166 h 1352"/>
              <a:gd name="T2" fmla="*/ 0 w 1171"/>
              <a:gd name="T3" fmla="*/ 424389 h 1352"/>
              <a:gd name="T4" fmla="*/ 734519 w 1171"/>
              <a:gd name="T5" fmla="*/ 0 h 1352"/>
              <a:gd name="T6" fmla="*/ 1470293 w 1171"/>
              <a:gd name="T7" fmla="*/ 424389 h 1352"/>
              <a:gd name="T8" fmla="*/ 1470293 w 1171"/>
              <a:gd name="T9" fmla="*/ 1273166 h 1352"/>
              <a:gd name="T10" fmla="*/ 734519 w 1171"/>
              <a:gd name="T11" fmla="*/ 1697555 h 1352"/>
              <a:gd name="T12" fmla="*/ 0 w 1171"/>
              <a:gd name="T13" fmla="*/ 1273166 h 1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1"/>
              <a:gd name="T22" fmla="*/ 0 h 1352"/>
              <a:gd name="T23" fmla="*/ 1171 w 1171"/>
              <a:gd name="T24" fmla="*/ 1352 h 13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F26C4F"/>
          </a:solidFill>
          <a:ln>
            <a:noFill/>
          </a:ln>
        </p:spPr>
        <p:txBody>
          <a:bodyPr bIns="39600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MH_Other_9"/>
          <p:cNvSpPr/>
          <p:nvPr>
            <p:custDataLst>
              <p:tags r:id="rId15"/>
            </p:custDataLst>
          </p:nvPr>
        </p:nvSpPr>
        <p:spPr bwMode="auto">
          <a:xfrm>
            <a:off x="6263895" y="2016804"/>
            <a:ext cx="406819" cy="439105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ED3611"/>
          </a:solidFill>
          <a:ln>
            <a:noFill/>
          </a:ln>
        </p:spPr>
        <p:txBody>
          <a:bodyPr anchor="b" anchorCtr="1"/>
          <a:lstStyle/>
          <a:p>
            <a:pPr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MH_Other_10"/>
          <p:cNvSpPr/>
          <p:nvPr>
            <p:custDataLst>
              <p:tags r:id="rId16"/>
            </p:custDataLst>
          </p:nvPr>
        </p:nvSpPr>
        <p:spPr bwMode="auto">
          <a:xfrm>
            <a:off x="6263895" y="4422842"/>
            <a:ext cx="406819" cy="439105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3275B8"/>
          </a:solidFill>
          <a:ln>
            <a:noFill/>
          </a:ln>
        </p:spPr>
        <p:txBody>
          <a:bodyPr anchor="b" anchorCtr="1"/>
          <a:lstStyle/>
          <a:p>
            <a:pPr>
              <a:defRPr/>
            </a:pP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MH_Other_11"/>
          <p:cNvSpPr/>
          <p:nvPr>
            <p:custDataLst>
              <p:tags r:id="rId17"/>
            </p:custDataLst>
          </p:nvPr>
        </p:nvSpPr>
        <p:spPr bwMode="auto">
          <a:xfrm>
            <a:off x="4874256" y="4422842"/>
            <a:ext cx="406819" cy="439105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ED3611"/>
          </a:solidFill>
          <a:ln>
            <a:noFill/>
          </a:ln>
        </p:spPr>
        <p:txBody>
          <a:bodyPr anchor="b" anchorCtr="1"/>
          <a:lstStyle/>
          <a:p>
            <a:pPr>
              <a:defRPr/>
            </a:pP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MH_Other_12"/>
          <p:cNvSpPr/>
          <p:nvPr>
            <p:custDataLst>
              <p:tags r:id="rId18"/>
            </p:custDataLst>
          </p:nvPr>
        </p:nvSpPr>
        <p:spPr bwMode="auto">
          <a:xfrm>
            <a:off x="4180728" y="3219177"/>
            <a:ext cx="405527" cy="439105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245484"/>
          </a:solidFill>
          <a:ln>
            <a:noFill/>
          </a:ln>
        </p:spPr>
        <p:txBody>
          <a:bodyPr anchor="b" anchorCtr="1"/>
          <a:lstStyle/>
          <a:p>
            <a:pPr>
              <a:defRPr/>
            </a:pP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MH_Other_13"/>
          <p:cNvSpPr/>
          <p:nvPr>
            <p:custDataLst>
              <p:tags r:id="rId19"/>
            </p:custDataLst>
          </p:nvPr>
        </p:nvSpPr>
        <p:spPr bwMode="auto">
          <a:xfrm>
            <a:off x="6957422" y="3219177"/>
            <a:ext cx="406818" cy="439105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245484"/>
          </a:solidFill>
          <a:ln>
            <a:noFill/>
          </a:ln>
        </p:spPr>
        <p:txBody>
          <a:bodyPr anchor="b" anchorCtr="1"/>
          <a:lstStyle/>
          <a:p>
            <a:pPr>
              <a:defRPr/>
            </a:pP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MH_Other_14"/>
          <p:cNvSpPr/>
          <p:nvPr>
            <p:custDataLst>
              <p:tags r:id="rId20"/>
            </p:custDataLst>
          </p:nvPr>
        </p:nvSpPr>
        <p:spPr bwMode="auto">
          <a:xfrm>
            <a:off x="5890656" y="3294083"/>
            <a:ext cx="409401" cy="507554"/>
          </a:xfrm>
          <a:custGeom>
            <a:avLst/>
            <a:gdLst>
              <a:gd name="T0" fmla="*/ 126 w 132"/>
              <a:gd name="T1" fmla="*/ 135 h 163"/>
              <a:gd name="T2" fmla="*/ 89 w 132"/>
              <a:gd name="T3" fmla="*/ 73 h 163"/>
              <a:gd name="T4" fmla="*/ 79 w 132"/>
              <a:gd name="T5" fmla="*/ 73 h 163"/>
              <a:gd name="T6" fmla="*/ 104 w 132"/>
              <a:gd name="T7" fmla="*/ 38 h 163"/>
              <a:gd name="T8" fmla="*/ 66 w 132"/>
              <a:gd name="T9" fmla="*/ 0 h 163"/>
              <a:gd name="T10" fmla="*/ 28 w 132"/>
              <a:gd name="T11" fmla="*/ 38 h 163"/>
              <a:gd name="T12" fmla="*/ 53 w 132"/>
              <a:gd name="T13" fmla="*/ 73 h 163"/>
              <a:gd name="T14" fmla="*/ 43 w 132"/>
              <a:gd name="T15" fmla="*/ 73 h 163"/>
              <a:gd name="T16" fmla="*/ 6 w 132"/>
              <a:gd name="T17" fmla="*/ 135 h 163"/>
              <a:gd name="T18" fmla="*/ 11 w 132"/>
              <a:gd name="T19" fmla="*/ 163 h 163"/>
              <a:gd name="T20" fmla="*/ 56 w 132"/>
              <a:gd name="T21" fmla="*/ 163 h 163"/>
              <a:gd name="T22" fmla="*/ 65 w 132"/>
              <a:gd name="T23" fmla="*/ 86 h 163"/>
              <a:gd name="T24" fmla="*/ 55 w 132"/>
              <a:gd name="T25" fmla="*/ 76 h 163"/>
              <a:gd name="T26" fmla="*/ 77 w 132"/>
              <a:gd name="T27" fmla="*/ 76 h 163"/>
              <a:gd name="T28" fmla="*/ 67 w 132"/>
              <a:gd name="T29" fmla="*/ 86 h 163"/>
              <a:gd name="T30" fmla="*/ 76 w 132"/>
              <a:gd name="T31" fmla="*/ 163 h 163"/>
              <a:gd name="T32" fmla="*/ 121 w 132"/>
              <a:gd name="T33" fmla="*/ 163 h 163"/>
              <a:gd name="T34" fmla="*/ 126 w 132"/>
              <a:gd name="T35" fmla="*/ 13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163">
                <a:moveTo>
                  <a:pt x="126" y="135"/>
                </a:moveTo>
                <a:cubicBezTo>
                  <a:pt x="121" y="123"/>
                  <a:pt x="109" y="73"/>
                  <a:pt x="89" y="73"/>
                </a:cubicBezTo>
                <a:cubicBezTo>
                  <a:pt x="79" y="73"/>
                  <a:pt x="79" y="73"/>
                  <a:pt x="79" y="73"/>
                </a:cubicBezTo>
                <a:cubicBezTo>
                  <a:pt x="93" y="68"/>
                  <a:pt x="104" y="54"/>
                  <a:pt x="104" y="38"/>
                </a:cubicBezTo>
                <a:cubicBezTo>
                  <a:pt x="104" y="17"/>
                  <a:pt x="87" y="0"/>
                  <a:pt x="66" y="0"/>
                </a:cubicBezTo>
                <a:cubicBezTo>
                  <a:pt x="45" y="0"/>
                  <a:pt x="28" y="17"/>
                  <a:pt x="28" y="38"/>
                </a:cubicBezTo>
                <a:cubicBezTo>
                  <a:pt x="28" y="54"/>
                  <a:pt x="39" y="68"/>
                  <a:pt x="5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23" y="73"/>
                  <a:pt x="11" y="123"/>
                  <a:pt x="6" y="135"/>
                </a:cubicBezTo>
                <a:cubicBezTo>
                  <a:pt x="0" y="153"/>
                  <a:pt x="11" y="163"/>
                  <a:pt x="11" y="163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65" y="86"/>
                  <a:pt x="65" y="86"/>
                  <a:pt x="65" y="86"/>
                </a:cubicBezTo>
                <a:cubicBezTo>
                  <a:pt x="55" y="76"/>
                  <a:pt x="55" y="76"/>
                  <a:pt x="55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67" y="86"/>
                  <a:pt x="67" y="86"/>
                  <a:pt x="67" y="86"/>
                </a:cubicBezTo>
                <a:cubicBezTo>
                  <a:pt x="76" y="163"/>
                  <a:pt x="76" y="163"/>
                  <a:pt x="76" y="163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32" y="153"/>
                  <a:pt x="126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MH_Other_15"/>
          <p:cNvSpPr/>
          <p:nvPr>
            <p:custDataLst>
              <p:tags r:id="rId21"/>
            </p:custDataLst>
          </p:nvPr>
        </p:nvSpPr>
        <p:spPr bwMode="auto">
          <a:xfrm>
            <a:off x="5686601" y="3388362"/>
            <a:ext cx="260880" cy="413276"/>
          </a:xfrm>
          <a:custGeom>
            <a:avLst/>
            <a:gdLst>
              <a:gd name="T0" fmla="*/ 68 w 84"/>
              <a:gd name="T1" fmla="*/ 104 h 133"/>
              <a:gd name="T2" fmla="*/ 70 w 84"/>
              <a:gd name="T3" fmla="*/ 96 h 133"/>
              <a:gd name="T4" fmla="*/ 82 w 84"/>
              <a:gd name="T5" fmla="*/ 64 h 133"/>
              <a:gd name="T6" fmla="*/ 72 w 84"/>
              <a:gd name="T7" fmla="*/ 60 h 133"/>
              <a:gd name="T8" fmla="*/ 64 w 84"/>
              <a:gd name="T9" fmla="*/ 60 h 133"/>
              <a:gd name="T10" fmla="*/ 84 w 84"/>
              <a:gd name="T11" fmla="*/ 31 h 133"/>
              <a:gd name="T12" fmla="*/ 54 w 84"/>
              <a:gd name="T13" fmla="*/ 0 h 133"/>
              <a:gd name="T14" fmla="*/ 23 w 84"/>
              <a:gd name="T15" fmla="*/ 31 h 133"/>
              <a:gd name="T16" fmla="*/ 43 w 84"/>
              <a:gd name="T17" fmla="*/ 60 h 133"/>
              <a:gd name="T18" fmla="*/ 35 w 84"/>
              <a:gd name="T19" fmla="*/ 60 h 133"/>
              <a:gd name="T20" fmla="*/ 5 w 84"/>
              <a:gd name="T21" fmla="*/ 110 h 133"/>
              <a:gd name="T22" fmla="*/ 9 w 84"/>
              <a:gd name="T23" fmla="*/ 133 h 133"/>
              <a:gd name="T24" fmla="*/ 45 w 84"/>
              <a:gd name="T25" fmla="*/ 133 h 133"/>
              <a:gd name="T26" fmla="*/ 53 w 84"/>
              <a:gd name="T27" fmla="*/ 70 h 133"/>
              <a:gd name="T28" fmla="*/ 45 w 84"/>
              <a:gd name="T29" fmla="*/ 62 h 133"/>
              <a:gd name="T30" fmla="*/ 62 w 84"/>
              <a:gd name="T31" fmla="*/ 62 h 133"/>
              <a:gd name="T32" fmla="*/ 55 w 84"/>
              <a:gd name="T33" fmla="*/ 70 h 133"/>
              <a:gd name="T34" fmla="*/ 62 w 84"/>
              <a:gd name="T35" fmla="*/ 133 h 133"/>
              <a:gd name="T36" fmla="*/ 71 w 84"/>
              <a:gd name="T37" fmla="*/ 133 h 133"/>
              <a:gd name="T38" fmla="*/ 68 w 84"/>
              <a:gd name="T39" fmla="*/ 10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133">
                <a:moveTo>
                  <a:pt x="68" y="104"/>
                </a:moveTo>
                <a:cubicBezTo>
                  <a:pt x="68" y="102"/>
                  <a:pt x="69" y="99"/>
                  <a:pt x="70" y="96"/>
                </a:cubicBezTo>
                <a:cubicBezTo>
                  <a:pt x="73" y="87"/>
                  <a:pt x="77" y="75"/>
                  <a:pt x="82" y="64"/>
                </a:cubicBezTo>
                <a:cubicBezTo>
                  <a:pt x="79" y="61"/>
                  <a:pt x="76" y="60"/>
                  <a:pt x="72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76" y="55"/>
                  <a:pt x="84" y="44"/>
                  <a:pt x="84" y="31"/>
                </a:cubicBezTo>
                <a:cubicBezTo>
                  <a:pt x="84" y="14"/>
                  <a:pt x="71" y="0"/>
                  <a:pt x="54" y="0"/>
                </a:cubicBezTo>
                <a:cubicBezTo>
                  <a:pt x="37" y="0"/>
                  <a:pt x="23" y="14"/>
                  <a:pt x="23" y="31"/>
                </a:cubicBezTo>
                <a:cubicBezTo>
                  <a:pt x="23" y="44"/>
                  <a:pt x="32" y="55"/>
                  <a:pt x="43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19" y="60"/>
                  <a:pt x="9" y="100"/>
                  <a:pt x="5" y="110"/>
                </a:cubicBezTo>
                <a:cubicBezTo>
                  <a:pt x="0" y="125"/>
                  <a:pt x="9" y="133"/>
                  <a:pt x="9" y="133"/>
                </a:cubicBezTo>
                <a:cubicBezTo>
                  <a:pt x="45" y="133"/>
                  <a:pt x="45" y="133"/>
                  <a:pt x="45" y="133"/>
                </a:cubicBezTo>
                <a:cubicBezTo>
                  <a:pt x="53" y="70"/>
                  <a:pt x="53" y="70"/>
                  <a:pt x="53" y="70"/>
                </a:cubicBezTo>
                <a:cubicBezTo>
                  <a:pt x="45" y="62"/>
                  <a:pt x="45" y="62"/>
                  <a:pt x="45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5" y="70"/>
                  <a:pt x="55" y="70"/>
                  <a:pt x="55" y="70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7" y="128"/>
                  <a:pt x="62" y="118"/>
                  <a:pt x="68" y="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MH_Other_16"/>
          <p:cNvSpPr/>
          <p:nvPr>
            <p:custDataLst>
              <p:tags r:id="rId22"/>
            </p:custDataLst>
          </p:nvPr>
        </p:nvSpPr>
        <p:spPr bwMode="auto">
          <a:xfrm>
            <a:off x="6244522" y="3388362"/>
            <a:ext cx="262171" cy="413276"/>
          </a:xfrm>
          <a:custGeom>
            <a:avLst/>
            <a:gdLst>
              <a:gd name="T0" fmla="*/ 79 w 84"/>
              <a:gd name="T1" fmla="*/ 110 h 133"/>
              <a:gd name="T2" fmla="*/ 49 w 84"/>
              <a:gd name="T3" fmla="*/ 60 h 133"/>
              <a:gd name="T4" fmla="*/ 41 w 84"/>
              <a:gd name="T5" fmla="*/ 60 h 133"/>
              <a:gd name="T6" fmla="*/ 61 w 84"/>
              <a:gd name="T7" fmla="*/ 31 h 133"/>
              <a:gd name="T8" fmla="*/ 30 w 84"/>
              <a:gd name="T9" fmla="*/ 0 h 133"/>
              <a:gd name="T10" fmla="*/ 0 w 84"/>
              <a:gd name="T11" fmla="*/ 31 h 133"/>
              <a:gd name="T12" fmla="*/ 20 w 84"/>
              <a:gd name="T13" fmla="*/ 60 h 133"/>
              <a:gd name="T14" fmla="*/ 12 w 84"/>
              <a:gd name="T15" fmla="*/ 60 h 133"/>
              <a:gd name="T16" fmla="*/ 2 w 84"/>
              <a:gd name="T17" fmla="*/ 64 h 133"/>
              <a:gd name="T18" fmla="*/ 14 w 84"/>
              <a:gd name="T19" fmla="*/ 96 h 133"/>
              <a:gd name="T20" fmla="*/ 16 w 84"/>
              <a:gd name="T21" fmla="*/ 104 h 133"/>
              <a:gd name="T22" fmla="*/ 13 w 84"/>
              <a:gd name="T23" fmla="*/ 133 h 133"/>
              <a:gd name="T24" fmla="*/ 22 w 84"/>
              <a:gd name="T25" fmla="*/ 133 h 133"/>
              <a:gd name="T26" fmla="*/ 29 w 84"/>
              <a:gd name="T27" fmla="*/ 70 h 133"/>
              <a:gd name="T28" fmla="*/ 22 w 84"/>
              <a:gd name="T29" fmla="*/ 62 h 133"/>
              <a:gd name="T30" fmla="*/ 39 w 84"/>
              <a:gd name="T31" fmla="*/ 62 h 133"/>
              <a:gd name="T32" fmla="*/ 31 w 84"/>
              <a:gd name="T33" fmla="*/ 70 h 133"/>
              <a:gd name="T34" fmla="*/ 39 w 84"/>
              <a:gd name="T35" fmla="*/ 133 h 133"/>
              <a:gd name="T36" fmla="*/ 75 w 84"/>
              <a:gd name="T37" fmla="*/ 133 h 133"/>
              <a:gd name="T38" fmla="*/ 79 w 84"/>
              <a:gd name="T39" fmla="*/ 11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133">
                <a:moveTo>
                  <a:pt x="79" y="110"/>
                </a:moveTo>
                <a:cubicBezTo>
                  <a:pt x="75" y="100"/>
                  <a:pt x="65" y="60"/>
                  <a:pt x="49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52" y="55"/>
                  <a:pt x="61" y="44"/>
                  <a:pt x="61" y="31"/>
                </a:cubicBezTo>
                <a:cubicBezTo>
                  <a:pt x="61" y="14"/>
                  <a:pt x="47" y="0"/>
                  <a:pt x="30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44"/>
                  <a:pt x="8" y="55"/>
                  <a:pt x="20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5" y="61"/>
                  <a:pt x="2" y="64"/>
                </a:cubicBezTo>
                <a:cubicBezTo>
                  <a:pt x="7" y="75"/>
                  <a:pt x="11" y="87"/>
                  <a:pt x="14" y="96"/>
                </a:cubicBezTo>
                <a:cubicBezTo>
                  <a:pt x="15" y="99"/>
                  <a:pt x="16" y="102"/>
                  <a:pt x="16" y="104"/>
                </a:cubicBezTo>
                <a:cubicBezTo>
                  <a:pt x="22" y="118"/>
                  <a:pt x="17" y="128"/>
                  <a:pt x="13" y="133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9" y="70"/>
                  <a:pt x="29" y="70"/>
                  <a:pt x="29" y="70"/>
                </a:cubicBezTo>
                <a:cubicBezTo>
                  <a:pt x="22" y="62"/>
                  <a:pt x="22" y="62"/>
                  <a:pt x="22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1" y="70"/>
                  <a:pt x="31" y="70"/>
                  <a:pt x="31" y="70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84" y="125"/>
                  <a:pt x="79" y="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MH_Other_17"/>
          <p:cNvSpPr/>
          <p:nvPr>
            <p:custDataLst>
              <p:tags r:id="rId23"/>
            </p:custDataLst>
          </p:nvPr>
        </p:nvSpPr>
        <p:spPr bwMode="auto">
          <a:xfrm>
            <a:off x="5696933" y="3294083"/>
            <a:ext cx="798138" cy="507554"/>
          </a:xfrm>
          <a:custGeom>
            <a:avLst/>
            <a:gdLst>
              <a:gd name="connsiteX0" fmla="*/ 787131 w 980661"/>
              <a:gd name="connsiteY0" fmla="*/ 114940 h 622772"/>
              <a:gd name="connsiteX1" fmla="*/ 905903 w 980661"/>
              <a:gd name="connsiteY1" fmla="*/ 233307 h 622772"/>
              <a:gd name="connsiteX2" fmla="*/ 829276 w 980661"/>
              <a:gd name="connsiteY2" fmla="*/ 344037 h 622772"/>
              <a:gd name="connsiteX3" fmla="*/ 859927 w 980661"/>
              <a:gd name="connsiteY3" fmla="*/ 344037 h 622772"/>
              <a:gd name="connsiteX4" fmla="*/ 974867 w 980661"/>
              <a:gd name="connsiteY4" fmla="*/ 534952 h 622772"/>
              <a:gd name="connsiteX5" fmla="*/ 959542 w 980661"/>
              <a:gd name="connsiteY5" fmla="*/ 622772 h 622772"/>
              <a:gd name="connsiteX6" fmla="*/ 821613 w 980661"/>
              <a:gd name="connsiteY6" fmla="*/ 622772 h 622772"/>
              <a:gd name="connsiteX7" fmla="*/ 790962 w 980661"/>
              <a:gd name="connsiteY7" fmla="*/ 382220 h 622772"/>
              <a:gd name="connsiteX8" fmla="*/ 821613 w 980661"/>
              <a:gd name="connsiteY8" fmla="*/ 351674 h 622772"/>
              <a:gd name="connsiteX9" fmla="*/ 756480 w 980661"/>
              <a:gd name="connsiteY9" fmla="*/ 351674 h 622772"/>
              <a:gd name="connsiteX10" fmla="*/ 783300 w 980661"/>
              <a:gd name="connsiteY10" fmla="*/ 382220 h 622772"/>
              <a:gd name="connsiteX11" fmla="*/ 756480 w 980661"/>
              <a:gd name="connsiteY11" fmla="*/ 622772 h 622772"/>
              <a:gd name="connsiteX12" fmla="*/ 721998 w 980661"/>
              <a:gd name="connsiteY12" fmla="*/ 622772 h 622772"/>
              <a:gd name="connsiteX13" fmla="*/ 733492 w 980661"/>
              <a:gd name="connsiteY13" fmla="*/ 512042 h 622772"/>
              <a:gd name="connsiteX14" fmla="*/ 725829 w 980661"/>
              <a:gd name="connsiteY14" fmla="*/ 481496 h 622772"/>
              <a:gd name="connsiteX15" fmla="*/ 679853 w 980661"/>
              <a:gd name="connsiteY15" fmla="*/ 359310 h 622772"/>
              <a:gd name="connsiteX16" fmla="*/ 718167 w 980661"/>
              <a:gd name="connsiteY16" fmla="*/ 344037 h 622772"/>
              <a:gd name="connsiteX17" fmla="*/ 748817 w 980661"/>
              <a:gd name="connsiteY17" fmla="*/ 344037 h 622772"/>
              <a:gd name="connsiteX18" fmla="*/ 672190 w 980661"/>
              <a:gd name="connsiteY18" fmla="*/ 233307 h 622772"/>
              <a:gd name="connsiteX19" fmla="*/ 787131 w 980661"/>
              <a:gd name="connsiteY19" fmla="*/ 114940 h 622772"/>
              <a:gd name="connsiteX20" fmla="*/ 192273 w 980661"/>
              <a:gd name="connsiteY20" fmla="*/ 114940 h 622772"/>
              <a:gd name="connsiteX21" fmla="*/ 306468 w 980661"/>
              <a:gd name="connsiteY21" fmla="*/ 233307 h 622772"/>
              <a:gd name="connsiteX22" fmla="*/ 230338 w 980661"/>
              <a:gd name="connsiteY22" fmla="*/ 344037 h 622772"/>
              <a:gd name="connsiteX23" fmla="*/ 260790 w 980661"/>
              <a:gd name="connsiteY23" fmla="*/ 344037 h 622772"/>
              <a:gd name="connsiteX24" fmla="*/ 298855 w 980661"/>
              <a:gd name="connsiteY24" fmla="*/ 359310 h 622772"/>
              <a:gd name="connsiteX25" fmla="*/ 253177 w 980661"/>
              <a:gd name="connsiteY25" fmla="*/ 481496 h 622772"/>
              <a:gd name="connsiteX26" fmla="*/ 245564 w 980661"/>
              <a:gd name="connsiteY26" fmla="*/ 512042 h 622772"/>
              <a:gd name="connsiteX27" fmla="*/ 256984 w 980661"/>
              <a:gd name="connsiteY27" fmla="*/ 622772 h 622772"/>
              <a:gd name="connsiteX28" fmla="*/ 222725 w 980661"/>
              <a:gd name="connsiteY28" fmla="*/ 622772 h 622772"/>
              <a:gd name="connsiteX29" fmla="*/ 196080 w 980661"/>
              <a:gd name="connsiteY29" fmla="*/ 382220 h 622772"/>
              <a:gd name="connsiteX30" fmla="*/ 222725 w 980661"/>
              <a:gd name="connsiteY30" fmla="*/ 351674 h 622772"/>
              <a:gd name="connsiteX31" fmla="*/ 158015 w 980661"/>
              <a:gd name="connsiteY31" fmla="*/ 351674 h 622772"/>
              <a:gd name="connsiteX32" fmla="*/ 188467 w 980661"/>
              <a:gd name="connsiteY32" fmla="*/ 382220 h 622772"/>
              <a:gd name="connsiteX33" fmla="*/ 158015 w 980661"/>
              <a:gd name="connsiteY33" fmla="*/ 622772 h 622772"/>
              <a:gd name="connsiteX34" fmla="*/ 20982 w 980661"/>
              <a:gd name="connsiteY34" fmla="*/ 622772 h 622772"/>
              <a:gd name="connsiteX35" fmla="*/ 5756 w 980661"/>
              <a:gd name="connsiteY35" fmla="*/ 534952 h 622772"/>
              <a:gd name="connsiteX36" fmla="*/ 119950 w 980661"/>
              <a:gd name="connsiteY36" fmla="*/ 344037 h 622772"/>
              <a:gd name="connsiteX37" fmla="*/ 150402 w 980661"/>
              <a:gd name="connsiteY37" fmla="*/ 344037 h 622772"/>
              <a:gd name="connsiteX38" fmla="*/ 74273 w 980661"/>
              <a:gd name="connsiteY38" fmla="*/ 233307 h 622772"/>
              <a:gd name="connsiteX39" fmla="*/ 192273 w 980661"/>
              <a:gd name="connsiteY39" fmla="*/ 114940 h 622772"/>
              <a:gd name="connsiteX40" fmla="*/ 489328 w 980661"/>
              <a:gd name="connsiteY40" fmla="*/ 0 h 622772"/>
              <a:gd name="connsiteX41" fmla="*/ 634318 w 980661"/>
              <a:gd name="connsiteY41" fmla="*/ 145186 h 622772"/>
              <a:gd name="connsiteX42" fmla="*/ 538930 w 980661"/>
              <a:gd name="connsiteY42" fmla="*/ 278910 h 622772"/>
              <a:gd name="connsiteX43" fmla="*/ 577085 w 980661"/>
              <a:gd name="connsiteY43" fmla="*/ 278910 h 622772"/>
              <a:gd name="connsiteX44" fmla="*/ 718260 w 980661"/>
              <a:gd name="connsiteY44" fmla="*/ 515793 h 622772"/>
              <a:gd name="connsiteX45" fmla="*/ 699182 w 980661"/>
              <a:gd name="connsiteY45" fmla="*/ 622772 h 622772"/>
              <a:gd name="connsiteX46" fmla="*/ 527483 w 980661"/>
              <a:gd name="connsiteY46" fmla="*/ 622772 h 622772"/>
              <a:gd name="connsiteX47" fmla="*/ 493144 w 980661"/>
              <a:gd name="connsiteY47" fmla="*/ 328579 h 622772"/>
              <a:gd name="connsiteX48" fmla="*/ 531299 w 980661"/>
              <a:gd name="connsiteY48" fmla="*/ 290372 h 622772"/>
              <a:gd name="connsiteX49" fmla="*/ 447358 w 980661"/>
              <a:gd name="connsiteY49" fmla="*/ 290372 h 622772"/>
              <a:gd name="connsiteX50" fmla="*/ 485513 w 980661"/>
              <a:gd name="connsiteY50" fmla="*/ 328579 h 622772"/>
              <a:gd name="connsiteX51" fmla="*/ 451173 w 980661"/>
              <a:gd name="connsiteY51" fmla="*/ 622772 h 622772"/>
              <a:gd name="connsiteX52" fmla="*/ 279475 w 980661"/>
              <a:gd name="connsiteY52" fmla="*/ 622772 h 622772"/>
              <a:gd name="connsiteX53" fmla="*/ 260397 w 980661"/>
              <a:gd name="connsiteY53" fmla="*/ 515793 h 622772"/>
              <a:gd name="connsiteX54" fmla="*/ 401571 w 980661"/>
              <a:gd name="connsiteY54" fmla="*/ 278910 h 622772"/>
              <a:gd name="connsiteX55" fmla="*/ 439726 w 980661"/>
              <a:gd name="connsiteY55" fmla="*/ 278910 h 622772"/>
              <a:gd name="connsiteX56" fmla="*/ 344338 w 980661"/>
              <a:gd name="connsiteY56" fmla="*/ 145186 h 622772"/>
              <a:gd name="connsiteX57" fmla="*/ 489328 w 980661"/>
              <a:gd name="connsiteY57" fmla="*/ 0 h 62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80661" h="622772">
                <a:moveTo>
                  <a:pt x="787131" y="114940"/>
                </a:moveTo>
                <a:cubicBezTo>
                  <a:pt x="852264" y="114940"/>
                  <a:pt x="905903" y="168396"/>
                  <a:pt x="905903" y="233307"/>
                </a:cubicBezTo>
                <a:cubicBezTo>
                  <a:pt x="905903" y="282945"/>
                  <a:pt x="871421" y="324946"/>
                  <a:pt x="829276" y="344037"/>
                </a:cubicBezTo>
                <a:cubicBezTo>
                  <a:pt x="829276" y="344037"/>
                  <a:pt x="829276" y="344037"/>
                  <a:pt x="859927" y="344037"/>
                </a:cubicBezTo>
                <a:cubicBezTo>
                  <a:pt x="921228" y="344037"/>
                  <a:pt x="959542" y="496769"/>
                  <a:pt x="974867" y="534952"/>
                </a:cubicBezTo>
                <a:cubicBezTo>
                  <a:pt x="994024" y="592226"/>
                  <a:pt x="959542" y="622772"/>
                  <a:pt x="959542" y="622772"/>
                </a:cubicBezTo>
                <a:cubicBezTo>
                  <a:pt x="959542" y="622772"/>
                  <a:pt x="959542" y="622772"/>
                  <a:pt x="821613" y="622772"/>
                </a:cubicBezTo>
                <a:cubicBezTo>
                  <a:pt x="821613" y="622772"/>
                  <a:pt x="821613" y="622772"/>
                  <a:pt x="790962" y="382220"/>
                </a:cubicBezTo>
                <a:cubicBezTo>
                  <a:pt x="790962" y="382220"/>
                  <a:pt x="790962" y="382220"/>
                  <a:pt x="821613" y="351674"/>
                </a:cubicBezTo>
                <a:cubicBezTo>
                  <a:pt x="821613" y="351674"/>
                  <a:pt x="821613" y="351674"/>
                  <a:pt x="756480" y="351674"/>
                </a:cubicBezTo>
                <a:cubicBezTo>
                  <a:pt x="756480" y="351674"/>
                  <a:pt x="756480" y="351674"/>
                  <a:pt x="783300" y="382220"/>
                </a:cubicBezTo>
                <a:cubicBezTo>
                  <a:pt x="783300" y="382220"/>
                  <a:pt x="783300" y="382220"/>
                  <a:pt x="756480" y="622772"/>
                </a:cubicBezTo>
                <a:cubicBezTo>
                  <a:pt x="756480" y="622772"/>
                  <a:pt x="756480" y="622772"/>
                  <a:pt x="721998" y="622772"/>
                </a:cubicBezTo>
                <a:cubicBezTo>
                  <a:pt x="737323" y="603681"/>
                  <a:pt x="756480" y="565498"/>
                  <a:pt x="733492" y="512042"/>
                </a:cubicBezTo>
                <a:cubicBezTo>
                  <a:pt x="733492" y="504405"/>
                  <a:pt x="729661" y="492950"/>
                  <a:pt x="725829" y="481496"/>
                </a:cubicBezTo>
                <a:cubicBezTo>
                  <a:pt x="714335" y="447131"/>
                  <a:pt x="699010" y="401312"/>
                  <a:pt x="679853" y="359310"/>
                </a:cubicBezTo>
                <a:cubicBezTo>
                  <a:pt x="691347" y="347856"/>
                  <a:pt x="702841" y="344037"/>
                  <a:pt x="718167" y="344037"/>
                </a:cubicBezTo>
                <a:cubicBezTo>
                  <a:pt x="718167" y="344037"/>
                  <a:pt x="718167" y="344037"/>
                  <a:pt x="748817" y="344037"/>
                </a:cubicBezTo>
                <a:cubicBezTo>
                  <a:pt x="702841" y="324946"/>
                  <a:pt x="672190" y="282945"/>
                  <a:pt x="672190" y="233307"/>
                </a:cubicBezTo>
                <a:cubicBezTo>
                  <a:pt x="672190" y="168396"/>
                  <a:pt x="721998" y="114940"/>
                  <a:pt x="787131" y="114940"/>
                </a:cubicBezTo>
                <a:close/>
                <a:moveTo>
                  <a:pt x="192273" y="114940"/>
                </a:moveTo>
                <a:cubicBezTo>
                  <a:pt x="256984" y="114940"/>
                  <a:pt x="306468" y="168396"/>
                  <a:pt x="306468" y="233307"/>
                </a:cubicBezTo>
                <a:cubicBezTo>
                  <a:pt x="306468" y="282945"/>
                  <a:pt x="276016" y="324946"/>
                  <a:pt x="230338" y="344037"/>
                </a:cubicBezTo>
                <a:cubicBezTo>
                  <a:pt x="230338" y="344037"/>
                  <a:pt x="230338" y="344037"/>
                  <a:pt x="260790" y="344037"/>
                </a:cubicBezTo>
                <a:cubicBezTo>
                  <a:pt x="276016" y="344037"/>
                  <a:pt x="287435" y="347856"/>
                  <a:pt x="298855" y="359310"/>
                </a:cubicBezTo>
                <a:cubicBezTo>
                  <a:pt x="279822" y="401312"/>
                  <a:pt x="264597" y="447131"/>
                  <a:pt x="253177" y="481496"/>
                </a:cubicBezTo>
                <a:cubicBezTo>
                  <a:pt x="249371" y="492950"/>
                  <a:pt x="245564" y="504405"/>
                  <a:pt x="245564" y="512042"/>
                </a:cubicBezTo>
                <a:cubicBezTo>
                  <a:pt x="222725" y="565498"/>
                  <a:pt x="241758" y="603681"/>
                  <a:pt x="256984" y="622772"/>
                </a:cubicBezTo>
                <a:cubicBezTo>
                  <a:pt x="256984" y="622772"/>
                  <a:pt x="256984" y="622772"/>
                  <a:pt x="222725" y="622772"/>
                </a:cubicBezTo>
                <a:cubicBezTo>
                  <a:pt x="222725" y="622772"/>
                  <a:pt x="222725" y="622772"/>
                  <a:pt x="196080" y="382220"/>
                </a:cubicBezTo>
                <a:cubicBezTo>
                  <a:pt x="196080" y="382220"/>
                  <a:pt x="196080" y="382220"/>
                  <a:pt x="222725" y="351674"/>
                </a:cubicBezTo>
                <a:cubicBezTo>
                  <a:pt x="222725" y="351674"/>
                  <a:pt x="222725" y="351674"/>
                  <a:pt x="158015" y="351674"/>
                </a:cubicBezTo>
                <a:cubicBezTo>
                  <a:pt x="158015" y="351674"/>
                  <a:pt x="158015" y="351674"/>
                  <a:pt x="188467" y="382220"/>
                </a:cubicBezTo>
                <a:cubicBezTo>
                  <a:pt x="188467" y="382220"/>
                  <a:pt x="188467" y="382220"/>
                  <a:pt x="158015" y="622772"/>
                </a:cubicBezTo>
                <a:cubicBezTo>
                  <a:pt x="158015" y="622772"/>
                  <a:pt x="158015" y="622772"/>
                  <a:pt x="20982" y="622772"/>
                </a:cubicBezTo>
                <a:cubicBezTo>
                  <a:pt x="20982" y="622772"/>
                  <a:pt x="-13276" y="592226"/>
                  <a:pt x="5756" y="534952"/>
                </a:cubicBezTo>
                <a:cubicBezTo>
                  <a:pt x="20982" y="496769"/>
                  <a:pt x="59047" y="344037"/>
                  <a:pt x="119950" y="344037"/>
                </a:cubicBezTo>
                <a:cubicBezTo>
                  <a:pt x="119950" y="344037"/>
                  <a:pt x="119950" y="344037"/>
                  <a:pt x="150402" y="344037"/>
                </a:cubicBezTo>
                <a:cubicBezTo>
                  <a:pt x="108531" y="324946"/>
                  <a:pt x="74273" y="282945"/>
                  <a:pt x="74273" y="233307"/>
                </a:cubicBezTo>
                <a:cubicBezTo>
                  <a:pt x="74273" y="168396"/>
                  <a:pt x="127563" y="114940"/>
                  <a:pt x="192273" y="114940"/>
                </a:cubicBezTo>
                <a:close/>
                <a:moveTo>
                  <a:pt x="489328" y="0"/>
                </a:moveTo>
                <a:cubicBezTo>
                  <a:pt x="569454" y="0"/>
                  <a:pt x="634318" y="64952"/>
                  <a:pt x="634318" y="145186"/>
                </a:cubicBezTo>
                <a:cubicBezTo>
                  <a:pt x="634318" y="206317"/>
                  <a:pt x="592347" y="259807"/>
                  <a:pt x="538930" y="278910"/>
                </a:cubicBezTo>
                <a:cubicBezTo>
                  <a:pt x="538930" y="278910"/>
                  <a:pt x="538930" y="278910"/>
                  <a:pt x="577085" y="278910"/>
                </a:cubicBezTo>
                <a:cubicBezTo>
                  <a:pt x="653396" y="278910"/>
                  <a:pt x="699182" y="469945"/>
                  <a:pt x="718260" y="515793"/>
                </a:cubicBezTo>
                <a:cubicBezTo>
                  <a:pt x="741153" y="584565"/>
                  <a:pt x="699182" y="622772"/>
                  <a:pt x="699182" y="622772"/>
                </a:cubicBezTo>
                <a:cubicBezTo>
                  <a:pt x="699182" y="622772"/>
                  <a:pt x="699182" y="622772"/>
                  <a:pt x="527483" y="622772"/>
                </a:cubicBezTo>
                <a:cubicBezTo>
                  <a:pt x="527483" y="622772"/>
                  <a:pt x="527483" y="622772"/>
                  <a:pt x="493144" y="328579"/>
                </a:cubicBezTo>
                <a:cubicBezTo>
                  <a:pt x="493144" y="328579"/>
                  <a:pt x="493144" y="328579"/>
                  <a:pt x="531299" y="290372"/>
                </a:cubicBezTo>
                <a:cubicBezTo>
                  <a:pt x="531299" y="290372"/>
                  <a:pt x="531299" y="290372"/>
                  <a:pt x="447358" y="290372"/>
                </a:cubicBezTo>
                <a:cubicBezTo>
                  <a:pt x="447358" y="290372"/>
                  <a:pt x="447358" y="290372"/>
                  <a:pt x="485513" y="328579"/>
                </a:cubicBezTo>
                <a:cubicBezTo>
                  <a:pt x="485513" y="328579"/>
                  <a:pt x="485513" y="328579"/>
                  <a:pt x="451173" y="622772"/>
                </a:cubicBezTo>
                <a:cubicBezTo>
                  <a:pt x="451173" y="622772"/>
                  <a:pt x="451173" y="622772"/>
                  <a:pt x="279475" y="622772"/>
                </a:cubicBezTo>
                <a:cubicBezTo>
                  <a:pt x="279475" y="622772"/>
                  <a:pt x="237504" y="584565"/>
                  <a:pt x="260397" y="515793"/>
                </a:cubicBezTo>
                <a:cubicBezTo>
                  <a:pt x="279475" y="469945"/>
                  <a:pt x="325261" y="278910"/>
                  <a:pt x="401571" y="278910"/>
                </a:cubicBezTo>
                <a:cubicBezTo>
                  <a:pt x="401571" y="278910"/>
                  <a:pt x="401571" y="278910"/>
                  <a:pt x="439726" y="278910"/>
                </a:cubicBezTo>
                <a:cubicBezTo>
                  <a:pt x="386309" y="259807"/>
                  <a:pt x="344338" y="206317"/>
                  <a:pt x="344338" y="145186"/>
                </a:cubicBezTo>
                <a:cubicBezTo>
                  <a:pt x="344338" y="64952"/>
                  <a:pt x="409202" y="0"/>
                  <a:pt x="4893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MH_Title_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04321" y="3801638"/>
            <a:ext cx="1583362" cy="5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b="1" dirty="0" smtClean="0">
                <a:solidFill>
                  <a:srgbClr val="1B3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请输入标题</a:t>
            </a:r>
            <a:endParaRPr lang="zh-CN" altLang="en-US" sz="1600" b="1" dirty="0">
              <a:solidFill>
                <a:srgbClr val="1B3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8" name="矩形 29"/>
          <p:cNvSpPr>
            <a:spLocks noChangeArrowheads="1"/>
          </p:cNvSpPr>
          <p:nvPr/>
        </p:nvSpPr>
        <p:spPr bwMode="auto">
          <a:xfrm>
            <a:off x="1713309" y="2399076"/>
            <a:ext cx="27302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81" name="矩形 29"/>
          <p:cNvSpPr>
            <a:spLocks noChangeArrowheads="1"/>
          </p:cNvSpPr>
          <p:nvPr/>
        </p:nvSpPr>
        <p:spPr bwMode="auto">
          <a:xfrm>
            <a:off x="1713309" y="4805760"/>
            <a:ext cx="27302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82" name="矩形 29"/>
          <p:cNvSpPr>
            <a:spLocks noChangeArrowheads="1"/>
          </p:cNvSpPr>
          <p:nvPr/>
        </p:nvSpPr>
        <p:spPr bwMode="auto">
          <a:xfrm>
            <a:off x="7776226" y="4805760"/>
            <a:ext cx="27302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83" name="矩形 29"/>
          <p:cNvSpPr>
            <a:spLocks noChangeArrowheads="1"/>
          </p:cNvSpPr>
          <p:nvPr/>
        </p:nvSpPr>
        <p:spPr bwMode="auto">
          <a:xfrm>
            <a:off x="7776226" y="2399076"/>
            <a:ext cx="27302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84" name="矩形 29"/>
          <p:cNvSpPr>
            <a:spLocks noChangeArrowheads="1"/>
          </p:cNvSpPr>
          <p:nvPr/>
        </p:nvSpPr>
        <p:spPr bwMode="auto">
          <a:xfrm>
            <a:off x="1244002" y="3602741"/>
            <a:ext cx="27302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85" name="矩形 29"/>
          <p:cNvSpPr>
            <a:spLocks noChangeArrowheads="1"/>
          </p:cNvSpPr>
          <p:nvPr/>
        </p:nvSpPr>
        <p:spPr bwMode="auto">
          <a:xfrm>
            <a:off x="8241716" y="3602741"/>
            <a:ext cx="273023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内页四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08422" y="952718"/>
            <a:ext cx="1975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Inside pages four</a:t>
            </a:r>
            <a:endParaRPr lang="zh-CN" altLang="en-US" sz="18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05394" y="1606730"/>
            <a:ext cx="2638697" cy="2024743"/>
          </a:xfrm>
          <a:prstGeom prst="rect">
            <a:avLst/>
          </a:prstGeom>
          <a:solidFill>
            <a:srgbClr val="9C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3461657" y="1606730"/>
            <a:ext cx="2638697" cy="2024743"/>
          </a:xfrm>
          <a:prstGeom prst="rect">
            <a:avLst/>
          </a:prstGeom>
          <a:solidFill>
            <a:srgbClr val="3A8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6217920" y="1606730"/>
            <a:ext cx="2612571" cy="2024743"/>
          </a:xfrm>
          <a:prstGeom prst="rect">
            <a:avLst/>
          </a:prstGeom>
          <a:solidFill>
            <a:srgbClr val="F26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8948058" y="1606730"/>
            <a:ext cx="2612571" cy="2024743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8948057" y="3749036"/>
            <a:ext cx="2612571" cy="2024743"/>
          </a:xfrm>
          <a:prstGeom prst="rect">
            <a:avLst/>
          </a:prstGeom>
          <a:solidFill>
            <a:srgbClr val="9C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6217919" y="3749037"/>
            <a:ext cx="2612571" cy="2024743"/>
          </a:xfrm>
          <a:prstGeom prst="rect">
            <a:avLst/>
          </a:prstGeom>
          <a:solidFill>
            <a:srgbClr val="3A8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3474719" y="3749036"/>
            <a:ext cx="2612571" cy="2024743"/>
          </a:xfrm>
          <a:prstGeom prst="rect">
            <a:avLst/>
          </a:prstGeom>
          <a:solidFill>
            <a:srgbClr val="F26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705394" y="3749037"/>
            <a:ext cx="2612571" cy="20247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62149" y="1911363"/>
            <a:ext cx="2331578" cy="1415476"/>
            <a:chOff x="862149" y="1924091"/>
            <a:chExt cx="2331578" cy="1415476"/>
          </a:xfrm>
        </p:grpSpPr>
        <p:sp>
          <p:nvSpPr>
            <p:cNvPr id="106" name="文本框 105"/>
            <p:cNvSpPr txBox="1"/>
            <p:nvPr/>
          </p:nvSpPr>
          <p:spPr>
            <a:xfrm>
              <a:off x="1253618" y="19240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62149" y="2366993"/>
              <a:ext cx="233157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基于演示设计的一站式在线演示素材销售、服务交易系统诞生于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年，由中国专业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设计领跑者上海锐普广告有限公司整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615215" y="1911363"/>
            <a:ext cx="2331578" cy="1415476"/>
            <a:chOff x="862149" y="1924091"/>
            <a:chExt cx="2331578" cy="1415476"/>
          </a:xfrm>
        </p:grpSpPr>
        <p:sp>
          <p:nvSpPr>
            <p:cNvPr id="109" name="文本框 108"/>
            <p:cNvSpPr txBox="1"/>
            <p:nvPr/>
          </p:nvSpPr>
          <p:spPr>
            <a:xfrm>
              <a:off x="1253618" y="19240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862149" y="2366993"/>
              <a:ext cx="233157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基于演示设计的一站式在线演示素材销售、服务交易系统诞生于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年，由中国专业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设计领跑者上海锐普广告有限公司整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358415" y="1911363"/>
            <a:ext cx="2331578" cy="1415476"/>
            <a:chOff x="862149" y="1924091"/>
            <a:chExt cx="2331578" cy="1415476"/>
          </a:xfrm>
        </p:grpSpPr>
        <p:sp>
          <p:nvSpPr>
            <p:cNvPr id="112" name="文本框 111"/>
            <p:cNvSpPr txBox="1"/>
            <p:nvPr/>
          </p:nvSpPr>
          <p:spPr>
            <a:xfrm>
              <a:off x="1253618" y="19240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62149" y="2366993"/>
              <a:ext cx="233157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基于演示设计的一站式在线演示素材销售、服务交易系统诞生于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年，由中国专业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设计领跑者上海锐普广告有限公司整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358415" y="4053669"/>
            <a:ext cx="2331578" cy="1415476"/>
            <a:chOff x="862149" y="1924091"/>
            <a:chExt cx="2331578" cy="1415476"/>
          </a:xfrm>
        </p:grpSpPr>
        <p:sp>
          <p:nvSpPr>
            <p:cNvPr id="118" name="文本框 117"/>
            <p:cNvSpPr txBox="1"/>
            <p:nvPr/>
          </p:nvSpPr>
          <p:spPr>
            <a:xfrm>
              <a:off x="1253618" y="19240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862149" y="2366993"/>
              <a:ext cx="233157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基于演示设计的一站式在线演示素材销售、服务交易系统诞生于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年，由中国专业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设计领跑者上海锐普广告有限公司整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9088553" y="4053669"/>
            <a:ext cx="2331578" cy="1415476"/>
            <a:chOff x="862149" y="1924091"/>
            <a:chExt cx="2331578" cy="1415476"/>
          </a:xfrm>
        </p:grpSpPr>
        <p:sp>
          <p:nvSpPr>
            <p:cNvPr id="137" name="文本框 136"/>
            <p:cNvSpPr txBox="1"/>
            <p:nvPr/>
          </p:nvSpPr>
          <p:spPr>
            <a:xfrm>
              <a:off x="1253618" y="19240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862149" y="2366993"/>
              <a:ext cx="233157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基于演示设计的一站式在线演示素材销售、服务交易系统诞生于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年，由中国专业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设计领跑者上海锐普广告有限公司整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3625725" y="4053669"/>
            <a:ext cx="2331578" cy="1415476"/>
            <a:chOff x="862149" y="1924091"/>
            <a:chExt cx="2331578" cy="1415476"/>
          </a:xfrm>
        </p:grpSpPr>
        <p:sp>
          <p:nvSpPr>
            <p:cNvPr id="148" name="文本框 147"/>
            <p:cNvSpPr txBox="1"/>
            <p:nvPr/>
          </p:nvSpPr>
          <p:spPr>
            <a:xfrm>
              <a:off x="1253618" y="192409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862149" y="2366993"/>
              <a:ext cx="2331578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基于演示设计的一站式在线演示素材销售、服务交易系统诞生于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年，由中国专业</a:t>
              </a:r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设计领跑者上海锐普广告有限公司整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6523831"/>
            <a:ext cx="12192001" cy="46800"/>
            <a:chOff x="5019675" y="4459288"/>
            <a:chExt cx="2124075" cy="46037"/>
          </a:xfrm>
        </p:grpSpPr>
        <p:sp>
          <p:nvSpPr>
            <p:cNvPr id="37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9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11170" y="2159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内页五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5103549" y="952718"/>
            <a:ext cx="1984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Inside pages </a:t>
            </a:r>
            <a:r>
              <a:rPr lang="en-US" altLang="zh-CN" sz="1800" dirty="0" smtClean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five</a:t>
            </a:r>
            <a:endParaRPr lang="zh-CN" altLang="en-US" sz="18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47" name="MH_Picture_1"/>
          <p:cNvSpPr/>
          <p:nvPr>
            <p:custDataLst>
              <p:tags r:id="rId1"/>
            </p:custDataLst>
          </p:nvPr>
        </p:nvSpPr>
        <p:spPr bwMode="auto">
          <a:xfrm>
            <a:off x="0" y="1773237"/>
            <a:ext cx="12192000" cy="4287929"/>
          </a:xfrm>
          <a:custGeom>
            <a:avLst/>
            <a:gdLst>
              <a:gd name="T0" fmla="*/ 0 w 9144000"/>
              <a:gd name="T1" fmla="*/ 0 h 5501814"/>
              <a:gd name="T2" fmla="*/ 9144000 w 9144000"/>
              <a:gd name="T3" fmla="*/ 0 h 5501814"/>
              <a:gd name="T4" fmla="*/ 9144000 w 9144000"/>
              <a:gd name="T5" fmla="*/ 8785643 h 5501814"/>
              <a:gd name="T6" fmla="*/ 0 w 9144000"/>
              <a:gd name="T7" fmla="*/ 20540237 h 5501814"/>
              <a:gd name="T8" fmla="*/ 0 w 9144000"/>
              <a:gd name="T9" fmla="*/ 0 h 55018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9144000"/>
              <a:gd name="connsiteY0" fmla="*/ 0 h 5501814"/>
              <a:gd name="connsiteX1" fmla="*/ 9144000 w 9144000"/>
              <a:gd name="connsiteY1" fmla="*/ 0 h 5501814"/>
              <a:gd name="connsiteX2" fmla="*/ 9144000 w 9144000"/>
              <a:gd name="connsiteY2" fmla="*/ 2170400 h 5501814"/>
              <a:gd name="connsiteX3" fmla="*/ 0 w 9144000"/>
              <a:gd name="connsiteY3" fmla="*/ 5501814 h 5501814"/>
              <a:gd name="connsiteX4" fmla="*/ 0 w 9144000"/>
              <a:gd name="connsiteY4" fmla="*/ 0 h 55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01814">
                <a:moveTo>
                  <a:pt x="0" y="0"/>
                </a:moveTo>
                <a:lnTo>
                  <a:pt x="9144000" y="0"/>
                </a:lnTo>
                <a:lnTo>
                  <a:pt x="9144000" y="2170400"/>
                </a:lnTo>
                <a:lnTo>
                  <a:pt x="0" y="55018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b="-10790"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 rot="20880000" flipV="1">
            <a:off x="-150948" y="4781736"/>
            <a:ext cx="12492000" cy="46800"/>
            <a:chOff x="5019675" y="4459288"/>
            <a:chExt cx="2124075" cy="46037"/>
          </a:xfrm>
        </p:grpSpPr>
        <p:sp>
          <p:nvSpPr>
            <p:cNvPr id="52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3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4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5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0" y="1742660"/>
            <a:ext cx="12192001" cy="46800"/>
            <a:chOff x="5019675" y="4459288"/>
            <a:chExt cx="2124075" cy="46037"/>
          </a:xfrm>
        </p:grpSpPr>
        <p:sp>
          <p:nvSpPr>
            <p:cNvPr id="62" name="矩形 6"/>
            <p:cNvSpPr>
              <a:spLocks noChangeArrowheads="1"/>
            </p:cNvSpPr>
            <p:nvPr/>
          </p:nvSpPr>
          <p:spPr bwMode="auto">
            <a:xfrm>
              <a:off x="5019675" y="4459288"/>
              <a:ext cx="539121" cy="46037"/>
            </a:xfrm>
            <a:prstGeom prst="rect">
              <a:avLst/>
            </a:prstGeom>
            <a:solidFill>
              <a:srgbClr val="9CC0E4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3" name="矩形 17"/>
            <p:cNvSpPr>
              <a:spLocks noChangeArrowheads="1"/>
            </p:cNvSpPr>
            <p:nvPr/>
          </p:nvSpPr>
          <p:spPr bwMode="auto">
            <a:xfrm>
              <a:off x="5555001" y="4459288"/>
              <a:ext cx="539121" cy="46037"/>
            </a:xfrm>
            <a:prstGeom prst="rect">
              <a:avLst/>
            </a:prstGeom>
            <a:solidFill>
              <a:srgbClr val="E9F2F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4" name="矩形 18"/>
            <p:cNvSpPr>
              <a:spLocks noChangeArrowheads="1"/>
            </p:cNvSpPr>
            <p:nvPr/>
          </p:nvSpPr>
          <p:spPr bwMode="auto">
            <a:xfrm>
              <a:off x="6081713" y="4459288"/>
              <a:ext cx="539121" cy="46037"/>
            </a:xfrm>
            <a:prstGeom prst="rect">
              <a:avLst/>
            </a:prstGeom>
            <a:solidFill>
              <a:srgbClr val="3A89C9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5" name="矩形 19"/>
            <p:cNvSpPr>
              <a:spLocks noChangeArrowheads="1"/>
            </p:cNvSpPr>
            <p:nvPr/>
          </p:nvSpPr>
          <p:spPr bwMode="auto">
            <a:xfrm>
              <a:off x="6604629" y="4459288"/>
              <a:ext cx="539121" cy="46037"/>
            </a:xfrm>
            <a:prstGeom prst="rect">
              <a:avLst/>
            </a:prstGeom>
            <a:solidFill>
              <a:srgbClr val="F26C4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 bwMode="auto">
          <a:xfrm flipV="1">
            <a:off x="8188238" y="5917965"/>
            <a:ext cx="3526151" cy="4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95F6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9794973" y="4592102"/>
            <a:ext cx="198120" cy="1332000"/>
          </a:xfrm>
          <a:prstGeom prst="rect">
            <a:avLst/>
          </a:prstGeom>
          <a:solidFill>
            <a:srgbClr val="9CC0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0358853" y="5029119"/>
            <a:ext cx="198120" cy="900000"/>
          </a:xfrm>
          <a:prstGeom prst="rect">
            <a:avLst/>
          </a:prstGeom>
          <a:solidFill>
            <a:srgbClr val="E9F2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0922733" y="4849345"/>
            <a:ext cx="198120" cy="1080000"/>
          </a:xfrm>
          <a:prstGeom prst="rect">
            <a:avLst/>
          </a:prstGeom>
          <a:solidFill>
            <a:srgbClr val="3A8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11481533" y="5210025"/>
            <a:ext cx="198120" cy="720000"/>
          </a:xfrm>
          <a:prstGeom prst="rect">
            <a:avLst/>
          </a:prstGeom>
          <a:solidFill>
            <a:srgbClr val="F26C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613450" y="595236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2012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195661" y="595236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2013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759541" y="595236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1318341" y="595236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337530" y="57049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291810" y="530742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291810" y="495570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60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9291810" y="45108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80</a:t>
            </a:r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7975" y="1993765"/>
            <a:ext cx="3678238" cy="1513067"/>
            <a:chOff x="307975" y="1993765"/>
            <a:chExt cx="3678238" cy="1513067"/>
          </a:xfrm>
        </p:grpSpPr>
        <p:sp>
          <p:nvSpPr>
            <p:cNvPr id="83" name="文本框 23"/>
            <p:cNvSpPr txBox="1">
              <a:spLocks noChangeArrowheads="1"/>
            </p:cNvSpPr>
            <p:nvPr/>
          </p:nvSpPr>
          <p:spPr bwMode="auto">
            <a:xfrm>
              <a:off x="307975" y="1993765"/>
              <a:ext cx="8883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 smtClean="0">
                  <a:solidFill>
                    <a:srgbClr val="9CC0E4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2012</a:t>
              </a:r>
              <a:r>
                <a:rPr lang="zh-CN" altLang="en-US" sz="1800" dirty="0" smtClean="0">
                  <a:solidFill>
                    <a:srgbClr val="9CC0E4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endParaRPr lang="zh-CN" altLang="en-US" sz="1800" dirty="0">
                <a:solidFill>
                  <a:srgbClr val="9CC0E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4" name="矩形 25"/>
            <p:cNvSpPr>
              <a:spLocks noChangeArrowheads="1"/>
            </p:cNvSpPr>
            <p:nvPr/>
          </p:nvSpPr>
          <p:spPr bwMode="auto">
            <a:xfrm>
              <a:off x="307975" y="2306503"/>
              <a:ext cx="367823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演示设计的一站式在线演示、素材销售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、服务交易系统</a:t>
              </a:r>
              <a:endParaRPr lang="zh-CN" altLang="en-US" sz="1200" dirty="0" smtClean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17768" y="1993765"/>
            <a:ext cx="3678238" cy="1513067"/>
            <a:chOff x="4410868" y="1993765"/>
            <a:chExt cx="3678238" cy="1513067"/>
          </a:xfrm>
        </p:grpSpPr>
        <p:sp>
          <p:nvSpPr>
            <p:cNvPr id="85" name="文本框 23"/>
            <p:cNvSpPr txBox="1">
              <a:spLocks noChangeArrowheads="1"/>
            </p:cNvSpPr>
            <p:nvPr/>
          </p:nvSpPr>
          <p:spPr bwMode="auto">
            <a:xfrm>
              <a:off x="4410868" y="1993765"/>
              <a:ext cx="8883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 smtClean="0">
                  <a:solidFill>
                    <a:srgbClr val="E9F2F9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2013</a:t>
              </a:r>
              <a:r>
                <a:rPr lang="zh-CN" altLang="en-US" sz="1800" dirty="0" smtClean="0">
                  <a:solidFill>
                    <a:srgbClr val="E9F2F9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endParaRPr lang="zh-CN" altLang="en-US" sz="1800" dirty="0">
                <a:solidFill>
                  <a:srgbClr val="E9F2F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6" name="矩形 25"/>
            <p:cNvSpPr>
              <a:spLocks noChangeArrowheads="1"/>
            </p:cNvSpPr>
            <p:nvPr/>
          </p:nvSpPr>
          <p:spPr bwMode="auto">
            <a:xfrm>
              <a:off x="4410868" y="2306503"/>
              <a:ext cx="367823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演示设计的一站式在线演示、素材销售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、服务交易系统</a:t>
              </a:r>
              <a:endParaRPr lang="zh-CN" altLang="en-US" sz="1200" dirty="0" smtClean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27560" y="1993765"/>
            <a:ext cx="3678238" cy="1513067"/>
            <a:chOff x="8301434" y="1993765"/>
            <a:chExt cx="3678238" cy="1513067"/>
          </a:xfrm>
        </p:grpSpPr>
        <p:sp>
          <p:nvSpPr>
            <p:cNvPr id="87" name="文本框 23"/>
            <p:cNvSpPr txBox="1">
              <a:spLocks noChangeArrowheads="1"/>
            </p:cNvSpPr>
            <p:nvPr/>
          </p:nvSpPr>
          <p:spPr bwMode="auto">
            <a:xfrm>
              <a:off x="8301434" y="1993765"/>
              <a:ext cx="893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 smtClean="0">
                  <a:solidFill>
                    <a:srgbClr val="3A89C9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2014</a:t>
              </a:r>
              <a:r>
                <a:rPr lang="zh-CN" altLang="en-US" sz="1800" dirty="0" smtClean="0">
                  <a:solidFill>
                    <a:srgbClr val="3A89C9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endParaRPr lang="zh-CN" altLang="en-US" sz="1800" dirty="0">
                <a:solidFill>
                  <a:srgbClr val="3A89C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8" name="矩形 25"/>
            <p:cNvSpPr>
              <a:spLocks noChangeArrowheads="1"/>
            </p:cNvSpPr>
            <p:nvPr/>
          </p:nvSpPr>
          <p:spPr bwMode="auto">
            <a:xfrm>
              <a:off x="8301434" y="2306503"/>
              <a:ext cx="367823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演示设计的一站式在线演示、素材销售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、服务交易系统</a:t>
              </a:r>
              <a:endParaRPr lang="zh-CN" altLang="en-US" sz="1200" dirty="0" smtClean="0">
                <a:latin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07975" y="3815511"/>
            <a:ext cx="3678238" cy="1513067"/>
            <a:chOff x="307975" y="1993765"/>
            <a:chExt cx="3678238" cy="1513067"/>
          </a:xfrm>
        </p:grpSpPr>
        <p:sp>
          <p:nvSpPr>
            <p:cNvPr id="114" name="文本框 23"/>
            <p:cNvSpPr txBox="1">
              <a:spLocks noChangeArrowheads="1"/>
            </p:cNvSpPr>
            <p:nvPr/>
          </p:nvSpPr>
          <p:spPr bwMode="auto">
            <a:xfrm>
              <a:off x="307975" y="1993765"/>
              <a:ext cx="8883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dirty="0" smtClean="0">
                  <a:solidFill>
                    <a:srgbClr val="F26C4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2015</a:t>
              </a:r>
              <a:r>
                <a:rPr lang="zh-CN" altLang="en-US" sz="1800" dirty="0" smtClean="0">
                  <a:solidFill>
                    <a:srgbClr val="F26C4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endParaRPr lang="zh-CN" altLang="en-US" sz="1800" dirty="0">
                <a:solidFill>
                  <a:srgbClr val="F26C4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5" name="矩形 25"/>
            <p:cNvSpPr>
              <a:spLocks noChangeArrowheads="1"/>
            </p:cNvSpPr>
            <p:nvPr/>
          </p:nvSpPr>
          <p:spPr bwMode="auto">
            <a:xfrm>
              <a:off x="307975" y="2306503"/>
              <a:ext cx="367823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演示设计的一站式在线演示、素材销售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、服务交易系统</a:t>
              </a:r>
              <a:endParaRPr lang="zh-CN" altLang="en-US" sz="1200" dirty="0" smtClean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25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033963" y="2712323"/>
            <a:ext cx="2124075" cy="1093717"/>
            <a:chOff x="5033963" y="2647830"/>
            <a:chExt cx="2124075" cy="1093717"/>
          </a:xfrm>
        </p:grpSpPr>
        <p:sp>
          <p:nvSpPr>
            <p:cNvPr id="48" name="文本框 10"/>
            <p:cNvSpPr>
              <a:spLocks noChangeArrowheads="1"/>
            </p:cNvSpPr>
            <p:nvPr/>
          </p:nvSpPr>
          <p:spPr bwMode="auto">
            <a:xfrm>
              <a:off x="5388114" y="2647830"/>
              <a:ext cx="14157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谢谢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文本框 11"/>
            <p:cNvSpPr>
              <a:spLocks noChangeArrowheads="1"/>
            </p:cNvSpPr>
            <p:nvPr/>
          </p:nvSpPr>
          <p:spPr bwMode="auto">
            <a:xfrm>
              <a:off x="5462365" y="3352621"/>
              <a:ext cx="12672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800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sym typeface="Microsoft JhengHei UI Light" panose="020B0304030504040204" pitchFamily="34" charset="-120"/>
                </a:rPr>
                <a:t>Thank You</a:t>
              </a:r>
              <a:endParaRPr lang="zh-CN" altLang="en-US" sz="18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033963" y="3695510"/>
              <a:ext cx="2124075" cy="46037"/>
              <a:chOff x="4980485" y="3473439"/>
              <a:chExt cx="2124075" cy="46037"/>
            </a:xfrm>
          </p:grpSpPr>
          <p:sp>
            <p:nvSpPr>
              <p:cNvPr id="50" name="矩形 6"/>
              <p:cNvSpPr>
                <a:spLocks noChangeArrowheads="1"/>
              </p:cNvSpPr>
              <p:nvPr/>
            </p:nvSpPr>
            <p:spPr bwMode="auto">
              <a:xfrm>
                <a:off x="4980485" y="3473439"/>
                <a:ext cx="539121" cy="46037"/>
              </a:xfrm>
              <a:prstGeom prst="rect">
                <a:avLst/>
              </a:prstGeom>
              <a:solidFill>
                <a:srgbClr val="9CC0E4"/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矩形 17"/>
              <p:cNvSpPr>
                <a:spLocks noChangeArrowheads="1"/>
              </p:cNvSpPr>
              <p:nvPr/>
            </p:nvSpPr>
            <p:spPr bwMode="auto">
              <a:xfrm>
                <a:off x="5515811" y="3473439"/>
                <a:ext cx="539121" cy="46037"/>
              </a:xfrm>
              <a:prstGeom prst="rect">
                <a:avLst/>
              </a:prstGeom>
              <a:solidFill>
                <a:srgbClr val="E9F2F9"/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矩形 18"/>
              <p:cNvSpPr>
                <a:spLocks noChangeArrowheads="1"/>
              </p:cNvSpPr>
              <p:nvPr/>
            </p:nvSpPr>
            <p:spPr bwMode="auto">
              <a:xfrm>
                <a:off x="6042523" y="3473439"/>
                <a:ext cx="539121" cy="46037"/>
              </a:xfrm>
              <a:prstGeom prst="rect">
                <a:avLst/>
              </a:prstGeom>
              <a:solidFill>
                <a:srgbClr val="3A89C9"/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320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矩形 19"/>
              <p:cNvSpPr>
                <a:spLocks noChangeArrowheads="1"/>
              </p:cNvSpPr>
              <p:nvPr/>
            </p:nvSpPr>
            <p:spPr bwMode="auto">
              <a:xfrm>
                <a:off x="6565439" y="3473439"/>
                <a:ext cx="539121" cy="46037"/>
              </a:xfrm>
              <a:prstGeom prst="rect">
                <a:avLst/>
              </a:prstGeom>
              <a:solidFill>
                <a:srgbClr val="F26C4F"/>
              </a:solidFill>
              <a:ln>
                <a:noFill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3200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308191722"/>
  <p:tag name="MH_LIBRARY" val="GRAPHIC"/>
  <p:tag name="MH_TYPE" val="SubTitle"/>
  <p:tag name="MH_ORDER" val="3"/>
</p:tagLst>
</file>

<file path=ppt/tags/tag10.xml><?xml version="1.0" encoding="utf-8"?>
<p:tagLst xmlns:p="http://schemas.openxmlformats.org/presentationml/2006/main">
  <p:tag name="MH" val="20160308194034"/>
  <p:tag name="MH_LIBRARY" val="GRAPHIC"/>
  <p:tag name="MH_TYPE" val="SubTitle"/>
  <p:tag name="MH_ORDER" val="5"/>
</p:tagLst>
</file>

<file path=ppt/tags/tag11.xml><?xml version="1.0" encoding="utf-8"?>
<p:tagLst xmlns:p="http://schemas.openxmlformats.org/presentationml/2006/main">
  <p:tag name="MH" val="20160308194034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60308194034"/>
  <p:tag name="MH_LIBRARY" val="GRAPHIC"/>
  <p:tag name="MH_TYPE" val="SubTitle"/>
  <p:tag name="MH_ORDER" val="4"/>
</p:tagLst>
</file>

<file path=ppt/tags/tag13.xml><?xml version="1.0" encoding="utf-8"?>
<p:tagLst xmlns:p="http://schemas.openxmlformats.org/presentationml/2006/main">
  <p:tag name="MH" val="20160308194034"/>
  <p:tag name="MH_LIBRARY" val="GRAPHIC"/>
  <p:tag name="MH_TYPE" val="Other"/>
  <p:tag name="MH_ORDER" val="6"/>
</p:tagLst>
</file>

<file path=ppt/tags/tag14.xml><?xml version="1.0" encoding="utf-8"?>
<p:tagLst xmlns:p="http://schemas.openxmlformats.org/presentationml/2006/main">
  <p:tag name="MH" val="20160308194034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MH" val="20160308194034"/>
  <p:tag name="MH_LIBRARY" val="GRAPHIC"/>
  <p:tag name="MH_TYPE" val="Other"/>
  <p:tag name="MH_ORDER" val="7"/>
</p:tagLst>
</file>

<file path=ppt/tags/tag16.xml><?xml version="1.0" encoding="utf-8"?>
<p:tagLst xmlns:p="http://schemas.openxmlformats.org/presentationml/2006/main">
  <p:tag name="MH" val="20160308194034"/>
  <p:tag name="MH_LIBRARY" val="GRAPHIC"/>
  <p:tag name="MH_TYPE" val="Other"/>
  <p:tag name="MH_ORDER" val="8"/>
</p:tagLst>
</file>

<file path=ppt/tags/tag17.xml><?xml version="1.0" encoding="utf-8"?>
<p:tagLst xmlns:p="http://schemas.openxmlformats.org/presentationml/2006/main">
  <p:tag name="MH" val="20160308194034"/>
  <p:tag name="MH_LIBRARY" val="GRAPHIC"/>
  <p:tag name="MH_TYPE" val="SubTitle"/>
  <p:tag name="MH_ORDER" val="2"/>
</p:tagLst>
</file>

<file path=ppt/tags/tag18.xml><?xml version="1.0" encoding="utf-8"?>
<p:tagLst xmlns:p="http://schemas.openxmlformats.org/presentationml/2006/main">
  <p:tag name="MH" val="20160308194034"/>
  <p:tag name="MH_LIBRARY" val="GRAPHIC"/>
  <p:tag name="MH_TYPE" val="Other"/>
  <p:tag name="MH_ORDER" val="9"/>
</p:tagLst>
</file>

<file path=ppt/tags/tag19.xml><?xml version="1.0" encoding="utf-8"?>
<p:tagLst xmlns:p="http://schemas.openxmlformats.org/presentationml/2006/main">
  <p:tag name="MH" val="20160308194034"/>
  <p:tag name="MH_LIBRARY" val="GRAPHIC"/>
  <p:tag name="MH_TYPE" val="Other"/>
  <p:tag name="MH_ORDER" val="10"/>
</p:tagLst>
</file>

<file path=ppt/tags/tag2.xml><?xml version="1.0" encoding="utf-8"?>
<p:tagLst xmlns:p="http://schemas.openxmlformats.org/presentationml/2006/main">
  <p:tag name="MH" val="20160308191722"/>
  <p:tag name="MH_LIBRARY" val="GRAPHIC"/>
  <p:tag name="MH_TYPE" val="SubTitle"/>
  <p:tag name="MH_ORDER" val="2"/>
</p:tagLst>
</file>

<file path=ppt/tags/tag20.xml><?xml version="1.0" encoding="utf-8"?>
<p:tagLst xmlns:p="http://schemas.openxmlformats.org/presentationml/2006/main">
  <p:tag name="MH" val="20160308194034"/>
  <p:tag name="MH_LIBRARY" val="GRAPHIC"/>
  <p:tag name="MH_TYPE" val="Other"/>
  <p:tag name="MH_ORDER" val="11"/>
</p:tagLst>
</file>

<file path=ppt/tags/tag21.xml><?xml version="1.0" encoding="utf-8"?>
<p:tagLst xmlns:p="http://schemas.openxmlformats.org/presentationml/2006/main">
  <p:tag name="MH" val="20160308194034"/>
  <p:tag name="MH_LIBRARY" val="GRAPHIC"/>
  <p:tag name="MH_TYPE" val="Other"/>
  <p:tag name="MH_ORDER" val="12"/>
</p:tagLst>
</file>

<file path=ppt/tags/tag22.xml><?xml version="1.0" encoding="utf-8"?>
<p:tagLst xmlns:p="http://schemas.openxmlformats.org/presentationml/2006/main">
  <p:tag name="MH" val="20160308194034"/>
  <p:tag name="MH_LIBRARY" val="GRAPHIC"/>
  <p:tag name="MH_TYPE" val="Other"/>
  <p:tag name="MH_ORDER" val="13"/>
</p:tagLst>
</file>

<file path=ppt/tags/tag23.xml><?xml version="1.0" encoding="utf-8"?>
<p:tagLst xmlns:p="http://schemas.openxmlformats.org/presentationml/2006/main">
  <p:tag name="MH" val="20160308194034"/>
  <p:tag name="MH_LIBRARY" val="GRAPHIC"/>
  <p:tag name="MH_TYPE" val="Other"/>
  <p:tag name="MH_ORDER" val="14"/>
</p:tagLst>
</file>

<file path=ppt/tags/tag24.xml><?xml version="1.0" encoding="utf-8"?>
<p:tagLst xmlns:p="http://schemas.openxmlformats.org/presentationml/2006/main">
  <p:tag name="MH" val="20160308194034"/>
  <p:tag name="MH_LIBRARY" val="GRAPHIC"/>
  <p:tag name="MH_TYPE" val="Other"/>
  <p:tag name="MH_ORDER" val="15"/>
</p:tagLst>
</file>

<file path=ppt/tags/tag25.xml><?xml version="1.0" encoding="utf-8"?>
<p:tagLst xmlns:p="http://schemas.openxmlformats.org/presentationml/2006/main">
  <p:tag name="MH" val="20160308194034"/>
  <p:tag name="MH_LIBRARY" val="GRAPHIC"/>
  <p:tag name="MH_TYPE" val="Other"/>
  <p:tag name="MH_ORDER" val="16"/>
</p:tagLst>
</file>

<file path=ppt/tags/tag26.xml><?xml version="1.0" encoding="utf-8"?>
<p:tagLst xmlns:p="http://schemas.openxmlformats.org/presentationml/2006/main">
  <p:tag name="MH" val="20160308194034"/>
  <p:tag name="MH_LIBRARY" val="GRAPHIC"/>
  <p:tag name="MH_TYPE" val="Other"/>
  <p:tag name="MH_ORDER" val="17"/>
</p:tagLst>
</file>

<file path=ppt/tags/tag27.xml><?xml version="1.0" encoding="utf-8"?>
<p:tagLst xmlns:p="http://schemas.openxmlformats.org/presentationml/2006/main">
  <p:tag name="MH" val="20160308194034"/>
  <p:tag name="MH_LIBRARY" val="GRAPHIC"/>
  <p:tag name="MH_TYPE" val="Title"/>
  <p:tag name="MH_ORDER" val="1"/>
</p:tagLst>
</file>

<file path=ppt/tags/tag28.xml><?xml version="1.0" encoding="utf-8"?>
<p:tagLst xmlns:p="http://schemas.openxmlformats.org/presentationml/2006/main">
  <p:tag name="MH" val="20160308200302"/>
  <p:tag name="MH_LIBRARY" val="GRAPHIC"/>
  <p:tag name="MH_TYPE" val="Picture"/>
  <p:tag name="MH_ORDER" val="1"/>
</p:tagLst>
</file>

<file path=ppt/tags/tag29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60308191722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0308194034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60308194034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0308194034"/>
  <p:tag name="MH_LIBRARY" val="GRAPHIC"/>
  <p:tag name="MH_TYPE" val="SubTitle"/>
  <p:tag name="MH_ORDER" val="6"/>
</p:tagLst>
</file>

<file path=ppt/tags/tag7.xml><?xml version="1.0" encoding="utf-8"?>
<p:tagLst xmlns:p="http://schemas.openxmlformats.org/presentationml/2006/main">
  <p:tag name="MH" val="20160308194034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308194034"/>
  <p:tag name="MH_LIBRARY" val="GRAPHIC"/>
  <p:tag name="MH_TYPE" val="SubTitle"/>
  <p:tag name="MH_ORDER" val="3"/>
</p:tagLst>
</file>

<file path=ppt/tags/tag9.xml><?xml version="1.0" encoding="utf-8"?>
<p:tagLst xmlns:p="http://schemas.openxmlformats.org/presentationml/2006/main">
  <p:tag name="MH" val="20160308194034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WPS 演示</Application>
  <PresentationFormat>宽屏</PresentationFormat>
  <Paragraphs>201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Microsoft JhengHei UI Light</vt:lpstr>
      <vt:lpstr>微软雅黑 Light</vt:lpstr>
      <vt:lpstr>Tahoma</vt:lpstr>
      <vt:lpstr>Meiryo</vt:lpstr>
      <vt:lpstr>Yu Gothic UI</vt:lpstr>
      <vt:lpstr>Arial Narrow</vt:lpstr>
      <vt:lpstr>Arial Unicode MS</vt:lpstr>
      <vt:lpstr>Calibri Light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冯震</dc:creator>
  <cp:lastModifiedBy>Years later</cp:lastModifiedBy>
  <cp:revision>58</cp:revision>
  <dcterms:created xsi:type="dcterms:W3CDTF">2015-05-05T08:02:00Z</dcterms:created>
  <dcterms:modified xsi:type="dcterms:W3CDTF">2024-05-02T02:58:41Z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614D960A0E644C9097CC341757CA9D91_13</vt:lpwstr>
  </property>
  <property fmtid="{D5CDD505-2E9C-101B-9397-08002B2CF9AE}" pid="3" name="KSOProductBuildVer">
    <vt:lpwstr>2052-12.1.0.16417</vt:lpwstr>
  </property>
</Properties>
</file>